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0" r:id="rId6"/>
    <p:sldId id="261" r:id="rId7"/>
    <p:sldId id="265" r:id="rId8"/>
    <p:sldId id="271" r:id="rId9"/>
    <p:sldId id="264" r:id="rId10"/>
    <p:sldId id="258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5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8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5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42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4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9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2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0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2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2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69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DE03-0F02-4337-AD81-D9EBB25C74C9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BCC6-32F9-4DC9-86BF-052DC314E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5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805961" cy="1765803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ea typeface="Yu Mincho Light" panose="02020300000000000000" pitchFamily="18" charset="-128"/>
                <a:cs typeface="Times New Roman" panose="02020603050405020304" pitchFamily="18" charset="0"/>
              </a:rPr>
              <a:t>Боджольян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Yu Mincho Light" panose="02020300000000000000" pitchFamily="18" charset="-128"/>
                <a:cs typeface="Times New Roman" panose="02020603050405020304" pitchFamily="18" charset="0"/>
              </a:rPr>
              <a:t> Анжела Альбертовна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ea typeface="Yu Mincho Light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84113"/>
            <a:ext cx="6136888" cy="2202287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 </a:t>
            </a:r>
          </a:p>
          <a:p>
            <a:r>
              <a:rPr lang="ru-RU" sz="4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имназия №1</a:t>
            </a:r>
            <a:endParaRPr lang="ru-RU" sz="4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961" y="1526643"/>
            <a:ext cx="3477296" cy="496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 текста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815920" y="1690688"/>
            <a:ext cx="9537879" cy="448627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«V» – уже знал;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«+»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новое;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» – думал иначе;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«?»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понял, есть вопросы. </a:t>
            </a:r>
          </a:p>
        </p:txBody>
      </p:sp>
    </p:spTree>
    <p:extLst>
      <p:ext uri="{BB962C8B-B14F-4D97-AF65-F5344CB8AC3E}">
        <p14:creationId xmlns:p14="http://schemas.microsoft.com/office/powerpoint/2010/main" val="9450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«Рефлексия»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4" y="1906073"/>
            <a:ext cx="8693239" cy="310380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– обмен мнениями о новой информации;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- приобретение новых знаний;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-  побуждение к дальнейшему расширению информационного поля.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0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sink1.gif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32504" y="1433111"/>
            <a:ext cx="5180272" cy="468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013361" cy="1193219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endParaRPr lang="ru-RU" sz="6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09104" y="1558344"/>
            <a:ext cx="4752304" cy="34644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1.Учитель.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2.Добрый, умный.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3.Учит, любит, воспитывает.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4.Сеет вечное, доброе, светлое.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5.Луч света.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36632" y="1320412"/>
            <a:ext cx="5552160" cy="4164119"/>
          </a:xfrm>
        </p:spPr>
      </p:pic>
    </p:spTree>
    <p:extLst>
      <p:ext uri="{BB962C8B-B14F-4D97-AF65-F5344CB8AC3E}">
        <p14:creationId xmlns:p14="http://schemas.microsoft.com/office/powerpoint/2010/main" val="23184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7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 "учитель", как и все слова, многозначно и многослойно… Слово учителя должно звучать весомо, но для этого он в глазах всех людей должен быть Учителем, а не "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училкой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Пусть всем детям всегда достаются лучшие учителя.»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Соловейчик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1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5" y="1944710"/>
            <a:ext cx="9015212" cy="3528812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критического мышления,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игровые технологии,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нформационные технологии.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6669"/>
            <a:ext cx="10515600" cy="1390919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критического мышления</a:t>
            </a:r>
            <a:endParaRPr lang="ru-RU" sz="5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561" y="1957589"/>
            <a:ext cx="7418232" cy="3618964"/>
          </a:xfrm>
        </p:spPr>
        <p:txBody>
          <a:bodyPr/>
          <a:lstStyle/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вид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деятельности человека, который характеризуется высоким уровнем восприятия, понимания, объективности подхода к окружающему его информационному полю.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2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ученика</a:t>
            </a:r>
            <a:endParaRPr lang="ru-RU" sz="48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7131" y="1558344"/>
            <a:ext cx="8693241" cy="332274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планированию (кто ясно мыслит, тот ясно излагает);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(восприятие идей других);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настойчивость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цели);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исправлять свои ошибки (воспользоваться ошибкой для продолжения обучения);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(отслеживание хода рассуждений);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компромиссных решений (важно, чтобы принятые решения воспринимались другими людьми).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7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766" y="901520"/>
            <a:ext cx="10161431" cy="1661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критического мышления является трёхфазовая 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(занятия):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2744" y="2472744"/>
            <a:ext cx="8881056" cy="366558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57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технологии развития критического мышления 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6980" y="1690688"/>
            <a:ext cx="4422819" cy="361540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учащихся в образовательном процессе;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работы в классе;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общения;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осприятие учителем всех идей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как одинаково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на самообразование через освоение приёмов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критического мышления.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DSC0246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7972" y="2055813"/>
            <a:ext cx="5117790" cy="383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0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4" y="10950"/>
            <a:ext cx="12192000" cy="684705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«Вызов» </a:t>
            </a:r>
            <a:endParaRPr lang="ru-RU" sz="6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09858" y="1825625"/>
            <a:ext cx="9743941" cy="3287288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Пробуждение у учащихся интереса к теме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 имеющихся знаний по теме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по теме на основе имеющихся знаний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Имя существительное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59121" y="2936384"/>
            <a:ext cx="3129566" cy="1401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Имя существительное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6181859" y="1957589"/>
            <a:ext cx="90152" cy="953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6"/>
          </p:cNvCxnSpPr>
          <p:nvPr/>
        </p:nvCxnSpPr>
        <p:spPr>
          <a:xfrm>
            <a:off x="7688687" y="3637155"/>
            <a:ext cx="1455313" cy="265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1" idx="1"/>
          </p:cNvCxnSpPr>
          <p:nvPr/>
        </p:nvCxnSpPr>
        <p:spPr>
          <a:xfrm flipH="1" flipV="1">
            <a:off x="3902301" y="2253803"/>
            <a:ext cx="1115134" cy="887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3"/>
          </p:cNvCxnSpPr>
          <p:nvPr/>
        </p:nvCxnSpPr>
        <p:spPr>
          <a:xfrm flipH="1">
            <a:off x="3825027" y="4132675"/>
            <a:ext cx="1192408" cy="123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606862" y="4337926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5"/>
          </p:cNvCxnSpPr>
          <p:nvPr/>
        </p:nvCxnSpPr>
        <p:spPr>
          <a:xfrm>
            <a:off x="7230373" y="4132675"/>
            <a:ext cx="1192410" cy="799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4"/>
          </p:cNvCxnSpPr>
          <p:nvPr/>
        </p:nvCxnSpPr>
        <p:spPr>
          <a:xfrm flipH="1">
            <a:off x="5950040" y="4337926"/>
            <a:ext cx="173864" cy="1401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2730321" y="3637155"/>
            <a:ext cx="2150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1" idx="7"/>
          </p:cNvCxnSpPr>
          <p:nvPr/>
        </p:nvCxnSpPr>
        <p:spPr>
          <a:xfrm flipV="1">
            <a:off x="7230373" y="2086377"/>
            <a:ext cx="2081052" cy="1055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4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4705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«Осмысление»</a:t>
            </a:r>
            <a:br>
              <a:rPr lang="ru-RU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(приём «</a:t>
            </a:r>
            <a:r>
              <a:rPr lang="ru-RU" sz="4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endParaRPr lang="ru-RU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429555" y="1825625"/>
            <a:ext cx="4590244" cy="366153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новой информации по теме;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полученной информации по категориям знаний;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учащимися поставленных целей обучения.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" name="Picture 5" descr="DSC023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1860" y="1825625"/>
            <a:ext cx="4882047" cy="366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16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337</Words>
  <Application>Microsoft Office PowerPoint</Application>
  <PresentationFormat>Произвольный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Боджольян Анжела Альбертовна</vt:lpstr>
      <vt:lpstr>Технологии обучения</vt:lpstr>
      <vt:lpstr>Технология критического мышления</vt:lpstr>
      <vt:lpstr>Качества ученика</vt:lpstr>
      <vt:lpstr> Основой технологии критического мышления является трёхфазовая структура  урока (занятия): </vt:lpstr>
      <vt:lpstr>Принципы технологии развития критического мышления </vt:lpstr>
      <vt:lpstr>Стадия «Вызов» </vt:lpstr>
      <vt:lpstr>              Имя существительное</vt:lpstr>
      <vt:lpstr>Стадия «Осмысление»  (приём «Инсерт») </vt:lpstr>
      <vt:lpstr>Маркировка текста</vt:lpstr>
      <vt:lpstr>Стадия «Рефлексия»</vt:lpstr>
      <vt:lpstr>Приём «Синквейн»</vt:lpstr>
      <vt:lpstr>Синквейн</vt:lpstr>
      <vt:lpstr>УЧИТЕЛЬ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Мария Кравцова</cp:lastModifiedBy>
  <cp:revision>24</cp:revision>
  <dcterms:created xsi:type="dcterms:W3CDTF">2017-12-20T09:44:45Z</dcterms:created>
  <dcterms:modified xsi:type="dcterms:W3CDTF">2018-01-23T05:44:41Z</dcterms:modified>
</cp:coreProperties>
</file>