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2" r:id="rId5"/>
    <p:sldId id="259" r:id="rId6"/>
    <p:sldId id="261" r:id="rId7"/>
    <p:sldId id="260" r:id="rId8"/>
    <p:sldId id="264" r:id="rId9"/>
    <p:sldId id="271" r:id="rId10"/>
    <p:sldId id="263" r:id="rId11"/>
    <p:sldId id="268" r:id="rId12"/>
    <p:sldId id="266" r:id="rId13"/>
    <p:sldId id="267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9916" autoAdjust="0"/>
  </p:normalViewPr>
  <p:slideViewPr>
    <p:cSldViewPr>
      <p:cViewPr varScale="1">
        <p:scale>
          <a:sx n="78" d="100"/>
          <a:sy n="78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ориентация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1Д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1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найди лишнее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1Д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2.4</c:v>
                </c:pt>
                <c:pt idx="1">
                  <c:v>3</c:v>
                </c:pt>
                <c:pt idx="2">
                  <c:v>0.8</c:v>
                </c:pt>
                <c:pt idx="3">
                  <c:v>1.8</c:v>
                </c:pt>
                <c:pt idx="4">
                  <c:v>2.2000000000000002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объедини в группы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1Г</c:v>
                </c:pt>
                <c:pt idx="4">
                  <c:v>1Д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1.6</c:v>
                </c:pt>
                <c:pt idx="3">
                  <c:v>2.2000000000000002</c:v>
                </c:pt>
                <c:pt idx="4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543360"/>
        <c:axId val="55051968"/>
      </c:barChart>
      <c:catAx>
        <c:axId val="5454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051968"/>
        <c:crosses val="autoZero"/>
        <c:auto val="1"/>
        <c:lblAlgn val="ctr"/>
        <c:lblOffset val="100"/>
        <c:noMultiLvlLbl val="0"/>
      </c:catAx>
      <c:valAx>
        <c:axId val="55051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4543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20290172061808"/>
          <c:y val="0.44490973523203803"/>
          <c:w val="0.26779709827938175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ориентация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2Г</c:v>
                </c:pt>
                <c:pt idx="4">
                  <c:v>2Д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2.2000000000000002</c:v>
                </c:pt>
                <c:pt idx="1">
                  <c:v>2.7</c:v>
                </c:pt>
                <c:pt idx="2">
                  <c:v>2.1</c:v>
                </c:pt>
                <c:pt idx="3">
                  <c:v>2</c:v>
                </c:pt>
                <c:pt idx="4">
                  <c:v>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найди лишнее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2Г</c:v>
                </c:pt>
                <c:pt idx="4">
                  <c:v>2Д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2.6</c:v>
                </c:pt>
                <c:pt idx="1">
                  <c:v>3.2</c:v>
                </c:pt>
                <c:pt idx="2">
                  <c:v>2.2000000000000002</c:v>
                </c:pt>
                <c:pt idx="3">
                  <c:v>2.5</c:v>
                </c:pt>
                <c:pt idx="4">
                  <c:v>3.3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объедини в группы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5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2Г</c:v>
                </c:pt>
                <c:pt idx="4">
                  <c:v>2Д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2.2000000000000002</c:v>
                </c:pt>
                <c:pt idx="1">
                  <c:v>4</c:v>
                </c:pt>
                <c:pt idx="2">
                  <c:v>1.8</c:v>
                </c:pt>
                <c:pt idx="3">
                  <c:v>2.2000000000000002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04160"/>
        <c:axId val="55050816"/>
      </c:barChart>
      <c:catAx>
        <c:axId val="2940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5050816"/>
        <c:crosses val="autoZero"/>
        <c:auto val="1"/>
        <c:lblAlgn val="ctr"/>
        <c:lblOffset val="100"/>
        <c:noMultiLvlLbl val="0"/>
      </c:catAx>
      <c:valAx>
        <c:axId val="5505081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940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20290172061808"/>
          <c:y val="0.44490973523203792"/>
          <c:w val="0.26779709827938175"/>
          <c:h val="0.23364596661528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50863-E42D-44D5-BAA1-97C06DE785FB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1FE3-005C-4D7A-BFE2-A02E77E70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61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D1FE3-005C-4D7A-BFE2-A02E77E706C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64931"/>
            <a:ext cx="7774632" cy="17355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Муниципальное общеобразовательное бюджетное  учреждение  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средняя  общеобразовательная  школа  №82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г. Сочи</a:t>
            </a:r>
            <a:b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Долгова Светлана Евгеньевна , учитель начальных классов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ART_5930 1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508992"/>
            <a:ext cx="4680520" cy="288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Сергей\Desktop\выступление\Герб МОБУ СОШ 82г.Соч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2" t="7355" r="8696" b="8422"/>
          <a:stretch>
            <a:fillRect/>
          </a:stretch>
        </p:blipFill>
        <p:spPr bwMode="auto">
          <a:xfrm>
            <a:off x="3419872" y="147817"/>
            <a:ext cx="2232248" cy="17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Доступность всем детям без ограничений.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Наглядность и ясность.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Практика в действии.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248" y="4077072"/>
            <a:ext cx="3173745" cy="19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8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 кружка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5779" y="1054818"/>
            <a:ext cx="2591380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3" y="1271296"/>
            <a:ext cx="4551037" cy="2517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4551037" cy="2328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862676"/>
            <a:ext cx="3168352" cy="29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для кружка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8521"/>
            <a:ext cx="2649769" cy="19873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05" y="1510809"/>
            <a:ext cx="2417073" cy="19973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468" y="1608521"/>
            <a:ext cx="2411760" cy="19873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9727" y="696286"/>
            <a:ext cx="2523963" cy="30238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40" t="10101" r="21440" b="32150"/>
          <a:stretch/>
        </p:blipFill>
        <p:spPr>
          <a:xfrm>
            <a:off x="4718782" y="3649334"/>
            <a:ext cx="3739179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 t="5901" r="11360" b="10100"/>
          <a:stretch/>
        </p:blipFill>
        <p:spPr>
          <a:xfrm>
            <a:off x="755576" y="3680717"/>
            <a:ext cx="3421246" cy="30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6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48" y="116633"/>
            <a:ext cx="8229600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успехи 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Bookman Old Style" panose="02050604050505020204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ас отметили!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Положительная динамика численности кружка.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Повысилось количество участников  в городском конкурсе « Первые шаги в науку»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Участие в онлайн- олимпиадах.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3845931"/>
            <a:ext cx="3176921" cy="25245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2852" t="32872" r="32504" b="33534"/>
          <a:stretch/>
        </p:blipFill>
        <p:spPr>
          <a:xfrm>
            <a:off x="5519851" y="1124744"/>
            <a:ext cx="3032905" cy="25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СПАСИБО ЗА ВНИМАНИЕ!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Дом\Desktop\100ANDRO\DSC_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32037"/>
            <a:ext cx="91440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  <a:latin typeface="Bookman Old Style" pitchFamily="18" charset="0"/>
              </a:rPr>
              <a:t>Любознательные… 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Дом\Desktop\WhatsApp Images\IMG-20161209-WA000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312368" cy="2160240"/>
          </a:xfrm>
          <a:prstGeom prst="rect">
            <a:avLst/>
          </a:prstGeom>
          <a:noFill/>
        </p:spPr>
      </p:pic>
      <p:pic>
        <p:nvPicPr>
          <p:cNvPr id="1027" name="Picture 3" descr="C:\Users\Дом\Desktop\WhatsApp Images\Sent\IMG-20170207-WA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24744"/>
            <a:ext cx="3672408" cy="2160240"/>
          </a:xfrm>
          <a:prstGeom prst="rect">
            <a:avLst/>
          </a:prstGeom>
          <a:noFill/>
        </p:spPr>
      </p:pic>
      <p:pic>
        <p:nvPicPr>
          <p:cNvPr id="1028" name="Picture 4" descr="C:\Users\Дом\Desktop\WhatsApp Images\Sent\IMG-20171109-WA0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312368" cy="2376264"/>
          </a:xfrm>
          <a:prstGeom prst="rect">
            <a:avLst/>
          </a:prstGeom>
          <a:noFill/>
        </p:spPr>
      </p:pic>
      <p:pic>
        <p:nvPicPr>
          <p:cNvPr id="1029" name="Picture 5" descr="C:\Users\Дом\Desktop\WhatsApp Images\Sent\IMG-20171204-WA00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67240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единой системе основного и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интеллектуальных и творческих способностей детей через проблемное обучение с использованием терминологии и приемов игры в шахматы.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3212976"/>
            <a:ext cx="5256584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4973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Условия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для работы на уроке 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Систематическое использование на уроке.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разных этапах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регламента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354531"/>
            <a:ext cx="3204356" cy="223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7" y="4354531"/>
            <a:ext cx="3204356" cy="22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83349" y="1965926"/>
            <a:ext cx="2907047" cy="25611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663007">
            <a:off x="2269822" y="2127252"/>
            <a:ext cx="744851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9555948">
            <a:off x="2604100" y="4392902"/>
            <a:ext cx="72663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9845640">
            <a:off x="5953728" y="2083547"/>
            <a:ext cx="721558" cy="48463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 rot="2047915">
            <a:off x="5795359" y="4449520"/>
            <a:ext cx="751601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4621527"/>
            <a:ext cx="484632" cy="835881"/>
          </a:xfrm>
          <a:prstGeom prst="downArrow">
            <a:avLst>
              <a:gd name="adj1" fmla="val 50000"/>
              <a:gd name="adj2" fmla="val 555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806" y="1603886"/>
            <a:ext cx="1656184" cy="889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1.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Актуализация знаний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944583"/>
            <a:ext cx="1959431" cy="93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2.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Постановка проблемы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06" y="3075822"/>
            <a:ext cx="2132995" cy="1199810"/>
          </a:xfrm>
        </p:spPr>
      </p:pic>
      <p:sp>
        <p:nvSpPr>
          <p:cNvPr id="17" name="Прямоугольник 16"/>
          <p:cNvSpPr/>
          <p:nvPr/>
        </p:nvSpPr>
        <p:spPr>
          <a:xfrm>
            <a:off x="6844986" y="1660661"/>
            <a:ext cx="1800200" cy="832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3.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Закрепление по теме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844986" y="4944583"/>
            <a:ext cx="1781399" cy="93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4.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Подведение итогов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37396" y="5609716"/>
            <a:ext cx="242650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5. Рефлексия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1003" y="3140968"/>
            <a:ext cx="2164790" cy="1090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738" y="33782"/>
            <a:ext cx="1841022" cy="1855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Примерные задания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Графический диктант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Узнавание фигуры по описанию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место положения фигуры по координатам цифр и букв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Соотношение фигуры с её значимостью.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4641058"/>
            <a:ext cx="1644509" cy="131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365962"/>
            <a:ext cx="1865798" cy="18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4595916"/>
            <a:ext cx="2539299" cy="16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для урока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Индивидуальный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набор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Демонстрационная доска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Разрезные  карточки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product_7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98" t="5838" r="18932" b="6596"/>
          <a:stretch>
            <a:fillRect/>
          </a:stretch>
        </p:blipFill>
        <p:spPr bwMode="auto">
          <a:xfrm>
            <a:off x="827584" y="3341072"/>
            <a:ext cx="1440160" cy="1625987"/>
          </a:xfrm>
          <a:prstGeom prst="rect">
            <a:avLst/>
          </a:prstGeom>
          <a:noFill/>
        </p:spPr>
      </p:pic>
      <p:pic>
        <p:nvPicPr>
          <p:cNvPr id="1027" name="Picture 3" descr="C:\Users\Дом\Desktop\371083464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1223242" cy="94095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442" y="3068960"/>
            <a:ext cx="310801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2669282" cy="26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логического мышления  на начало  2016-2017 учебного года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680427"/>
              </p:ext>
            </p:extLst>
          </p:nvPr>
        </p:nvGraphicFramePr>
        <p:xfrm>
          <a:off x="539552" y="1412776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2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логического мышления  на начало  2017-2018 учебного года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8985376"/>
              </p:ext>
            </p:extLst>
          </p:nvPr>
        </p:nvGraphicFramePr>
        <p:xfrm>
          <a:off x="539552" y="1412776"/>
          <a:ext cx="814724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8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194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общеобразовательное бюджетное  учреждение   средняя  общеобразовательная  школа  №82  г. Сочи Долгова Светлана Евгеньевна , учитель начальных классов</vt:lpstr>
      <vt:lpstr>Любознательные… </vt:lpstr>
      <vt:lpstr>В единой системе основного и дополнительного образования</vt:lpstr>
      <vt:lpstr>Урочная деятельность</vt:lpstr>
      <vt:lpstr> </vt:lpstr>
      <vt:lpstr>Примерные задания </vt:lpstr>
      <vt:lpstr>Оборудование для урока</vt:lpstr>
      <vt:lpstr>Диагностика логического мышления  на начало  2016-2017 учебного года </vt:lpstr>
      <vt:lpstr>Диагностика логического мышления  на начало  2017-2018 учебного года </vt:lpstr>
      <vt:lpstr>Внеурочная деятельность</vt:lpstr>
      <vt:lpstr>Организация работы кружка</vt:lpstr>
      <vt:lpstr>Оборудование для кружка</vt:lpstr>
      <vt:lpstr>Наши успехи 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 учреждение   средняя  общеобразовательная  школа  №82  г. Сочи</dc:title>
  <dc:creator>Дом</dc:creator>
  <cp:lastModifiedBy>Мария Кравцова</cp:lastModifiedBy>
  <cp:revision>59</cp:revision>
  <dcterms:created xsi:type="dcterms:W3CDTF">2017-12-16T12:18:03Z</dcterms:created>
  <dcterms:modified xsi:type="dcterms:W3CDTF">2018-01-23T05:42:18Z</dcterms:modified>
</cp:coreProperties>
</file>