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59" r:id="rId3"/>
    <p:sldId id="281" r:id="rId4"/>
    <p:sldId id="279" r:id="rId5"/>
    <p:sldId id="280" r:id="rId6"/>
    <p:sldId id="283" r:id="rId7"/>
    <p:sldId id="286" r:id="rId8"/>
    <p:sldId id="284" r:id="rId9"/>
    <p:sldId id="287" r:id="rId10"/>
    <p:sldId id="288" r:id="rId11"/>
    <p:sldId id="267" r:id="rId12"/>
    <p:sldId id="290" r:id="rId13"/>
    <p:sldId id="262" r:id="rId14"/>
    <p:sldId id="272" r:id="rId15"/>
    <p:sldId id="274" r:id="rId16"/>
    <p:sldId id="289" r:id="rId17"/>
    <p:sldId id="282" r:id="rId18"/>
    <p:sldId id="29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9;&#1080;&#1093;&#1086;&#1083;&#1086;&#1075;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подготовительная А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беглость</c:v>
                </c:pt>
                <c:pt idx="1">
                  <c:v>гибкость</c:v>
                </c:pt>
                <c:pt idx="2">
                  <c:v>оригинальность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52</c:v>
                </c:pt>
                <c:pt idx="1">
                  <c:v>60</c:v>
                </c:pt>
                <c:pt idx="2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подготовительная Б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беглость</c:v>
                </c:pt>
                <c:pt idx="1">
                  <c:v>гибкость</c:v>
                </c:pt>
                <c:pt idx="2">
                  <c:v>оригинальность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70</c:v>
                </c:pt>
                <c:pt idx="1">
                  <c:v>63</c:v>
                </c:pt>
                <c:pt idx="2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подготовительная В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беглость</c:v>
                </c:pt>
                <c:pt idx="1">
                  <c:v>гибкость</c:v>
                </c:pt>
                <c:pt idx="2">
                  <c:v>оригинальность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65</c:v>
                </c:pt>
                <c:pt idx="1">
                  <c:v>67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082176"/>
        <c:axId val="138217728"/>
        <c:axId val="0"/>
      </c:bar3DChart>
      <c:catAx>
        <c:axId val="138082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217728"/>
        <c:crosses val="autoZero"/>
        <c:auto val="1"/>
        <c:lblAlgn val="ctr"/>
        <c:lblOffset val="100"/>
        <c:noMultiLvlLbl val="0"/>
      </c:catAx>
      <c:valAx>
        <c:axId val="13821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082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39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Мдобу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accent1">
              <a:lumMod val="60000"/>
              <a:lumOff val="40000"/>
            </a:schemeClr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cliparts.co/cliparts/rTj/Gxq/rTjGxqea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8236800" cy="51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08208" y="1700808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Бураева </a:t>
            </a:r>
            <a:r>
              <a:rPr lang="ru-RU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Залина</a:t>
            </a:r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Казбековна</a:t>
            </a:r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</a:t>
            </a: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2708919"/>
            <a:ext cx="4932000" cy="368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5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Психолог\Desktop\Воспитатель года 2016\фото\DSC00951 (Копировать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271800" cy="5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2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577110"/>
            <a:ext cx="7884000" cy="52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663839"/>
            <a:ext cx="3420000" cy="51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628800"/>
            <a:ext cx="7675515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95" y="3340145"/>
            <a:ext cx="4212000" cy="31477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772816"/>
            <a:ext cx="3805628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556792"/>
            <a:ext cx="7845348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2044" y="1844824"/>
            <a:ext cx="7848872" cy="4448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знакомы с различными видами детского дизайна;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используют полученные знания и умения для воплощения собственного замысла;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знакомы с культурными традициями сочинцев;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умеют договориться при обсуждении проблемы;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родители вовлечены и заинтересованы в образовательном процессе, наглядно видят результаты деятельности своих детей.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16161" y="1484784"/>
            <a:ext cx="5760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Результативность</a:t>
            </a:r>
            <a:endParaRPr lang="ru-RU" sz="28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53092" y="1696453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Результативность:</a:t>
            </a:r>
            <a:endParaRPr lang="ru-RU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990763"/>
              </p:ext>
            </p:extLst>
          </p:nvPr>
        </p:nvGraphicFramePr>
        <p:xfrm>
          <a:off x="2411760" y="27089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56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335699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Благодарю за внимание!</a:t>
            </a:r>
            <a:endParaRPr lang="ru-RU" sz="36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2250809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«Формирование культурных традиций</a:t>
            </a: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основе создания детских дизайнерских работ»</a:t>
            </a: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526" y="1620144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Мой педагогический опыт</a:t>
            </a:r>
            <a:endParaRPr lang="ru-RU" sz="3200" b="1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Рисунок 6" descr="C:\Users\user\Documents\фото2013\фото2012\фотодс2012\101MSDCF\DSC0018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0950" y="3330000"/>
            <a:ext cx="3852000" cy="31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2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473262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prstClr val="black"/>
                </a:solidFill>
              </a:rPr>
              <a:t>Актуальность</a:t>
            </a:r>
            <a:endParaRPr lang="ru-RU" sz="2800" b="1" i="1" dirty="0">
              <a:solidFill>
                <a:prstClr val="black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544055" y="2002880"/>
            <a:ext cx="208823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977934" y="3249729"/>
            <a:ext cx="1404156" cy="908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939394" y="4535542"/>
            <a:ext cx="1404156" cy="908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05494" y="23053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Традиции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18037" y="354771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46448" y="4666844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Детский сад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038311" y="5714280"/>
            <a:ext cx="1404156" cy="908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42797" y="5984082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дизайн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3" idx="4"/>
          </p:cNvCxnSpPr>
          <p:nvPr/>
        </p:nvCxnSpPr>
        <p:spPr>
          <a:xfrm>
            <a:off x="4588171" y="3010992"/>
            <a:ext cx="0" cy="238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4"/>
          </p:cNvCxnSpPr>
          <p:nvPr/>
        </p:nvCxnSpPr>
        <p:spPr>
          <a:xfrm>
            <a:off x="4680012" y="4158665"/>
            <a:ext cx="14089" cy="376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4"/>
          </p:cNvCxnSpPr>
          <p:nvPr/>
        </p:nvCxnSpPr>
        <p:spPr>
          <a:xfrm flipH="1">
            <a:off x="4640514" y="5444478"/>
            <a:ext cx="958" cy="269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1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5580" y="1484784"/>
            <a:ext cx="82089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algn="just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детских дизайнерских работ, направленных на формирование культурных традиций сочинцев</a:t>
            </a:r>
            <a:endParaRPr lang="ru-RU" sz="2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4153" y="3285191"/>
            <a:ext cx="4896000" cy="325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10145" y="2001390"/>
            <a:ext cx="79928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Знакомство детей с различными видами детского </a:t>
            </a:r>
            <a:r>
              <a:rPr lang="ru-RU" sz="2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дизайна;</a:t>
            </a:r>
            <a:endParaRPr lang="ru-RU" sz="2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воображения детей, поддержка в проявлении их фантазии, смелости в изложении собственных </a:t>
            </a:r>
            <a:r>
              <a:rPr lang="ru-RU" sz="2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замыслов;</a:t>
            </a:r>
            <a:endParaRPr lang="ru-RU" sz="24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Расширение знаний о культурных традициях сочинцев.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endParaRPr lang="ru-RU" sz="2800" b="1" i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60418" y="1516497"/>
            <a:ext cx="1292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ru-RU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val="25955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1988840"/>
            <a:ext cx="2880320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68317" y="4085908"/>
            <a:ext cx="3419526" cy="18000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41567" y="1963300"/>
            <a:ext cx="2880320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59" y="255532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Плоскостной</a:t>
            </a:r>
            <a:endParaRPr lang="ru-RU" sz="28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768" y="258804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Объемный</a:t>
            </a:r>
            <a:endParaRPr lang="ru-RU" sz="28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8317" y="4635798"/>
            <a:ext cx="3419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Пространственный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4902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Психолог\Desktop\Воспитатель года 2016\фото\DSC00703 (Копировать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519981"/>
            <a:ext cx="8010962" cy="53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4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Психолог\Desktop\Воспитатель года 2016\фото\DSC00852 (Копировать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472684"/>
            <a:ext cx="8065090" cy="53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7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5872" y="257312"/>
            <a:ext cx="8367464" cy="990600"/>
          </a:xfrm>
        </p:spPr>
        <p:txBody>
          <a:bodyPr>
            <a:norm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МДОБУ центр развития ребенка-детский сад №19 г. Сочи</a:t>
            </a:r>
            <a:endParaRPr lang="ru-RU" sz="19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9" name="Picture 5" descr="C:\Users\Психолог\Desktop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0641"/>
            <a:ext cx="122400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m2-tub-ru.yandex.net/i?id=17cb94d95cd707efdf88b542d3ef10ee&amp;n=33&amp;h=190&amp;w=2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950" y="4914000"/>
            <a:ext cx="2598819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344000" cy="54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66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570</TotalTime>
  <Words>308</Words>
  <Application>Microsoft Office PowerPoint</Application>
  <PresentationFormat>Экран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  <vt:lpstr>МДОБУ центр развития ребенка-детский сад №19 г. Сочи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 Базалева</dc:creator>
  <cp:lastModifiedBy>Маруся</cp:lastModifiedBy>
  <cp:revision>38</cp:revision>
  <dcterms:created xsi:type="dcterms:W3CDTF">2015-11-26T13:26:08Z</dcterms:created>
  <dcterms:modified xsi:type="dcterms:W3CDTF">2016-01-27T18:34:50Z</dcterms:modified>
</cp:coreProperties>
</file>