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31F7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      познавательное развитие</c:v>
                </c:pt>
                <c:pt idx="1">
                  <c:v>логическое мышление</c:v>
                </c:pt>
                <c:pt idx="2">
                  <c:v>творческие способности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      познавательное развитие</c:v>
                </c:pt>
                <c:pt idx="1">
                  <c:v>логическое мышление</c:v>
                </c:pt>
                <c:pt idx="2">
                  <c:v>творческие способности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4.4000000000000004</c:v>
                </c:pt>
                <c:pt idx="1">
                  <c:v>4.4000000000000004</c:v>
                </c:pt>
                <c:pt idx="2">
                  <c:v>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8134912"/>
        <c:axId val="9322496"/>
      </c:barChart>
      <c:catAx>
        <c:axId val="1681349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accent2">
                    <a:lumMod val="75000"/>
                  </a:schemeClr>
                </a:solidFill>
              </a:defRPr>
            </a:pPr>
            <a:endParaRPr lang="ru-RU"/>
          </a:p>
        </c:txPr>
        <c:crossAx val="9322496"/>
        <c:crosses val="autoZero"/>
        <c:auto val="1"/>
        <c:lblAlgn val="ctr"/>
        <c:lblOffset val="100"/>
        <c:noMultiLvlLbl val="0"/>
      </c:catAx>
      <c:valAx>
        <c:axId val="9322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81349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Виктория\Desktop\фото восп.года\IMG_453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476672"/>
            <a:ext cx="3456384" cy="46085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1560" y="5301208"/>
            <a:ext cx="72728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7030A0"/>
                </a:solidFill>
                <a:latin typeface="Comic Sans MS" pitchFamily="66" charset="0"/>
              </a:rPr>
              <a:t>Кужнурова</a:t>
            </a:r>
            <a:r>
              <a:rPr lang="ru-RU" sz="2000" dirty="0" smtClean="0">
                <a:solidFill>
                  <a:srgbClr val="7030A0"/>
                </a:solidFill>
                <a:latin typeface="Comic Sans MS" pitchFamily="66" charset="0"/>
              </a:rPr>
              <a:t> Наталья Валериевна, </a:t>
            </a:r>
          </a:p>
          <a:p>
            <a:pPr algn="ctr"/>
            <a:r>
              <a:rPr lang="ru-RU" sz="2000" dirty="0" smtClean="0">
                <a:solidFill>
                  <a:srgbClr val="7030A0"/>
                </a:solidFill>
                <a:latin typeface="Comic Sans MS" pitchFamily="66" charset="0"/>
              </a:rPr>
              <a:t>воспитатель МДОУ детский сад </a:t>
            </a:r>
            <a:r>
              <a:rPr lang="ru-RU" sz="2000" dirty="0" err="1" smtClean="0">
                <a:solidFill>
                  <a:srgbClr val="7030A0"/>
                </a:solidFill>
                <a:latin typeface="Comic Sans MS" pitchFamily="66" charset="0"/>
              </a:rPr>
              <a:t>общеразвивающего</a:t>
            </a:r>
            <a:r>
              <a:rPr lang="ru-RU" sz="2000" dirty="0" smtClean="0">
                <a:solidFill>
                  <a:srgbClr val="7030A0"/>
                </a:solidFill>
                <a:latin typeface="Comic Sans MS" pitchFamily="66" charset="0"/>
              </a:rPr>
              <a:t> вида № 136 «Умка» </a:t>
            </a:r>
            <a:endParaRPr lang="ru-RU" sz="2000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Виктория\Desktop\фото восп.года\Рисунок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953" y="1124744"/>
            <a:ext cx="5030229" cy="3913024"/>
          </a:xfrm>
          <a:prstGeom prst="rect">
            <a:avLst/>
          </a:prstGeom>
          <a:noFill/>
        </p:spPr>
      </p:pic>
      <p:pic>
        <p:nvPicPr>
          <p:cNvPr id="5" name="Picture 2" descr="G:\рецензия.jpe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0072" y="645645"/>
            <a:ext cx="3744416" cy="514907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5731F7"/>
                </a:solidFill>
              </a:rPr>
              <a:t>Мнемотехника</a:t>
            </a:r>
            <a:endParaRPr lang="ru-RU" dirty="0">
              <a:solidFill>
                <a:srgbClr val="5731F7"/>
              </a:solidFill>
            </a:endParaRPr>
          </a:p>
        </p:txBody>
      </p:sp>
      <p:pic>
        <p:nvPicPr>
          <p:cNvPr id="1026" name="Picture 2" descr="C:\Users\Виктория\Desktop\фото восп.года\IMG_032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1412776"/>
            <a:ext cx="3672408" cy="2448272"/>
          </a:xfrm>
          <a:prstGeom prst="rect">
            <a:avLst/>
          </a:prstGeom>
          <a:noFill/>
        </p:spPr>
      </p:pic>
      <p:pic>
        <p:nvPicPr>
          <p:cNvPr id="1027" name="Picture 3" descr="C:\Users\Виктория\Desktop\фото восп.года\IMG_033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4077072"/>
            <a:ext cx="3672408" cy="2448271"/>
          </a:xfrm>
          <a:prstGeom prst="rect">
            <a:avLst/>
          </a:prstGeom>
          <a:noFill/>
        </p:spPr>
      </p:pic>
      <p:pic>
        <p:nvPicPr>
          <p:cNvPr id="1028" name="Picture 4" descr="C:\Users\Виктория\Desktop\фото восп.года\IMG_032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1196752"/>
            <a:ext cx="2592288" cy="3888432"/>
          </a:xfrm>
          <a:prstGeom prst="rect">
            <a:avLst/>
          </a:prstGeom>
          <a:noFill/>
        </p:spPr>
      </p:pic>
      <p:pic>
        <p:nvPicPr>
          <p:cNvPr id="1029" name="Picture 5" descr="C:\Users\Виктория\Desktop\фото восп.года\IMG_032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2592288" cy="388843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5731F7"/>
                </a:solidFill>
              </a:rPr>
              <a:t>Планиметрия</a:t>
            </a:r>
            <a:endParaRPr lang="ru-RU" dirty="0">
              <a:solidFill>
                <a:srgbClr val="5731F7"/>
              </a:solidFill>
            </a:endParaRPr>
          </a:p>
        </p:txBody>
      </p:sp>
      <p:pic>
        <p:nvPicPr>
          <p:cNvPr id="2050" name="Picture 2" descr="C:\Users\Виктория\Desktop\фото восп.года\IMG_033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196753"/>
            <a:ext cx="4104456" cy="2736304"/>
          </a:xfrm>
          <a:prstGeom prst="rect">
            <a:avLst/>
          </a:prstGeom>
          <a:noFill/>
        </p:spPr>
      </p:pic>
      <p:pic>
        <p:nvPicPr>
          <p:cNvPr id="2051" name="Picture 3" descr="C:\Users\Виктория\Desktop\фото восп.года\IMG_034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1196752"/>
            <a:ext cx="4104456" cy="2736304"/>
          </a:xfrm>
          <a:prstGeom prst="rect">
            <a:avLst/>
          </a:prstGeom>
          <a:noFill/>
        </p:spPr>
      </p:pic>
      <p:pic>
        <p:nvPicPr>
          <p:cNvPr id="2052" name="Picture 4" descr="C:\Users\Виктория\Desktop\фото восп.года\IMG_034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4077072"/>
            <a:ext cx="3815224" cy="254348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115616" y="836712"/>
          <a:ext cx="672040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Виктория\Desktop\фото восп.года\Рисунок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772816"/>
            <a:ext cx="2406524" cy="3586535"/>
          </a:xfrm>
          <a:prstGeom prst="rect">
            <a:avLst/>
          </a:prstGeom>
          <a:noFill/>
        </p:spPr>
      </p:pic>
      <p:pic>
        <p:nvPicPr>
          <p:cNvPr id="3" name="Picture 5" descr="C:\Users\Виктория\Desktop\фото восп.года\IMG_832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2276872"/>
            <a:ext cx="2700000" cy="1800000"/>
          </a:xfrm>
          <a:prstGeom prst="rect">
            <a:avLst/>
          </a:prstGeom>
          <a:noFill/>
        </p:spPr>
      </p:pic>
      <p:pic>
        <p:nvPicPr>
          <p:cNvPr id="4" name="Picture 4" descr="C:\Users\Виктория\Desktop\фото восп.года\2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176" y="2276872"/>
            <a:ext cx="2688889" cy="1800000"/>
          </a:xfrm>
          <a:prstGeom prst="rect">
            <a:avLst/>
          </a:prstGeom>
          <a:noFill/>
        </p:spPr>
      </p:pic>
      <p:pic>
        <p:nvPicPr>
          <p:cNvPr id="5122" name="Picture 2" descr="C:\Users\Виктория\Desktop\фото восп.года\4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688608" cy="1800000"/>
          </a:xfrm>
          <a:prstGeom prst="rect">
            <a:avLst/>
          </a:prstGeom>
          <a:noFill/>
        </p:spPr>
      </p:pic>
      <p:pic>
        <p:nvPicPr>
          <p:cNvPr id="5123" name="Picture 3" descr="C:\Users\Виктория\Desktop\фото восп.года\45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7824" y="260648"/>
            <a:ext cx="2688608" cy="1800000"/>
          </a:xfrm>
          <a:prstGeom prst="rect">
            <a:avLst/>
          </a:prstGeom>
          <a:noFill/>
        </p:spPr>
      </p:pic>
      <p:pic>
        <p:nvPicPr>
          <p:cNvPr id="5126" name="Picture 6" descr="C:\Users\Виктория\Desktop\фото восп.года\фото\Рисунок20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184" y="4437112"/>
            <a:ext cx="2688198" cy="1800000"/>
          </a:xfrm>
          <a:prstGeom prst="rect">
            <a:avLst/>
          </a:prstGeom>
          <a:noFill/>
        </p:spPr>
      </p:pic>
      <p:pic>
        <p:nvPicPr>
          <p:cNvPr id="5127" name="Picture 7" descr="C:\Users\Виктория\Desktop\фото восп.года\фото\Рисунок8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4437112"/>
            <a:ext cx="2695585" cy="1800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060848"/>
            <a:ext cx="8737032" cy="2232248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5731F7"/>
                </a:solidFill>
              </a:rPr>
              <a:t>Спасибо за внимание</a:t>
            </a:r>
            <a:endParaRPr lang="ru-RU" sz="5400" dirty="0">
              <a:solidFill>
                <a:srgbClr val="5731F7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79</TotalTime>
  <Words>20</Words>
  <Application>Microsoft Office PowerPoint</Application>
  <PresentationFormat>Экран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Презентация PowerPoint</vt:lpstr>
      <vt:lpstr>Презентация PowerPoint</vt:lpstr>
      <vt:lpstr>Мнемотехника</vt:lpstr>
      <vt:lpstr>Планиметрия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Виктория</dc:creator>
  <cp:lastModifiedBy>Маруся</cp:lastModifiedBy>
  <cp:revision>16</cp:revision>
  <dcterms:created xsi:type="dcterms:W3CDTF">2015-12-04T11:14:33Z</dcterms:created>
  <dcterms:modified xsi:type="dcterms:W3CDTF">2016-01-27T18:36:12Z</dcterms:modified>
</cp:coreProperties>
</file>