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A62CCD-5CB9-4E2B-BE01-11DE93DF2276}" type="doc">
      <dgm:prSet loTypeId="urn:microsoft.com/office/officeart/2005/8/layout/radial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158E1B8-98B2-4BF7-9793-491248B2F5DD}">
      <dgm:prSet phldrT="[Текст]"/>
      <dgm:spPr/>
      <dgm:t>
        <a:bodyPr/>
        <a:lstStyle/>
        <a:p>
          <a:r>
            <a:rPr lang="en-US" dirty="0" smtClean="0"/>
            <a:t>my  generation</a:t>
          </a:r>
          <a:endParaRPr lang="ru-RU" dirty="0"/>
        </a:p>
      </dgm:t>
    </dgm:pt>
    <dgm:pt modelId="{DA5F1DA7-30F2-45A0-8F00-1E7A900B8B8A}" type="parTrans" cxnId="{F72F96FA-FCEA-40D8-928B-09C604C124EF}">
      <dgm:prSet/>
      <dgm:spPr/>
      <dgm:t>
        <a:bodyPr/>
        <a:lstStyle/>
        <a:p>
          <a:endParaRPr lang="ru-RU"/>
        </a:p>
      </dgm:t>
    </dgm:pt>
    <dgm:pt modelId="{B21FFE99-D2F0-468A-BC96-A74620FCDBDC}" type="sibTrans" cxnId="{F72F96FA-FCEA-40D8-928B-09C604C124EF}">
      <dgm:prSet/>
      <dgm:spPr/>
      <dgm:t>
        <a:bodyPr/>
        <a:lstStyle/>
        <a:p>
          <a:endParaRPr lang="ru-RU"/>
        </a:p>
      </dgm:t>
    </dgm:pt>
    <dgm:pt modelId="{E9E2E891-1812-4F02-9926-CFEBC2A32453}">
      <dgm:prSet phldrT="[Текст]"/>
      <dgm:spPr/>
      <dgm:t>
        <a:bodyPr/>
        <a:lstStyle/>
        <a:p>
          <a:r>
            <a:rPr lang="en-US" dirty="0" smtClean="0"/>
            <a:t>work</a:t>
          </a:r>
          <a:r>
            <a:rPr lang="ru-RU" dirty="0" smtClean="0"/>
            <a:t>  </a:t>
          </a:r>
          <a:br>
            <a:rPr lang="ru-RU" dirty="0" smtClean="0"/>
          </a:br>
          <a:r>
            <a:rPr lang="en-US" dirty="0" smtClean="0"/>
            <a:t>rest</a:t>
          </a:r>
          <a:endParaRPr lang="ru-RU" dirty="0"/>
        </a:p>
      </dgm:t>
    </dgm:pt>
    <dgm:pt modelId="{A91B8D31-9665-49C7-B1CA-7E3BCBF6502D}" type="parTrans" cxnId="{E59A7F32-AE60-467D-9CF4-85E6C4E544D7}">
      <dgm:prSet/>
      <dgm:spPr/>
      <dgm:t>
        <a:bodyPr/>
        <a:lstStyle/>
        <a:p>
          <a:endParaRPr lang="ru-RU"/>
        </a:p>
      </dgm:t>
    </dgm:pt>
    <dgm:pt modelId="{3B1151E6-3428-4324-BF34-E65775114FFD}" type="sibTrans" cxnId="{E59A7F32-AE60-467D-9CF4-85E6C4E544D7}">
      <dgm:prSet/>
      <dgm:spPr/>
      <dgm:t>
        <a:bodyPr/>
        <a:lstStyle/>
        <a:p>
          <a:endParaRPr lang="ru-RU"/>
        </a:p>
      </dgm:t>
    </dgm:pt>
    <dgm:pt modelId="{F9848D3C-1D5C-491C-B8CA-46396FDBE86D}">
      <dgm:prSet/>
      <dgm:spPr/>
      <dgm:t>
        <a:bodyPr/>
        <a:lstStyle/>
        <a:p>
          <a:endParaRPr lang="ru-RU"/>
        </a:p>
      </dgm:t>
    </dgm:pt>
    <dgm:pt modelId="{16E39A32-94F1-4A3E-84F3-AC15EE4F8BD0}" type="parTrans" cxnId="{6CFFBB1E-4278-4059-AB69-018102695932}">
      <dgm:prSet/>
      <dgm:spPr/>
      <dgm:t>
        <a:bodyPr/>
        <a:lstStyle/>
        <a:p>
          <a:endParaRPr lang="ru-RU"/>
        </a:p>
      </dgm:t>
    </dgm:pt>
    <dgm:pt modelId="{E34C92A9-A90E-439E-8C7B-BF6CD052ED82}" type="sibTrans" cxnId="{6CFFBB1E-4278-4059-AB69-018102695932}">
      <dgm:prSet/>
      <dgm:spPr/>
      <dgm:t>
        <a:bodyPr/>
        <a:lstStyle/>
        <a:p>
          <a:endParaRPr lang="ru-RU"/>
        </a:p>
      </dgm:t>
    </dgm:pt>
    <dgm:pt modelId="{BF98B502-EEED-4982-95E2-786622C5D091}">
      <dgm:prSet/>
      <dgm:spPr/>
      <dgm:t>
        <a:bodyPr/>
        <a:lstStyle/>
        <a:p>
          <a:r>
            <a:rPr lang="en-US" dirty="0" smtClean="0"/>
            <a:t>Free love,</a:t>
          </a:r>
          <a:r>
            <a:rPr lang="ru-RU" dirty="0" smtClean="0"/>
            <a:t> </a:t>
          </a:r>
          <a:r>
            <a:rPr lang="en-US" dirty="0" smtClean="0"/>
            <a:t>free</a:t>
          </a:r>
          <a:r>
            <a:rPr lang="ru-RU" dirty="0" smtClean="0"/>
            <a:t> </a:t>
          </a:r>
          <a:r>
            <a:rPr lang="en-US" dirty="0" smtClean="0"/>
            <a:t>time</a:t>
          </a:r>
          <a:r>
            <a:rPr lang="ru-RU" dirty="0" smtClean="0"/>
            <a:t>, </a:t>
          </a:r>
          <a:r>
            <a:rPr lang="en-US" dirty="0" smtClean="0"/>
            <a:t>Enjoyable  aspects</a:t>
          </a:r>
          <a:endParaRPr lang="ru-RU" dirty="0"/>
        </a:p>
      </dgm:t>
    </dgm:pt>
    <dgm:pt modelId="{760839DA-4C8D-4FD7-93DA-F44325FAA0EB}" type="parTrans" cxnId="{07FC9B53-C1C9-4F26-A4BA-337EEBAACE8C}">
      <dgm:prSet/>
      <dgm:spPr/>
      <dgm:t>
        <a:bodyPr/>
        <a:lstStyle/>
        <a:p>
          <a:endParaRPr lang="ru-RU"/>
        </a:p>
      </dgm:t>
    </dgm:pt>
    <dgm:pt modelId="{FAD80B47-96F9-4DC8-B65C-0C7543FCB14F}" type="sibTrans" cxnId="{07FC9B53-C1C9-4F26-A4BA-337EEBAACE8C}">
      <dgm:prSet/>
      <dgm:spPr/>
      <dgm:t>
        <a:bodyPr/>
        <a:lstStyle/>
        <a:p>
          <a:endParaRPr lang="ru-RU"/>
        </a:p>
      </dgm:t>
    </dgm:pt>
    <dgm:pt modelId="{77948790-F6AD-4DC4-9B43-FC8174C52ED2}">
      <dgm:prSet phldrT="[Текст]"/>
      <dgm:spPr/>
      <dgm:t>
        <a:bodyPr/>
        <a:lstStyle/>
        <a:p>
          <a:r>
            <a:rPr lang="en-US" dirty="0" smtClean="0"/>
            <a:t>youth culture</a:t>
          </a:r>
          <a:endParaRPr lang="ru-RU" dirty="0"/>
        </a:p>
      </dgm:t>
    </dgm:pt>
    <dgm:pt modelId="{86E0640F-BC9B-413B-82C6-B8466F9D1645}" type="sibTrans" cxnId="{00ED4722-A489-4996-83A5-2E3AB5CA22E9}">
      <dgm:prSet/>
      <dgm:spPr/>
      <dgm:t>
        <a:bodyPr/>
        <a:lstStyle/>
        <a:p>
          <a:endParaRPr lang="ru-RU"/>
        </a:p>
      </dgm:t>
    </dgm:pt>
    <dgm:pt modelId="{72B2E93C-A84E-4CAE-AD49-D5E2F3110462}" type="parTrans" cxnId="{00ED4722-A489-4996-83A5-2E3AB5CA22E9}">
      <dgm:prSet/>
      <dgm:spPr/>
      <dgm:t>
        <a:bodyPr/>
        <a:lstStyle/>
        <a:p>
          <a:endParaRPr lang="ru-RU"/>
        </a:p>
      </dgm:t>
    </dgm:pt>
    <dgm:pt modelId="{1E3B2D2A-12AF-4E50-A3AB-989C94926DE9}">
      <dgm:prSet/>
      <dgm:spPr/>
      <dgm:t>
        <a:bodyPr/>
        <a:lstStyle/>
        <a:p>
          <a:r>
            <a:rPr lang="en-US" dirty="0" smtClean="0"/>
            <a:t>Money </a:t>
          </a:r>
          <a:r>
            <a:rPr lang="en-US" smtClean="0"/>
            <a:t>and Independence            </a:t>
          </a:r>
          <a:endParaRPr lang="ru-RU" dirty="0"/>
        </a:p>
      </dgm:t>
    </dgm:pt>
    <dgm:pt modelId="{7A612C10-0F79-44DB-B5CF-8CEB74778FC0}" type="parTrans" cxnId="{C45455F8-1B2B-4381-A005-ED420ECD8FA3}">
      <dgm:prSet/>
      <dgm:spPr/>
      <dgm:t>
        <a:bodyPr/>
        <a:lstStyle/>
        <a:p>
          <a:endParaRPr lang="ru-RU"/>
        </a:p>
      </dgm:t>
    </dgm:pt>
    <dgm:pt modelId="{9C8AD39E-1DB7-4640-9408-095B1EB68A05}" type="sibTrans" cxnId="{C45455F8-1B2B-4381-A005-ED420ECD8FA3}">
      <dgm:prSet/>
      <dgm:spPr/>
      <dgm:t>
        <a:bodyPr/>
        <a:lstStyle/>
        <a:p>
          <a:endParaRPr lang="ru-RU"/>
        </a:p>
      </dgm:t>
    </dgm:pt>
    <dgm:pt modelId="{EB1E4238-9661-4485-86E6-5A9D98B7BDCA}">
      <dgm:prSet phldrT="[Текст]"/>
      <dgm:spPr/>
      <dgm:t>
        <a:bodyPr/>
        <a:lstStyle/>
        <a:p>
          <a:r>
            <a:rPr lang="en-US" dirty="0" smtClean="0"/>
            <a:t>generation gap</a:t>
          </a:r>
          <a:endParaRPr lang="ru-RU" dirty="0"/>
        </a:p>
      </dgm:t>
    </dgm:pt>
    <dgm:pt modelId="{D61B4BC7-ED62-4BA9-9B31-3B765463A060}" type="sibTrans" cxnId="{5B18982C-0633-4C16-B1DA-BB9104487FF2}">
      <dgm:prSet/>
      <dgm:spPr/>
      <dgm:t>
        <a:bodyPr/>
        <a:lstStyle/>
        <a:p>
          <a:endParaRPr lang="ru-RU"/>
        </a:p>
      </dgm:t>
    </dgm:pt>
    <dgm:pt modelId="{7035F782-6DB3-4026-ACA4-557EDF4815DE}" type="parTrans" cxnId="{5B18982C-0633-4C16-B1DA-BB9104487FF2}">
      <dgm:prSet/>
      <dgm:spPr/>
      <dgm:t>
        <a:bodyPr/>
        <a:lstStyle/>
        <a:p>
          <a:endParaRPr lang="ru-RU"/>
        </a:p>
      </dgm:t>
    </dgm:pt>
    <dgm:pt modelId="{61B24AEF-383D-4BB9-870E-DCE3896A611D}" type="pres">
      <dgm:prSet presAssocID="{B4A62CCD-5CB9-4E2B-BE01-11DE93DF22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5651A0-0F70-4FB6-A3E9-F11BEB570EBE}" type="pres">
      <dgm:prSet presAssocID="{9158E1B8-98B2-4BF7-9793-491248B2F5DD}" presName="centerShape" presStyleLbl="node0" presStyleIdx="0" presStyleCnt="1" custLinFactNeighborX="1601" custLinFactNeighborY="-7711"/>
      <dgm:spPr/>
      <dgm:t>
        <a:bodyPr/>
        <a:lstStyle/>
        <a:p>
          <a:endParaRPr lang="ru-RU"/>
        </a:p>
      </dgm:t>
    </dgm:pt>
    <dgm:pt modelId="{3B852169-423A-4DEB-A832-61C28AC57783}" type="pres">
      <dgm:prSet presAssocID="{7035F782-6DB3-4026-ACA4-557EDF4815DE}" presName="Name9" presStyleLbl="parChTrans1D2" presStyleIdx="0" presStyleCnt="5"/>
      <dgm:spPr/>
      <dgm:t>
        <a:bodyPr/>
        <a:lstStyle/>
        <a:p>
          <a:endParaRPr lang="ru-RU"/>
        </a:p>
      </dgm:t>
    </dgm:pt>
    <dgm:pt modelId="{5C94982F-E8CC-43E7-BEE1-83BDE17ABAF6}" type="pres">
      <dgm:prSet presAssocID="{7035F782-6DB3-4026-ACA4-557EDF4815DE}" presName="connTx" presStyleLbl="parChTrans1D2" presStyleIdx="0" presStyleCnt="5"/>
      <dgm:spPr/>
      <dgm:t>
        <a:bodyPr/>
        <a:lstStyle/>
        <a:p>
          <a:endParaRPr lang="ru-RU"/>
        </a:p>
      </dgm:t>
    </dgm:pt>
    <dgm:pt modelId="{9F8F7FC6-CFF9-45AC-AE04-B0918C0C59F6}" type="pres">
      <dgm:prSet presAssocID="{EB1E4238-9661-4485-86E6-5A9D98B7BDCA}" presName="node" presStyleLbl="node1" presStyleIdx="0" presStyleCnt="5" custRadScaleRad="114480" custRadScaleInc="1091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4457A0-0F93-48CD-9704-371B38E7EBDD}" type="pres">
      <dgm:prSet presAssocID="{72B2E93C-A84E-4CAE-AD49-D5E2F3110462}" presName="Name9" presStyleLbl="parChTrans1D2" presStyleIdx="1" presStyleCnt="5"/>
      <dgm:spPr/>
      <dgm:t>
        <a:bodyPr/>
        <a:lstStyle/>
        <a:p>
          <a:endParaRPr lang="ru-RU"/>
        </a:p>
      </dgm:t>
    </dgm:pt>
    <dgm:pt modelId="{843B4079-8877-48B8-89C2-1DF964B54968}" type="pres">
      <dgm:prSet presAssocID="{72B2E93C-A84E-4CAE-AD49-D5E2F3110462}" presName="connTx" presStyleLbl="parChTrans1D2" presStyleIdx="1" presStyleCnt="5"/>
      <dgm:spPr/>
      <dgm:t>
        <a:bodyPr/>
        <a:lstStyle/>
        <a:p>
          <a:endParaRPr lang="ru-RU"/>
        </a:p>
      </dgm:t>
    </dgm:pt>
    <dgm:pt modelId="{84317EB9-7938-4CDD-9DF3-0FCE45244ED3}" type="pres">
      <dgm:prSet presAssocID="{77948790-F6AD-4DC4-9B43-FC8174C52ED2}" presName="node" presStyleLbl="node1" presStyleIdx="1" presStyleCnt="5" custRadScaleRad="108131" custRadScaleInc="68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F17BCA-3DC6-4900-8CF1-45878379DAC7}" type="pres">
      <dgm:prSet presAssocID="{7A612C10-0F79-44DB-B5CF-8CEB74778FC0}" presName="Name9" presStyleLbl="parChTrans1D2" presStyleIdx="2" presStyleCnt="5"/>
      <dgm:spPr/>
      <dgm:t>
        <a:bodyPr/>
        <a:lstStyle/>
        <a:p>
          <a:endParaRPr lang="ru-RU"/>
        </a:p>
      </dgm:t>
    </dgm:pt>
    <dgm:pt modelId="{BF74F772-2485-4423-863A-310E753AF593}" type="pres">
      <dgm:prSet presAssocID="{7A612C10-0F79-44DB-B5CF-8CEB74778FC0}" presName="connTx" presStyleLbl="parChTrans1D2" presStyleIdx="2" presStyleCnt="5"/>
      <dgm:spPr/>
      <dgm:t>
        <a:bodyPr/>
        <a:lstStyle/>
        <a:p>
          <a:endParaRPr lang="ru-RU"/>
        </a:p>
      </dgm:t>
    </dgm:pt>
    <dgm:pt modelId="{60F92D14-25DD-4FD2-A06E-6D6535D45183}" type="pres">
      <dgm:prSet presAssocID="{1E3B2D2A-12AF-4E50-A3AB-989C94926DE9}" presName="node" presStyleLbl="node1" presStyleIdx="2" presStyleCnt="5" custRadScaleRad="99904" custRadScaleInc="336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73FBE0-14A6-4DDE-9D9D-19E038B0E892}" type="pres">
      <dgm:prSet presAssocID="{A91B8D31-9665-49C7-B1CA-7E3BCBF6502D}" presName="Name9" presStyleLbl="parChTrans1D2" presStyleIdx="3" presStyleCnt="5"/>
      <dgm:spPr/>
      <dgm:t>
        <a:bodyPr/>
        <a:lstStyle/>
        <a:p>
          <a:endParaRPr lang="ru-RU"/>
        </a:p>
      </dgm:t>
    </dgm:pt>
    <dgm:pt modelId="{40C2F660-56EC-4A23-8851-5EC7FE752FF5}" type="pres">
      <dgm:prSet presAssocID="{A91B8D31-9665-49C7-B1CA-7E3BCBF6502D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26E574E-82FD-4351-8EFB-F50A5C9D9CDA}" type="pres">
      <dgm:prSet presAssocID="{E9E2E891-1812-4F02-9926-CFEBC2A32453}" presName="node" presStyleLbl="node1" presStyleIdx="3" presStyleCnt="5" custRadScaleRad="81154" custRadScaleInc="-113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06E7E-8E27-4C53-9879-FEE11FAC04FC}" type="pres">
      <dgm:prSet presAssocID="{760839DA-4C8D-4FD7-93DA-F44325FAA0EB}" presName="Name9" presStyleLbl="parChTrans1D2" presStyleIdx="4" presStyleCnt="5"/>
      <dgm:spPr/>
      <dgm:t>
        <a:bodyPr/>
        <a:lstStyle/>
        <a:p>
          <a:endParaRPr lang="ru-RU"/>
        </a:p>
      </dgm:t>
    </dgm:pt>
    <dgm:pt modelId="{5E771E19-9702-4A73-A014-950E73FE86AF}" type="pres">
      <dgm:prSet presAssocID="{760839DA-4C8D-4FD7-93DA-F44325FAA0E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084C7A0F-9B77-4A48-BF99-5BA967B37E6C}" type="pres">
      <dgm:prSet presAssocID="{BF98B502-EEED-4982-95E2-786622C5D091}" presName="node" presStyleLbl="node1" presStyleIdx="4" presStyleCnt="5" custRadScaleRad="105604" custRadScaleInc="98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5455F8-1B2B-4381-A005-ED420ECD8FA3}" srcId="{9158E1B8-98B2-4BF7-9793-491248B2F5DD}" destId="{1E3B2D2A-12AF-4E50-A3AB-989C94926DE9}" srcOrd="2" destOrd="0" parTransId="{7A612C10-0F79-44DB-B5CF-8CEB74778FC0}" sibTransId="{9C8AD39E-1DB7-4640-9408-095B1EB68A05}"/>
    <dgm:cxn modelId="{925B7D73-F6DA-4E6D-9458-3B5E3EB889AF}" type="presOf" srcId="{E9E2E891-1812-4F02-9926-CFEBC2A32453}" destId="{626E574E-82FD-4351-8EFB-F50A5C9D9CDA}" srcOrd="0" destOrd="0" presId="urn:microsoft.com/office/officeart/2005/8/layout/radial1"/>
    <dgm:cxn modelId="{B9835362-9316-469E-9CD6-3D9CA0194EDE}" type="presOf" srcId="{7A612C10-0F79-44DB-B5CF-8CEB74778FC0}" destId="{BF74F772-2485-4423-863A-310E753AF593}" srcOrd="1" destOrd="0" presId="urn:microsoft.com/office/officeart/2005/8/layout/radial1"/>
    <dgm:cxn modelId="{E7D94F72-4445-470D-A447-C879CB2E451A}" type="presOf" srcId="{72B2E93C-A84E-4CAE-AD49-D5E2F3110462}" destId="{843B4079-8877-48B8-89C2-1DF964B54968}" srcOrd="1" destOrd="0" presId="urn:microsoft.com/office/officeart/2005/8/layout/radial1"/>
    <dgm:cxn modelId="{F72F96FA-FCEA-40D8-928B-09C604C124EF}" srcId="{B4A62CCD-5CB9-4E2B-BE01-11DE93DF2276}" destId="{9158E1B8-98B2-4BF7-9793-491248B2F5DD}" srcOrd="0" destOrd="0" parTransId="{DA5F1DA7-30F2-45A0-8F00-1E7A900B8B8A}" sibTransId="{B21FFE99-D2F0-468A-BC96-A74620FCDBDC}"/>
    <dgm:cxn modelId="{5B18982C-0633-4C16-B1DA-BB9104487FF2}" srcId="{9158E1B8-98B2-4BF7-9793-491248B2F5DD}" destId="{EB1E4238-9661-4485-86E6-5A9D98B7BDCA}" srcOrd="0" destOrd="0" parTransId="{7035F782-6DB3-4026-ACA4-557EDF4815DE}" sibTransId="{D61B4BC7-ED62-4BA9-9B31-3B765463A060}"/>
    <dgm:cxn modelId="{1D7678E4-1D72-4A81-AAE5-C953CC34C734}" type="presOf" srcId="{760839DA-4C8D-4FD7-93DA-F44325FAA0EB}" destId="{5E771E19-9702-4A73-A014-950E73FE86AF}" srcOrd="1" destOrd="0" presId="urn:microsoft.com/office/officeart/2005/8/layout/radial1"/>
    <dgm:cxn modelId="{9F67A9E0-BF31-493C-8328-B77608295AD1}" type="presOf" srcId="{7035F782-6DB3-4026-ACA4-557EDF4815DE}" destId="{3B852169-423A-4DEB-A832-61C28AC57783}" srcOrd="0" destOrd="0" presId="urn:microsoft.com/office/officeart/2005/8/layout/radial1"/>
    <dgm:cxn modelId="{0CB8747C-5BD4-4143-82B6-2326A0AC38BD}" type="presOf" srcId="{7035F782-6DB3-4026-ACA4-557EDF4815DE}" destId="{5C94982F-E8CC-43E7-BEE1-83BDE17ABAF6}" srcOrd="1" destOrd="0" presId="urn:microsoft.com/office/officeart/2005/8/layout/radial1"/>
    <dgm:cxn modelId="{009A85BB-B81E-481F-89DF-53B15564FED8}" type="presOf" srcId="{760839DA-4C8D-4FD7-93DA-F44325FAA0EB}" destId="{93F06E7E-8E27-4C53-9879-FEE11FAC04FC}" srcOrd="0" destOrd="0" presId="urn:microsoft.com/office/officeart/2005/8/layout/radial1"/>
    <dgm:cxn modelId="{00ED4722-A489-4996-83A5-2E3AB5CA22E9}" srcId="{9158E1B8-98B2-4BF7-9793-491248B2F5DD}" destId="{77948790-F6AD-4DC4-9B43-FC8174C52ED2}" srcOrd="1" destOrd="0" parTransId="{72B2E93C-A84E-4CAE-AD49-D5E2F3110462}" sibTransId="{86E0640F-BC9B-413B-82C6-B8466F9D1645}"/>
    <dgm:cxn modelId="{5E4569ED-52FF-41E1-8CCA-00C95F1442B7}" type="presOf" srcId="{9158E1B8-98B2-4BF7-9793-491248B2F5DD}" destId="{915651A0-0F70-4FB6-A3E9-F11BEB570EBE}" srcOrd="0" destOrd="0" presId="urn:microsoft.com/office/officeart/2005/8/layout/radial1"/>
    <dgm:cxn modelId="{F4FD711D-C78B-47B4-8128-873F55DB1BAF}" type="presOf" srcId="{B4A62CCD-5CB9-4E2B-BE01-11DE93DF2276}" destId="{61B24AEF-383D-4BB9-870E-DCE3896A611D}" srcOrd="0" destOrd="0" presId="urn:microsoft.com/office/officeart/2005/8/layout/radial1"/>
    <dgm:cxn modelId="{6CFFBB1E-4278-4059-AB69-018102695932}" srcId="{B4A62CCD-5CB9-4E2B-BE01-11DE93DF2276}" destId="{F9848D3C-1D5C-491C-B8CA-46396FDBE86D}" srcOrd="1" destOrd="0" parTransId="{16E39A32-94F1-4A3E-84F3-AC15EE4F8BD0}" sibTransId="{E34C92A9-A90E-439E-8C7B-BF6CD052ED82}"/>
    <dgm:cxn modelId="{B0512416-2B01-475A-8619-65FBD6BA48C5}" type="presOf" srcId="{EB1E4238-9661-4485-86E6-5A9D98B7BDCA}" destId="{9F8F7FC6-CFF9-45AC-AE04-B0918C0C59F6}" srcOrd="0" destOrd="0" presId="urn:microsoft.com/office/officeart/2005/8/layout/radial1"/>
    <dgm:cxn modelId="{DB287C40-A6A4-4D77-B0D5-8B634BE6D708}" type="presOf" srcId="{1E3B2D2A-12AF-4E50-A3AB-989C94926DE9}" destId="{60F92D14-25DD-4FD2-A06E-6D6535D45183}" srcOrd="0" destOrd="0" presId="urn:microsoft.com/office/officeart/2005/8/layout/radial1"/>
    <dgm:cxn modelId="{7AF313A3-A320-4A63-BB4D-21999CD77289}" type="presOf" srcId="{77948790-F6AD-4DC4-9B43-FC8174C52ED2}" destId="{84317EB9-7938-4CDD-9DF3-0FCE45244ED3}" srcOrd="0" destOrd="0" presId="urn:microsoft.com/office/officeart/2005/8/layout/radial1"/>
    <dgm:cxn modelId="{A0BD264D-7998-4F4A-B9D0-E8FF9C853446}" type="presOf" srcId="{A91B8D31-9665-49C7-B1CA-7E3BCBF6502D}" destId="{40C2F660-56EC-4A23-8851-5EC7FE752FF5}" srcOrd="1" destOrd="0" presId="urn:microsoft.com/office/officeart/2005/8/layout/radial1"/>
    <dgm:cxn modelId="{BF5932BE-9C05-48C1-8553-F087443CABAA}" type="presOf" srcId="{7A612C10-0F79-44DB-B5CF-8CEB74778FC0}" destId="{9CF17BCA-3DC6-4900-8CF1-45878379DAC7}" srcOrd="0" destOrd="0" presId="urn:microsoft.com/office/officeart/2005/8/layout/radial1"/>
    <dgm:cxn modelId="{E71D1BE7-2611-41AF-BF2E-9220086A9EE9}" type="presOf" srcId="{72B2E93C-A84E-4CAE-AD49-D5E2F3110462}" destId="{D04457A0-0F93-48CD-9704-371B38E7EBDD}" srcOrd="0" destOrd="0" presId="urn:microsoft.com/office/officeart/2005/8/layout/radial1"/>
    <dgm:cxn modelId="{07FC9B53-C1C9-4F26-A4BA-337EEBAACE8C}" srcId="{9158E1B8-98B2-4BF7-9793-491248B2F5DD}" destId="{BF98B502-EEED-4982-95E2-786622C5D091}" srcOrd="4" destOrd="0" parTransId="{760839DA-4C8D-4FD7-93DA-F44325FAA0EB}" sibTransId="{FAD80B47-96F9-4DC8-B65C-0C7543FCB14F}"/>
    <dgm:cxn modelId="{99FC8BE8-A140-4C87-B0EA-865286B533CC}" type="presOf" srcId="{BF98B502-EEED-4982-95E2-786622C5D091}" destId="{084C7A0F-9B77-4A48-BF99-5BA967B37E6C}" srcOrd="0" destOrd="0" presId="urn:microsoft.com/office/officeart/2005/8/layout/radial1"/>
    <dgm:cxn modelId="{E59A7F32-AE60-467D-9CF4-85E6C4E544D7}" srcId="{9158E1B8-98B2-4BF7-9793-491248B2F5DD}" destId="{E9E2E891-1812-4F02-9926-CFEBC2A32453}" srcOrd="3" destOrd="0" parTransId="{A91B8D31-9665-49C7-B1CA-7E3BCBF6502D}" sibTransId="{3B1151E6-3428-4324-BF34-E65775114FFD}"/>
    <dgm:cxn modelId="{C082A058-F641-4726-9942-D2BE3B156526}" type="presOf" srcId="{A91B8D31-9665-49C7-B1CA-7E3BCBF6502D}" destId="{A573FBE0-14A6-4DDE-9D9D-19E038B0E892}" srcOrd="0" destOrd="0" presId="urn:microsoft.com/office/officeart/2005/8/layout/radial1"/>
    <dgm:cxn modelId="{CD1DF8BE-A6ED-4C22-80FC-B52D5C7CAB38}" type="presParOf" srcId="{61B24AEF-383D-4BB9-870E-DCE3896A611D}" destId="{915651A0-0F70-4FB6-A3E9-F11BEB570EBE}" srcOrd="0" destOrd="0" presId="urn:microsoft.com/office/officeart/2005/8/layout/radial1"/>
    <dgm:cxn modelId="{F8049C4D-167F-41E6-A967-3DEE861A5514}" type="presParOf" srcId="{61B24AEF-383D-4BB9-870E-DCE3896A611D}" destId="{3B852169-423A-4DEB-A832-61C28AC57783}" srcOrd="1" destOrd="0" presId="urn:microsoft.com/office/officeart/2005/8/layout/radial1"/>
    <dgm:cxn modelId="{52AA34BF-7D13-4958-97D7-0CB0BAB51630}" type="presParOf" srcId="{3B852169-423A-4DEB-A832-61C28AC57783}" destId="{5C94982F-E8CC-43E7-BEE1-83BDE17ABAF6}" srcOrd="0" destOrd="0" presId="urn:microsoft.com/office/officeart/2005/8/layout/radial1"/>
    <dgm:cxn modelId="{BFFFC483-1422-4D70-BE66-4CD668AF6B15}" type="presParOf" srcId="{61B24AEF-383D-4BB9-870E-DCE3896A611D}" destId="{9F8F7FC6-CFF9-45AC-AE04-B0918C0C59F6}" srcOrd="2" destOrd="0" presId="urn:microsoft.com/office/officeart/2005/8/layout/radial1"/>
    <dgm:cxn modelId="{CF11C271-574C-4EEB-B3D9-C984E77979C0}" type="presParOf" srcId="{61B24AEF-383D-4BB9-870E-DCE3896A611D}" destId="{D04457A0-0F93-48CD-9704-371B38E7EBDD}" srcOrd="3" destOrd="0" presId="urn:microsoft.com/office/officeart/2005/8/layout/radial1"/>
    <dgm:cxn modelId="{282C84DA-B60B-4ADE-9D40-2DB8B19B188F}" type="presParOf" srcId="{D04457A0-0F93-48CD-9704-371B38E7EBDD}" destId="{843B4079-8877-48B8-89C2-1DF964B54968}" srcOrd="0" destOrd="0" presId="urn:microsoft.com/office/officeart/2005/8/layout/radial1"/>
    <dgm:cxn modelId="{A06B98C6-7753-46A8-92EB-7F662567D2CB}" type="presParOf" srcId="{61B24AEF-383D-4BB9-870E-DCE3896A611D}" destId="{84317EB9-7938-4CDD-9DF3-0FCE45244ED3}" srcOrd="4" destOrd="0" presId="urn:microsoft.com/office/officeart/2005/8/layout/radial1"/>
    <dgm:cxn modelId="{9C98775A-17E6-43B2-8C95-1AEDE48E8210}" type="presParOf" srcId="{61B24AEF-383D-4BB9-870E-DCE3896A611D}" destId="{9CF17BCA-3DC6-4900-8CF1-45878379DAC7}" srcOrd="5" destOrd="0" presId="urn:microsoft.com/office/officeart/2005/8/layout/radial1"/>
    <dgm:cxn modelId="{EA65261C-AAD4-4005-8FD5-19E533CDB7B8}" type="presParOf" srcId="{9CF17BCA-3DC6-4900-8CF1-45878379DAC7}" destId="{BF74F772-2485-4423-863A-310E753AF593}" srcOrd="0" destOrd="0" presId="urn:microsoft.com/office/officeart/2005/8/layout/radial1"/>
    <dgm:cxn modelId="{3ACA30E1-C8DB-4307-B7FC-DC41B3A5E70B}" type="presParOf" srcId="{61B24AEF-383D-4BB9-870E-DCE3896A611D}" destId="{60F92D14-25DD-4FD2-A06E-6D6535D45183}" srcOrd="6" destOrd="0" presId="urn:microsoft.com/office/officeart/2005/8/layout/radial1"/>
    <dgm:cxn modelId="{B9EB45D3-B13A-4AFB-9DC7-99BCE9F98EAF}" type="presParOf" srcId="{61B24AEF-383D-4BB9-870E-DCE3896A611D}" destId="{A573FBE0-14A6-4DDE-9D9D-19E038B0E892}" srcOrd="7" destOrd="0" presId="urn:microsoft.com/office/officeart/2005/8/layout/radial1"/>
    <dgm:cxn modelId="{E69246F8-D1FF-4AF6-8336-70F8CEF7F27E}" type="presParOf" srcId="{A573FBE0-14A6-4DDE-9D9D-19E038B0E892}" destId="{40C2F660-56EC-4A23-8851-5EC7FE752FF5}" srcOrd="0" destOrd="0" presId="urn:microsoft.com/office/officeart/2005/8/layout/radial1"/>
    <dgm:cxn modelId="{C81D109B-FDA0-4A57-B4B9-856F05033DEB}" type="presParOf" srcId="{61B24AEF-383D-4BB9-870E-DCE3896A611D}" destId="{626E574E-82FD-4351-8EFB-F50A5C9D9CDA}" srcOrd="8" destOrd="0" presId="urn:microsoft.com/office/officeart/2005/8/layout/radial1"/>
    <dgm:cxn modelId="{474B52EF-829C-4F78-9B61-58081CF39481}" type="presParOf" srcId="{61B24AEF-383D-4BB9-870E-DCE3896A611D}" destId="{93F06E7E-8E27-4C53-9879-FEE11FAC04FC}" srcOrd="9" destOrd="0" presId="urn:microsoft.com/office/officeart/2005/8/layout/radial1"/>
    <dgm:cxn modelId="{34E87192-29D0-4CBE-9DEF-094C1B8B222F}" type="presParOf" srcId="{93F06E7E-8E27-4C53-9879-FEE11FAC04FC}" destId="{5E771E19-9702-4A73-A014-950E73FE86AF}" srcOrd="0" destOrd="0" presId="urn:microsoft.com/office/officeart/2005/8/layout/radial1"/>
    <dgm:cxn modelId="{8C651A5E-8FFC-4B6E-BC05-518A4C48F4CA}" type="presParOf" srcId="{61B24AEF-383D-4BB9-870E-DCE3896A611D}" destId="{084C7A0F-9B77-4A48-BF99-5BA967B37E6C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20EEA-7CF3-45EE-B0F4-0802BA45D7BB}" type="datetimeFigureOut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5B7F8-C6A6-4CD4-92EC-A9EE17ECF0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341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5B7F8-C6A6-4CD4-92EC-A9EE17ECF08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5B7F8-C6A6-4CD4-92EC-A9EE17ECF08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5B7F8-C6A6-4CD4-92EC-A9EE17ECF088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EFD65-EE03-4144-8E2A-F6E5322819A0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4FCA-0B9A-407D-9CC4-F4F358125857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E73-1EC2-4288-A6B7-6151FCE18706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37D7B-51EE-422B-83A7-68C5586BD5BB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94DCF-85EB-4921-BEE0-97CA355A4C16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35B2A-398E-4CDF-9A56-CC92D985760C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A1EC0-38E8-4972-A011-906C34A43DC4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3E98-C7EF-44D0-B618-F09E3524333D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7E62C-7B9A-486E-B1F4-EFE22414C8AF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50431-0C05-40C1-B29D-B9370F414BC9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D1989-4C2B-47A1-ACD2-AC2A83BDB088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F7E9-994F-4F53-938E-2A482F885593}" type="datetime1">
              <a:rPr lang="ru-RU" smtClean="0"/>
              <a:pPr/>
              <a:t>13.10.2017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75FA-968F-4BEB-895D-24993320C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5760640" cy="100811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ЕГЭ</a:t>
            </a:r>
            <a:endParaRPr lang="ru-RU" sz="6000" b="1" dirty="0">
              <a:solidFill>
                <a:schemeClr val="tx2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Письменная часть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Задание № 39 (личное письмо)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Задание № 40  (эссе)</a:t>
            </a:r>
          </a:p>
          <a:p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Разработка идей для эссе или «мозговой штурм»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4525963"/>
          </a:xfrm>
        </p:spPr>
        <p:txBody>
          <a:bodyPr/>
          <a:lstStyle/>
          <a:p>
            <a:r>
              <a:rPr lang="ru-RU" dirty="0" smtClean="0"/>
              <a:t>Письмо без правил  (</a:t>
            </a:r>
            <a:r>
              <a:rPr lang="en-US" dirty="0" err="1" smtClean="0"/>
              <a:t>freewriting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Перечень идей</a:t>
            </a:r>
            <a:r>
              <a:rPr lang="en-US" dirty="0" smtClean="0"/>
              <a:t> (listing)</a:t>
            </a:r>
            <a:endParaRPr lang="ru-RU" dirty="0" smtClean="0"/>
          </a:p>
          <a:p>
            <a:r>
              <a:rPr lang="ru-RU" dirty="0" smtClean="0"/>
              <a:t>Вопросы </a:t>
            </a:r>
            <a:r>
              <a:rPr lang="en-US" dirty="0" smtClean="0"/>
              <a:t>(asking questions)</a:t>
            </a:r>
            <a:endParaRPr lang="ru-RU" dirty="0" smtClean="0"/>
          </a:p>
          <a:p>
            <a:r>
              <a:rPr lang="ru-RU" dirty="0" smtClean="0"/>
              <a:t>Схемы</a:t>
            </a:r>
            <a:r>
              <a:rPr lang="en-US" dirty="0" smtClean="0"/>
              <a:t> (mapping)</a:t>
            </a:r>
          </a:p>
          <a:p>
            <a:pPr marL="0" indent="0">
              <a:buNone/>
            </a:pPr>
            <a:r>
              <a:rPr lang="ru-RU" dirty="0" smtClean="0"/>
              <a:t>Задача – стимулировать творческий процесс.(2-3 мин)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404664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Freewriting</a:t>
            </a:r>
            <a:r>
              <a:rPr lang="en-US" b="1" dirty="0" smtClean="0"/>
              <a:t>  and listing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GENERATION: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young </a:t>
            </a:r>
            <a:r>
              <a:rPr lang="en-US" dirty="0" err="1" smtClean="0"/>
              <a:t>people,culture</a:t>
            </a:r>
            <a:r>
              <a:rPr lang="en-US" dirty="0" smtClean="0"/>
              <a:t>, beliefs, free time, love, work , money , education, critical adults, misunderstanding, generation gap, accept their way of life, house chores, parental authority, ignorance and inability to understand the world around, self- confidence.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/>
          <a:lstStyle/>
          <a:p>
            <a:r>
              <a:rPr lang="en-US" b="1" dirty="0" smtClean="0"/>
              <a:t>Mapping</a:t>
            </a:r>
            <a:endParaRPr lang="ru-RU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23528" y="1484784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476672"/>
            <a:ext cx="8229600" cy="1143000"/>
          </a:xfrm>
        </p:spPr>
        <p:txBody>
          <a:bodyPr/>
          <a:lstStyle/>
          <a:p>
            <a:r>
              <a:rPr lang="ru-RU" b="1" dirty="0" smtClean="0"/>
              <a:t>Мнение автора (абзац 2)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Вводное предложение , раскрывающее позицию автора.</a:t>
            </a:r>
          </a:p>
          <a:p>
            <a:pPr>
              <a:buNone/>
            </a:pPr>
            <a:r>
              <a:rPr lang="ru-RU" dirty="0" smtClean="0"/>
              <a:t>Первый аргумент + доказательство</a:t>
            </a:r>
          </a:p>
          <a:p>
            <a:pPr>
              <a:buNone/>
            </a:pPr>
            <a:r>
              <a:rPr lang="ru-RU" dirty="0" smtClean="0"/>
              <a:t>Второй аргумент +доказательство</a:t>
            </a:r>
          </a:p>
          <a:p>
            <a:pPr>
              <a:buNone/>
            </a:pPr>
            <a:r>
              <a:rPr lang="ru-RU" dirty="0" smtClean="0"/>
              <a:t>Третий аргумент + доказательство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684076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Слова-связки( </a:t>
            </a:r>
            <a:r>
              <a:rPr lang="en-US" b="1" dirty="0" smtClean="0"/>
              <a:t>linking words)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My personal view is that….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In my opinion/judgment/view…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begin with…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first thing that needs to be said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Moreover/ furthermore/ besides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 far as I am concerned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main argument in </a:t>
            </a:r>
            <a:r>
              <a:rPr lang="en-US" dirty="0" err="1" smtClean="0">
                <a:solidFill>
                  <a:srgbClr val="002060"/>
                </a:solidFill>
              </a:rPr>
              <a:t>favour</a:t>
            </a:r>
            <a:r>
              <a:rPr lang="en-US" dirty="0" smtClean="0">
                <a:solidFill>
                  <a:srgbClr val="002060"/>
                </a:solidFill>
              </a:rPr>
              <a:t> is..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1926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Противоположное мнение (</a:t>
            </a:r>
            <a:r>
              <a:rPr lang="ru-RU" b="1" dirty="0" err="1" smtClean="0"/>
              <a:t>аб</a:t>
            </a:r>
            <a:r>
              <a:rPr lang="ru-RU" b="1" dirty="0" smtClean="0"/>
              <a:t>. №3)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Вводное предложение , раскрывающее иную точку зрения.</a:t>
            </a:r>
          </a:p>
          <a:p>
            <a:pPr marL="0" indent="0">
              <a:buNone/>
            </a:pPr>
            <a:r>
              <a:rPr lang="ru-RU" dirty="0" smtClean="0"/>
              <a:t>Первый аргумент, объясняющий иную точку зрения.</a:t>
            </a:r>
          </a:p>
          <a:p>
            <a:pPr marL="0" indent="0">
              <a:buNone/>
            </a:pPr>
            <a:r>
              <a:rPr lang="ru-RU" dirty="0" smtClean="0"/>
              <a:t>Второй аргумент ,объясняющий иную точку зрения.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/>
          <a:lstStyle/>
          <a:p>
            <a:r>
              <a:rPr lang="ru-RU" b="1" dirty="0" smtClean="0"/>
              <a:t>Ключевые фразы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opposite point/ view/idea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However/ nevertheless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Unlike the proponents, the opponents say/insist on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open the list of objections,….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Although/ even though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Despite/ in spite of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229600" cy="1143000"/>
          </a:xfrm>
        </p:spPr>
        <p:txBody>
          <a:bodyPr/>
          <a:lstStyle/>
          <a:p>
            <a:r>
              <a:rPr lang="ru-RU" b="1" dirty="0" smtClean="0"/>
              <a:t>Контраргументы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All the same,…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 for….., I still believe/ think that…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By arguing my case, I want to repeat/ insist that….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 would like to challenge the above arguments,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tell you the truth, I do not quite agree with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Personally, I incline more to the opinion of….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/>
          <a:lstStyle/>
          <a:p>
            <a:r>
              <a:rPr lang="ru-RU" b="1" dirty="0" smtClean="0"/>
              <a:t>Завершение эссе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</a:t>
            </a:r>
            <a:r>
              <a:rPr lang="ru-RU" dirty="0" smtClean="0"/>
              <a:t>Еще раз выразить свою точку зрения.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  <a:r>
              <a:rPr lang="ru-RU" dirty="0" smtClean="0"/>
              <a:t>Сформулировать ту же самую мысль, что и во введении, но другими словами.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 we have seen/ I have shown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Glancing back at everything said…..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conclude/ to sum up/ all in all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 draw the conclusion , it should be observed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that…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/>
          <a:lstStyle/>
          <a:p>
            <a:r>
              <a:rPr lang="ru-RU" b="1" dirty="0" smtClean="0"/>
              <a:t>ТИПИЧНЫЕ ОШИБКИ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Некорректные СЛС.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Нарушения в </a:t>
            </a:r>
            <a:r>
              <a:rPr lang="ru-RU" smtClean="0"/>
              <a:t>стиле.(сокращения</a:t>
            </a:r>
            <a:r>
              <a:rPr lang="ru-RU" dirty="0" smtClean="0"/>
              <a:t>, </a:t>
            </a:r>
            <a:r>
              <a:rPr lang="ru-RU" dirty="0" err="1" smtClean="0"/>
              <a:t>неофицальный</a:t>
            </a:r>
            <a:r>
              <a:rPr lang="ru-RU" dirty="0" smtClean="0"/>
              <a:t> стиль)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Деление на абзацы отсутствует или текст неверно поделен.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Объем не соответствует норме. ( 200-250)</a:t>
            </a:r>
          </a:p>
          <a:p>
            <a:pPr marL="514350" indent="-514350">
              <a:buAutoNum type="arabicPeriod"/>
            </a:pPr>
            <a:r>
              <a:rPr lang="ru-RU" dirty="0" smtClean="0"/>
              <a:t>Лексические ошибки , искажающие смысл.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6969968" cy="796950"/>
          </a:xfrm>
        </p:spPr>
        <p:txBody>
          <a:bodyPr/>
          <a:lstStyle/>
          <a:p>
            <a:r>
              <a:rPr lang="ru-RU" b="1" dirty="0" smtClean="0"/>
              <a:t>Личное письмо</a:t>
            </a:r>
            <a:r>
              <a:rPr lang="en-US" b="1" dirty="0" smtClean="0"/>
              <a:t> </a:t>
            </a:r>
            <a:r>
              <a:rPr lang="en-US" dirty="0" smtClean="0"/>
              <a:t>(100-140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Адрес (в правом верхнем углу)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Sochi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Russia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Дата (под адресом , пропустив строчку)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smtClean="0">
                <a:solidFill>
                  <a:srgbClr val="002060"/>
                </a:solidFill>
              </a:rPr>
              <a:t>June 7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,2017( 07.06.2017)</a:t>
            </a:r>
          </a:p>
          <a:p>
            <a:r>
              <a:rPr lang="ru-RU" dirty="0" smtClean="0"/>
              <a:t>Неофициальное обращение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Dear Ann,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39652" y="3140968"/>
            <a:ext cx="62646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Спасибо за внимание!</a:t>
            </a:r>
            <a:endParaRPr lang="ru-RU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940966"/>
          </a:xfrm>
        </p:spPr>
        <p:txBody>
          <a:bodyPr/>
          <a:lstStyle/>
          <a:p>
            <a:r>
              <a:rPr lang="ru-RU" b="1" dirty="0" smtClean="0"/>
              <a:t>ОСНАВНАЯ ЧАСТЬ</a:t>
            </a:r>
            <a:endParaRPr lang="ru-RU" b="1" dirty="0"/>
          </a:p>
        </p:txBody>
      </p:sp>
      <p:sp>
        <p:nvSpPr>
          <p:cNvPr id="8" name="Содержимое 5"/>
          <p:cNvSpPr>
            <a:spLocks noGrp="1"/>
          </p:cNvSpPr>
          <p:nvPr>
            <p:ph sz="half" idx="1"/>
          </p:nvPr>
        </p:nvSpPr>
        <p:spPr>
          <a:xfrm>
            <a:off x="683568" y="1484784"/>
            <a:ext cx="7776864" cy="485298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b="1" dirty="0" smtClean="0"/>
              <a:t>1 абзац</a:t>
            </a:r>
          </a:p>
          <a:p>
            <a:pPr marL="514350" indent="-514350">
              <a:buNone/>
            </a:pPr>
            <a:r>
              <a:rPr lang="ru-RU" dirty="0" smtClean="0"/>
              <a:t>А)Благодарность за письмо </a:t>
            </a:r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Thank you for your letter…..</a:t>
            </a:r>
          </a:p>
          <a:p>
            <a:pPr marL="514350" indent="-514350">
              <a:buNone/>
            </a:pPr>
            <a:r>
              <a:rPr lang="ru-RU" dirty="0" smtClean="0"/>
              <a:t>Б)Ссылка на предыдущие контакты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en-US" dirty="0" smtClean="0">
                <a:solidFill>
                  <a:srgbClr val="002060"/>
                </a:solidFill>
              </a:rPr>
              <a:t>I was happy to hear from you </a:t>
            </a:r>
            <a:r>
              <a:rPr lang="en-US" dirty="0" smtClean="0">
                <a:solidFill>
                  <a:srgbClr val="002060"/>
                </a:solidFill>
              </a:rPr>
              <a:t>again. </a:t>
            </a:r>
            <a:r>
              <a:rPr lang="en-US" smtClean="0">
                <a:solidFill>
                  <a:srgbClr val="002060"/>
                </a:solidFill>
              </a:rPr>
              <a:t>In your letter you asked me…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ru-RU" b="1" dirty="0" smtClean="0"/>
              <a:t>2 абзац</a:t>
            </a:r>
          </a:p>
          <a:p>
            <a:pPr marL="92075" indent="-92075">
              <a:buNone/>
            </a:pPr>
            <a:r>
              <a:rPr lang="en-US" dirty="0" smtClean="0"/>
              <a:t> </a:t>
            </a:r>
            <a:r>
              <a:rPr lang="ru-RU" dirty="0" smtClean="0"/>
              <a:t>Развернутые ответы на 3 вопроса</a:t>
            </a:r>
            <a:r>
              <a:rPr lang="en-US" dirty="0" smtClean="0"/>
              <a:t>, </a:t>
            </a:r>
            <a:r>
              <a:rPr lang="ru-RU" dirty="0" smtClean="0"/>
              <a:t>используя слова-связки.</a:t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in fact, actually, as for me…)</a:t>
            </a:r>
            <a:endParaRPr lang="ru-RU" dirty="0" smtClean="0">
              <a:solidFill>
                <a:srgbClr val="002060"/>
              </a:solidFill>
            </a:endParaRPr>
          </a:p>
          <a:p>
            <a:pPr marL="514350" indent="-514350">
              <a:buNone/>
            </a:pPr>
            <a:r>
              <a:rPr lang="ru-RU" b="1" dirty="0" smtClean="0"/>
              <a:t>3 абзац</a:t>
            </a:r>
          </a:p>
          <a:p>
            <a:pPr marL="514350" indent="-514350">
              <a:buNone/>
            </a:pPr>
            <a:r>
              <a:rPr lang="ru-RU" dirty="0" smtClean="0"/>
              <a:t> Задать  все  необходимые вопросы 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755576" y="1196752"/>
            <a:ext cx="66967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800" b="1" dirty="0" smtClean="0"/>
              <a:t>4 абзац</a:t>
            </a:r>
          </a:p>
          <a:p>
            <a:pPr>
              <a:buNone/>
            </a:pPr>
            <a:r>
              <a:rPr lang="ru-RU" sz="2800" dirty="0" smtClean="0"/>
              <a:t>Объяснение почему заканчиваем письмо</a:t>
            </a:r>
            <a:r>
              <a:rPr lang="en-US" sz="2800" dirty="0" smtClean="0"/>
              <a:t> </a:t>
            </a:r>
            <a:r>
              <a:rPr lang="ru-RU" sz="2800" dirty="0" smtClean="0"/>
              <a:t>и упомянуть о дальнейших контактах.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Sorry, I’d better go now as I have to do my homework.  Please write back. (Hope to hear from you soon.)</a:t>
            </a:r>
          </a:p>
          <a:p>
            <a:pPr>
              <a:buNone/>
            </a:pPr>
            <a:r>
              <a:rPr lang="ru-RU" sz="2800" dirty="0" smtClean="0"/>
              <a:t> На отдельной строчке – завершающая фраза.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   Best wishes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800" dirty="0" smtClean="0"/>
              <a:t> Ниже- имя автора.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         </a:t>
            </a:r>
            <a:r>
              <a:rPr lang="en-US" sz="2800" dirty="0" smtClean="0">
                <a:solidFill>
                  <a:srgbClr val="002060"/>
                </a:solidFill>
              </a:rPr>
              <a:t>Kate</a:t>
            </a:r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620688"/>
            <a:ext cx="8229600" cy="940966"/>
          </a:xfrm>
        </p:spPr>
        <p:txBody>
          <a:bodyPr/>
          <a:lstStyle/>
          <a:p>
            <a:pPr algn="l"/>
            <a:r>
              <a:rPr lang="ru-RU" b="1" dirty="0" smtClean="0"/>
              <a:t>   Типичные ошибки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ru-RU" dirty="0" smtClean="0"/>
              <a:t>Некорректное разделение на абзацы.</a:t>
            </a:r>
          </a:p>
          <a:p>
            <a:r>
              <a:rPr lang="ru-RU" dirty="0" smtClean="0"/>
              <a:t>Ответы не на все вопросы.</a:t>
            </a:r>
          </a:p>
          <a:p>
            <a:r>
              <a:rPr lang="ru-RU" dirty="0" smtClean="0"/>
              <a:t>Ошибки в использовании СЛС</a:t>
            </a:r>
          </a:p>
          <a:p>
            <a:r>
              <a:rPr lang="ru-RU" dirty="0" smtClean="0"/>
              <a:t>Заданные вопросы не соответствуют теме.</a:t>
            </a:r>
          </a:p>
          <a:p>
            <a:r>
              <a:rPr lang="ru-RU" dirty="0" smtClean="0"/>
              <a:t>Лексико-грамматические ошибки</a:t>
            </a:r>
          </a:p>
          <a:p>
            <a:r>
              <a:rPr lang="ru-RU" dirty="0" smtClean="0"/>
              <a:t>Превышение объема более чем на 10%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7052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Вступление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Мнение автора(2-3 аргумента)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Противоположное мнение (1-2аргумента)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Контраргумент 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Заключение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692696"/>
            <a:ext cx="6696744" cy="7920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№40 ( </a:t>
            </a:r>
            <a:r>
              <a:rPr lang="en-US" b="1" dirty="0" smtClean="0"/>
              <a:t>opinion essay)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4544" y="692696"/>
            <a:ext cx="8229600" cy="1143000"/>
          </a:xfrm>
        </p:spPr>
        <p:txBody>
          <a:bodyPr/>
          <a:lstStyle/>
          <a:p>
            <a:r>
              <a:rPr lang="ru-RU" b="1" dirty="0" smtClean="0"/>
              <a:t>Вступление. Главный тезис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проблемы эссе  ( если проблема не конкретизируется в названии, автор самостоятельно определяет противоречие)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When in Rome, do as the Romans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/>
              <a:t>Перефразировать тему сочинения , используя синонимы.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655272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Some people prefer to live in a private house, while others tend to choose living in a flat.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Nowadays lots of people face a difficult problem when they buy their own home.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People always hesitate when they are faced with the choice of buying their own home.</a:t>
            </a:r>
          </a:p>
          <a:p>
            <a:pPr marL="0" indent="0">
              <a:buNone/>
            </a:pPr>
            <a:r>
              <a:rPr lang="en-US" dirty="0" smtClean="0"/>
              <a:t>The issue whether they should buy a flat or a private house.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b="1" dirty="0" smtClean="0"/>
              <a:t>Клише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There is no doubt that…. Is one of the most pressing issues  in the modern world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One solution that can be put forward is…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One issue that has caused lots of controversy over the years is…..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But all the same , there are clear benefits and drawbacks  to both opinions….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Today it is generally agreed…..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It goes without  saying that..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737</Words>
  <Application>Microsoft Office PowerPoint</Application>
  <PresentationFormat>Экран (4:3)</PresentationFormat>
  <Paragraphs>121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ЕГЭ</vt:lpstr>
      <vt:lpstr>Личное письмо (100-140)</vt:lpstr>
      <vt:lpstr>ОСНАВНАЯ ЧАСТЬ</vt:lpstr>
      <vt:lpstr>Презентация PowerPoint</vt:lpstr>
      <vt:lpstr>   Типичные ошибки</vt:lpstr>
      <vt:lpstr>Задание №40 ( opinion essay)</vt:lpstr>
      <vt:lpstr>Вступление. Главный тезис</vt:lpstr>
      <vt:lpstr>Some people prefer to live in a private house, while others tend to choose living in a flat.</vt:lpstr>
      <vt:lpstr>Клише</vt:lpstr>
      <vt:lpstr>Разработка идей для эссе или «мозговой штурм»</vt:lpstr>
      <vt:lpstr>Freewriting  and listing</vt:lpstr>
      <vt:lpstr>Mapping</vt:lpstr>
      <vt:lpstr>Мнение автора (абзац 2)</vt:lpstr>
      <vt:lpstr>Слова-связки( linking words)</vt:lpstr>
      <vt:lpstr>Противоположное мнение (аб. №3)</vt:lpstr>
      <vt:lpstr>Ключевые фразы</vt:lpstr>
      <vt:lpstr>Контраргументы</vt:lpstr>
      <vt:lpstr>Завершение эссе</vt:lpstr>
      <vt:lpstr>ТИПИЧНЫЕ ОШИБКИ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1</dc:creator>
  <cp:lastModifiedBy>СЦРО</cp:lastModifiedBy>
  <cp:revision>11</cp:revision>
  <dcterms:created xsi:type="dcterms:W3CDTF">2016-08-01T00:44:01Z</dcterms:created>
  <dcterms:modified xsi:type="dcterms:W3CDTF">2017-10-13T05:56:42Z</dcterms:modified>
</cp:coreProperties>
</file>