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331" r:id="rId4"/>
    <p:sldId id="340" r:id="rId5"/>
    <p:sldId id="329" r:id="rId6"/>
    <p:sldId id="363" r:id="rId7"/>
    <p:sldId id="365" r:id="rId8"/>
    <p:sldId id="350" r:id="rId9"/>
    <p:sldId id="361" r:id="rId10"/>
    <p:sldId id="362" r:id="rId11"/>
    <p:sldId id="341" r:id="rId12"/>
    <p:sldId id="320" r:id="rId13"/>
    <p:sldId id="338" r:id="rId14"/>
    <p:sldId id="328" r:id="rId15"/>
    <p:sldId id="36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CC"/>
    <a:srgbClr val="003300"/>
    <a:srgbClr val="006600"/>
    <a:srgbClr val="000066"/>
    <a:srgbClr val="00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40" autoAdjust="0"/>
    <p:restoredTop sz="94660" autoAdjust="0"/>
  </p:normalViewPr>
  <p:slideViewPr>
    <p:cSldViewPr>
      <p:cViewPr varScale="1">
        <p:scale>
          <a:sx n="87" d="100"/>
          <a:sy n="87" d="100"/>
        </p:scale>
        <p:origin x="8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9B475-EBFE-4005-9AC9-810296F82E29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68C16B4-6BE6-4202-83A0-E4555D82C8A1}">
      <dgm:prSet phldrT="[Текст]" phldr="1"/>
      <dgm:spPr/>
      <dgm:t>
        <a:bodyPr/>
        <a:lstStyle/>
        <a:p>
          <a:endParaRPr lang="ru-RU" dirty="0"/>
        </a:p>
      </dgm:t>
    </dgm:pt>
    <dgm:pt modelId="{C329DD37-43E3-418B-9F17-EDD4890D8906}" type="parTrans" cxnId="{CE6BAC0B-B0CA-4A4B-B113-6B7D85170D6A}">
      <dgm:prSet/>
      <dgm:spPr/>
      <dgm:t>
        <a:bodyPr/>
        <a:lstStyle/>
        <a:p>
          <a:endParaRPr lang="ru-RU"/>
        </a:p>
      </dgm:t>
    </dgm:pt>
    <dgm:pt modelId="{C9CEA0AE-2713-4834-8473-B8B81C71A1B5}" type="sibTrans" cxnId="{CE6BAC0B-B0CA-4A4B-B113-6B7D85170D6A}">
      <dgm:prSet/>
      <dgm:spPr/>
      <dgm:t>
        <a:bodyPr/>
        <a:lstStyle/>
        <a:p>
          <a:endParaRPr lang="ru-RU"/>
        </a:p>
      </dgm:t>
    </dgm:pt>
    <dgm:pt modelId="{6C5B0FB2-FDCF-415B-B002-F0C726CAC97D}">
      <dgm:prSet phldrT="[Текст]" custT="1"/>
      <dgm:spPr/>
      <dgm:t>
        <a:bodyPr anchor="b"/>
        <a:lstStyle/>
        <a:p>
          <a:pPr algn="l"/>
          <a:endParaRPr lang="ru-RU" sz="2500" i="1" dirty="0">
            <a:solidFill>
              <a:srgbClr val="FFCC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FF0F37-BC1B-4C32-BBB9-B2B8C924E6E9}" type="parTrans" cxnId="{C5087E04-2A82-4AC6-883D-8DBEEFA82219}">
      <dgm:prSet/>
      <dgm:spPr/>
      <dgm:t>
        <a:bodyPr/>
        <a:lstStyle/>
        <a:p>
          <a:endParaRPr lang="ru-RU"/>
        </a:p>
      </dgm:t>
    </dgm:pt>
    <dgm:pt modelId="{33D0028F-F762-4E7C-80C5-D75EA1A9CA91}" type="sibTrans" cxnId="{C5087E04-2A82-4AC6-883D-8DBEEFA82219}">
      <dgm:prSet/>
      <dgm:spPr/>
      <dgm:t>
        <a:bodyPr/>
        <a:lstStyle/>
        <a:p>
          <a:endParaRPr lang="ru-RU"/>
        </a:p>
      </dgm:t>
    </dgm:pt>
    <dgm:pt modelId="{E4B4B846-088D-4661-8A08-3224F837734C}">
      <dgm:prSet phldrT="[Текст]" phldr="1"/>
      <dgm:spPr/>
      <dgm:t>
        <a:bodyPr/>
        <a:lstStyle/>
        <a:p>
          <a:endParaRPr lang="ru-RU" dirty="0"/>
        </a:p>
      </dgm:t>
    </dgm:pt>
    <dgm:pt modelId="{16804A86-247D-4C1F-8132-046758B8D75D}" type="parTrans" cxnId="{18F383F5-6FDA-476D-B275-84B9A898EB14}">
      <dgm:prSet/>
      <dgm:spPr/>
      <dgm:t>
        <a:bodyPr/>
        <a:lstStyle/>
        <a:p>
          <a:endParaRPr lang="ru-RU"/>
        </a:p>
      </dgm:t>
    </dgm:pt>
    <dgm:pt modelId="{9642AE9F-AEC5-4801-9651-95DDB8BD609F}" type="sibTrans" cxnId="{18F383F5-6FDA-476D-B275-84B9A898EB14}">
      <dgm:prSet/>
      <dgm:spPr/>
      <dgm:t>
        <a:bodyPr/>
        <a:lstStyle/>
        <a:p>
          <a:endParaRPr lang="ru-RU"/>
        </a:p>
      </dgm:t>
    </dgm:pt>
    <dgm:pt modelId="{1647A080-64DD-416E-8D21-9DF8EFCCD679}">
      <dgm:prSet/>
      <dgm:spPr/>
      <dgm:t>
        <a:bodyPr/>
        <a:lstStyle/>
        <a:p>
          <a:endParaRPr lang="ru-RU"/>
        </a:p>
      </dgm:t>
    </dgm:pt>
    <dgm:pt modelId="{CDE028CB-3842-4059-88B0-1BBD523038C6}" type="parTrans" cxnId="{3078067E-B61A-4C9D-9CF4-74EF493ED819}">
      <dgm:prSet/>
      <dgm:spPr/>
      <dgm:t>
        <a:bodyPr/>
        <a:lstStyle/>
        <a:p>
          <a:endParaRPr lang="ru-RU"/>
        </a:p>
      </dgm:t>
    </dgm:pt>
    <dgm:pt modelId="{7D65FF89-6503-4685-B1CB-BC0B45309DEA}" type="sibTrans" cxnId="{3078067E-B61A-4C9D-9CF4-74EF493ED819}">
      <dgm:prSet/>
      <dgm:spPr/>
      <dgm:t>
        <a:bodyPr/>
        <a:lstStyle/>
        <a:p>
          <a:endParaRPr lang="ru-RU"/>
        </a:p>
      </dgm:t>
    </dgm:pt>
    <dgm:pt modelId="{060880B4-CA08-434E-8E91-1DB6C303A3B2}">
      <dgm:prSet custT="1"/>
      <dgm:spPr/>
      <dgm:t>
        <a:bodyPr anchor="ctr"/>
        <a:lstStyle/>
        <a:p>
          <a:pPr algn="l"/>
          <a:endParaRPr lang="ru-RU" sz="2500" dirty="0">
            <a:solidFill>
              <a:srgbClr val="FFCCFF"/>
            </a:solidFill>
          </a:endParaRPr>
        </a:p>
      </dgm:t>
    </dgm:pt>
    <dgm:pt modelId="{21C9A917-CCFE-4D12-B065-6F8CF2F9B20E}" type="parTrans" cxnId="{A0AD00F8-0026-4475-885E-4A185B75B531}">
      <dgm:prSet/>
      <dgm:spPr/>
      <dgm:t>
        <a:bodyPr/>
        <a:lstStyle/>
        <a:p>
          <a:endParaRPr lang="ru-RU"/>
        </a:p>
      </dgm:t>
    </dgm:pt>
    <dgm:pt modelId="{83BF1E07-3BAB-4A8A-A05B-DDC8818D4B57}" type="sibTrans" cxnId="{A0AD00F8-0026-4475-885E-4A185B75B531}">
      <dgm:prSet/>
      <dgm:spPr/>
      <dgm:t>
        <a:bodyPr/>
        <a:lstStyle/>
        <a:p>
          <a:endParaRPr lang="ru-RU"/>
        </a:p>
      </dgm:t>
    </dgm:pt>
    <dgm:pt modelId="{0B30FC5F-4BD6-47FE-A658-3F62436AD740}">
      <dgm:prSet/>
      <dgm:spPr/>
      <dgm:t>
        <a:bodyPr/>
        <a:lstStyle/>
        <a:p>
          <a:endParaRPr lang="ru-RU"/>
        </a:p>
      </dgm:t>
    </dgm:pt>
    <dgm:pt modelId="{9C72EDA4-705B-468C-9AC3-61B0A9E6A33E}" type="parTrans" cxnId="{A02C3269-79F9-497D-9A64-C5F50DE72419}">
      <dgm:prSet/>
      <dgm:spPr/>
      <dgm:t>
        <a:bodyPr/>
        <a:lstStyle/>
        <a:p>
          <a:endParaRPr lang="ru-RU"/>
        </a:p>
      </dgm:t>
    </dgm:pt>
    <dgm:pt modelId="{E3ED1E20-9944-4B95-A62A-E2C0A85C6533}" type="sibTrans" cxnId="{A02C3269-79F9-497D-9A64-C5F50DE72419}">
      <dgm:prSet/>
      <dgm:spPr/>
      <dgm:t>
        <a:bodyPr/>
        <a:lstStyle/>
        <a:p>
          <a:endParaRPr lang="ru-RU"/>
        </a:p>
      </dgm:t>
    </dgm:pt>
    <dgm:pt modelId="{809AD06F-58AF-489B-AFF0-4E77C511F264}">
      <dgm:prSet custT="1"/>
      <dgm:spPr/>
      <dgm:t>
        <a:bodyPr anchor="b"/>
        <a:lstStyle/>
        <a:p>
          <a:pPr algn="ctr"/>
          <a:endParaRPr lang="ru-RU" sz="24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F0E3B72-3B8E-4748-8E0D-99CF9EF6FDE3}" type="parTrans" cxnId="{150E4E65-49EE-4EBC-9BA0-F3615DCDD182}">
      <dgm:prSet/>
      <dgm:spPr/>
      <dgm:t>
        <a:bodyPr/>
        <a:lstStyle/>
        <a:p>
          <a:endParaRPr lang="ru-RU"/>
        </a:p>
      </dgm:t>
    </dgm:pt>
    <dgm:pt modelId="{0095A946-3B0C-48D5-800C-B54875C5B8F0}" type="sibTrans" cxnId="{150E4E65-49EE-4EBC-9BA0-F3615DCDD182}">
      <dgm:prSet/>
      <dgm:spPr/>
      <dgm:t>
        <a:bodyPr/>
        <a:lstStyle/>
        <a:p>
          <a:endParaRPr lang="ru-RU"/>
        </a:p>
      </dgm:t>
    </dgm:pt>
    <dgm:pt modelId="{223457EF-D5D3-49AC-B3E7-CD782B4FEA03}">
      <dgm:prSet phldrT="[Текст]" phldr="1"/>
      <dgm:spPr/>
      <dgm:t>
        <a:bodyPr/>
        <a:lstStyle/>
        <a:p>
          <a:endParaRPr lang="ru-RU" dirty="0"/>
        </a:p>
      </dgm:t>
    </dgm:pt>
    <dgm:pt modelId="{22FC54CB-8EB8-4796-B475-1879A994C318}" type="sibTrans" cxnId="{53F292D3-817E-4F27-9973-C2A24891B69C}">
      <dgm:prSet/>
      <dgm:spPr/>
      <dgm:t>
        <a:bodyPr/>
        <a:lstStyle/>
        <a:p>
          <a:endParaRPr lang="ru-RU"/>
        </a:p>
      </dgm:t>
    </dgm:pt>
    <dgm:pt modelId="{6D678B11-CC76-43DD-AE8B-4DF26647C2D9}" type="parTrans" cxnId="{53F292D3-817E-4F27-9973-C2A24891B69C}">
      <dgm:prSet/>
      <dgm:spPr/>
      <dgm:t>
        <a:bodyPr/>
        <a:lstStyle/>
        <a:p>
          <a:endParaRPr lang="ru-RU"/>
        </a:p>
      </dgm:t>
    </dgm:pt>
    <dgm:pt modelId="{F1AC3B64-4B29-4885-9135-3F0D449AC54E}">
      <dgm:prSet/>
      <dgm:spPr/>
      <dgm:t>
        <a:bodyPr/>
        <a:lstStyle/>
        <a:p>
          <a:pPr algn="ctr"/>
          <a:r>
            <a:rPr lang="ru-RU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«Исходный капитал» был дан каждому его «господином»</a:t>
          </a:r>
          <a:r>
            <a:rPr lang="en-US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!</a:t>
          </a:r>
          <a:endParaRPr lang="ru-RU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C3DC0BA8-95B6-492D-B447-46C78BFBB8AA}" type="parTrans" cxnId="{0E254F86-A696-43A0-B147-BA5F11D119A8}">
      <dgm:prSet/>
      <dgm:spPr/>
      <dgm:t>
        <a:bodyPr/>
        <a:lstStyle/>
        <a:p>
          <a:endParaRPr lang="ru-RU"/>
        </a:p>
      </dgm:t>
    </dgm:pt>
    <dgm:pt modelId="{01D3E567-5A2F-4B63-9EE7-D6F5B8F68CD5}" type="sibTrans" cxnId="{0E254F86-A696-43A0-B147-BA5F11D119A8}">
      <dgm:prSet/>
      <dgm:spPr/>
      <dgm:t>
        <a:bodyPr/>
        <a:lstStyle/>
        <a:p>
          <a:endParaRPr lang="ru-RU"/>
        </a:p>
      </dgm:t>
    </dgm:pt>
    <dgm:pt modelId="{1BB73E77-BA6D-4127-AD2F-5DC1A325B52E}">
      <dgm:prSet custT="1"/>
      <dgm:spPr/>
      <dgm:t>
        <a:bodyPr anchor="b"/>
        <a:lstStyle/>
        <a:p>
          <a:pPr algn="ctr"/>
          <a:r>
            <a:rPr lang="ru-RU" sz="24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Способности ребенка не всегда лежат на поверхности</a:t>
          </a:r>
          <a:r>
            <a:rPr lang="en-US" sz="24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!</a:t>
          </a:r>
          <a:endParaRPr lang="ru-RU" sz="24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1060D882-9127-4DC3-B1C2-5C3DCA0AD210}" type="parTrans" cxnId="{8E047C68-CC96-4FE4-9F8F-EF930913BD47}">
      <dgm:prSet/>
      <dgm:spPr/>
      <dgm:t>
        <a:bodyPr/>
        <a:lstStyle/>
        <a:p>
          <a:endParaRPr lang="ru-RU"/>
        </a:p>
      </dgm:t>
    </dgm:pt>
    <dgm:pt modelId="{9E7347DC-E592-414C-AA36-C28C042D9E0B}" type="sibTrans" cxnId="{8E047C68-CC96-4FE4-9F8F-EF930913BD47}">
      <dgm:prSet/>
      <dgm:spPr/>
      <dgm:t>
        <a:bodyPr/>
        <a:lstStyle/>
        <a:p>
          <a:endParaRPr lang="ru-RU"/>
        </a:p>
      </dgm:t>
    </dgm:pt>
    <dgm:pt modelId="{3616FAAC-5999-443E-99BB-4FBC7BBECF65}">
      <dgm:prSet/>
      <dgm:spPr/>
      <dgm:t>
        <a:bodyPr/>
        <a:lstStyle/>
        <a:p>
          <a:pPr algn="ctr"/>
          <a:r>
            <a:rPr lang="ru-RU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Видеть их, помочь им раскрыться- высокая миссия учителя!</a:t>
          </a:r>
          <a:endParaRPr lang="ru-RU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F176ECD6-E2FF-4AF7-9732-D61383728432}" type="parTrans" cxnId="{B9231091-F654-4CBF-B024-3558B597CB90}">
      <dgm:prSet/>
      <dgm:spPr/>
      <dgm:t>
        <a:bodyPr/>
        <a:lstStyle/>
        <a:p>
          <a:endParaRPr lang="ru-RU"/>
        </a:p>
      </dgm:t>
    </dgm:pt>
    <dgm:pt modelId="{202B5981-8A66-4949-8E9F-0847E37E373C}" type="sibTrans" cxnId="{B9231091-F654-4CBF-B024-3558B597CB90}">
      <dgm:prSet/>
      <dgm:spPr/>
      <dgm:t>
        <a:bodyPr/>
        <a:lstStyle/>
        <a:p>
          <a:endParaRPr lang="ru-RU"/>
        </a:p>
      </dgm:t>
    </dgm:pt>
    <dgm:pt modelId="{06C92A0C-9EFA-4478-BA7E-E530CEBA37CA}">
      <dgm:prSet custT="1"/>
      <dgm:spPr/>
      <dgm:t>
        <a:bodyPr anchor="ctr"/>
        <a:lstStyle/>
        <a:p>
          <a:pPr algn="l"/>
          <a:endParaRPr lang="ru-RU" sz="20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2DFA02CB-B7E2-4B2B-854F-B4E8DA353FD6}" type="parTrans" cxnId="{DD880D75-045F-4E16-998E-E9A0B39375DA}">
      <dgm:prSet/>
      <dgm:spPr/>
      <dgm:t>
        <a:bodyPr/>
        <a:lstStyle/>
        <a:p>
          <a:endParaRPr lang="ru-RU"/>
        </a:p>
      </dgm:t>
    </dgm:pt>
    <dgm:pt modelId="{43272370-DCC8-4D2E-9752-BC5E7D186F83}" type="sibTrans" cxnId="{DD880D75-045F-4E16-998E-E9A0B39375DA}">
      <dgm:prSet/>
      <dgm:spPr/>
      <dgm:t>
        <a:bodyPr/>
        <a:lstStyle/>
        <a:p>
          <a:endParaRPr lang="ru-RU"/>
        </a:p>
      </dgm:t>
    </dgm:pt>
    <dgm:pt modelId="{6748993B-0014-4C94-8D43-D81146589D3C}">
      <dgm:prSet custT="1"/>
      <dgm:spPr/>
      <dgm:t>
        <a:bodyPr anchor="ctr"/>
        <a:lstStyle/>
        <a:p>
          <a:pPr algn="l"/>
          <a:r>
            <a:rPr lang="ru-RU" sz="25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Способности ребенка , подобно нераспустившемуся цветку, раскрываются  благодаря  правильному уходу и теплу!</a:t>
          </a:r>
          <a:endParaRPr lang="ru-RU" sz="25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FA27AE02-8B03-42C9-83E8-69FF54923D75}" type="parTrans" cxnId="{4558AA05-BB3B-4069-A033-E83E7AC46704}">
      <dgm:prSet/>
      <dgm:spPr/>
      <dgm:t>
        <a:bodyPr/>
        <a:lstStyle/>
        <a:p>
          <a:endParaRPr lang="ru-RU"/>
        </a:p>
      </dgm:t>
    </dgm:pt>
    <dgm:pt modelId="{984D66DB-48B9-443C-A0AB-4BBDC28562FD}" type="sibTrans" cxnId="{4558AA05-BB3B-4069-A033-E83E7AC46704}">
      <dgm:prSet/>
      <dgm:spPr/>
      <dgm:t>
        <a:bodyPr/>
        <a:lstStyle/>
        <a:p>
          <a:endParaRPr lang="ru-RU"/>
        </a:p>
      </dgm:t>
    </dgm:pt>
    <dgm:pt modelId="{0AA7735A-9F95-4800-A7A6-6AC98ABD9002}">
      <dgm:prSet custT="1"/>
      <dgm:spPr/>
      <dgm:t>
        <a:bodyPr anchor="b"/>
        <a:lstStyle/>
        <a:p>
          <a:pPr algn="ctr"/>
          <a:r>
            <a:rPr lang="ru-RU" sz="24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Самому важному нельзя ОБУЧИТЬ, а можно только НАУЧИТЬСЯ!</a:t>
          </a:r>
          <a:endParaRPr lang="ru-RU" sz="2400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A0B2F0A2-A93B-452E-A454-2E35E48860D1}" type="parTrans" cxnId="{F6C436F5-9B8A-4CA4-9996-0B6A5FB2CCDD}">
      <dgm:prSet/>
      <dgm:spPr/>
      <dgm:t>
        <a:bodyPr/>
        <a:lstStyle/>
        <a:p>
          <a:endParaRPr lang="ru-RU"/>
        </a:p>
      </dgm:t>
    </dgm:pt>
    <dgm:pt modelId="{8BB7BAD6-F9D4-4CDF-ACF6-D14817D628F3}" type="sibTrans" cxnId="{F6C436F5-9B8A-4CA4-9996-0B6A5FB2CCDD}">
      <dgm:prSet/>
      <dgm:spPr/>
      <dgm:t>
        <a:bodyPr/>
        <a:lstStyle/>
        <a:p>
          <a:endParaRPr lang="ru-RU"/>
        </a:p>
      </dgm:t>
    </dgm:pt>
    <dgm:pt modelId="{F8B41656-EB78-42BB-A92B-F84D24081E8F}" type="pres">
      <dgm:prSet presAssocID="{7409B475-EBFE-4005-9AC9-810296F82E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92624-0890-450D-8494-DA9CE26D6634}" type="pres">
      <dgm:prSet presAssocID="{223457EF-D5D3-49AC-B3E7-CD782B4FEA03}" presName="composite" presStyleCnt="0"/>
      <dgm:spPr/>
    </dgm:pt>
    <dgm:pt modelId="{4B05EB65-E9E6-49E6-A8F2-AC99C6E7741E}" type="pres">
      <dgm:prSet presAssocID="{223457EF-D5D3-49AC-B3E7-CD782B4FEA03}" presName="parentText" presStyleLbl="alignNode1" presStyleIdx="0" presStyleCnt="5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81418-1733-4909-8632-1A554087FBE3}" type="pres">
      <dgm:prSet presAssocID="{223457EF-D5D3-49AC-B3E7-CD782B4FEA0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4C824-F885-4BB5-8720-C23BCC33707F}" type="pres">
      <dgm:prSet presAssocID="{22FC54CB-8EB8-4796-B475-1879A994C318}" presName="sp" presStyleCnt="0"/>
      <dgm:spPr/>
    </dgm:pt>
    <dgm:pt modelId="{4A716E32-3505-40D7-BF93-D3D61CA950F7}" type="pres">
      <dgm:prSet presAssocID="{168C16B4-6BE6-4202-83A0-E4555D82C8A1}" presName="composite" presStyleCnt="0"/>
      <dgm:spPr/>
    </dgm:pt>
    <dgm:pt modelId="{D6FC2294-AB1D-483C-8F21-E76D24146D67}" type="pres">
      <dgm:prSet presAssocID="{168C16B4-6BE6-4202-83A0-E4555D82C8A1}" presName="parentText" presStyleLbl="alignNode1" presStyleIdx="1" presStyleCnt="5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8E54D-D3DC-4684-9E79-738AB3FD225C}" type="pres">
      <dgm:prSet presAssocID="{168C16B4-6BE6-4202-83A0-E4555D82C8A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7476F-CA58-4D5A-BAD7-FB9D976E7EDF}" type="pres">
      <dgm:prSet presAssocID="{C9CEA0AE-2713-4834-8473-B8B81C71A1B5}" presName="sp" presStyleCnt="0"/>
      <dgm:spPr/>
    </dgm:pt>
    <dgm:pt modelId="{2F0B7DF5-4310-4F61-9C8B-3166CEC86B2D}" type="pres">
      <dgm:prSet presAssocID="{E4B4B846-088D-4661-8A08-3224F837734C}" presName="composite" presStyleCnt="0"/>
      <dgm:spPr/>
    </dgm:pt>
    <dgm:pt modelId="{40318C9E-25A9-4BE5-A2E0-54C7E1977D6D}" type="pres">
      <dgm:prSet presAssocID="{E4B4B846-088D-4661-8A08-3224F837734C}" presName="parentText" presStyleLbl="alignNode1" presStyleIdx="2" presStyleCnt="5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85C3E-F6F7-4195-8614-ABA3707001C8}" type="pres">
      <dgm:prSet presAssocID="{E4B4B846-088D-4661-8A08-3224F837734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4F29E-6812-467F-8122-BDA4D6159B14}" type="pres">
      <dgm:prSet presAssocID="{9642AE9F-AEC5-4801-9651-95DDB8BD609F}" presName="sp" presStyleCnt="0"/>
      <dgm:spPr/>
    </dgm:pt>
    <dgm:pt modelId="{34244EF5-AB1C-4208-A744-3C029DA15EA8}" type="pres">
      <dgm:prSet presAssocID="{1647A080-64DD-416E-8D21-9DF8EFCCD679}" presName="composite" presStyleCnt="0"/>
      <dgm:spPr/>
    </dgm:pt>
    <dgm:pt modelId="{D75734ED-4031-4AF9-B301-DC64C2787107}" type="pres">
      <dgm:prSet presAssocID="{1647A080-64DD-416E-8D21-9DF8EFCCD679}" presName="parentText" presStyleLbl="alignNode1" presStyleIdx="3" presStyleCnt="5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78256-2FCE-47E5-8142-45A3CD781CF5}" type="pres">
      <dgm:prSet presAssocID="{1647A080-64DD-416E-8D21-9DF8EFCCD679}" presName="descendantText" presStyleLbl="alignAcc1" presStyleIdx="3" presStyleCnt="5" custScaleY="164070" custLinFactNeighborX="301" custLinFactNeighborY="-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4B82B-CB5B-42B6-9849-63F16F239DC3}" type="pres">
      <dgm:prSet presAssocID="{7D65FF89-6503-4685-B1CB-BC0B45309DEA}" presName="sp" presStyleCnt="0"/>
      <dgm:spPr/>
    </dgm:pt>
    <dgm:pt modelId="{24BF8B52-0736-4638-83A4-5D3102B827D0}" type="pres">
      <dgm:prSet presAssocID="{0B30FC5F-4BD6-47FE-A658-3F62436AD740}" presName="composite" presStyleCnt="0"/>
      <dgm:spPr/>
    </dgm:pt>
    <dgm:pt modelId="{6C71603A-C0C8-46A4-8DFF-00D4218B6BB3}" type="pres">
      <dgm:prSet presAssocID="{0B30FC5F-4BD6-47FE-A658-3F62436AD740}" presName="parentText" presStyleLbl="alignNode1" presStyleIdx="4" presStyleCnt="5" custScaleX="90909" custScaleY="909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1B2DC-2BE0-48A1-91A2-1205A18C1377}" type="pres">
      <dgm:prSet presAssocID="{0B30FC5F-4BD6-47FE-A658-3F62436AD740}" presName="descendantText" presStyleLbl="alignAcc1" presStyleIdx="4" presStyleCnt="5" custScaleY="133047" custLinFactNeighborX="301" custLinFactNeighborY="26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81CCA-6456-42EC-9598-873D8670ADC0}" type="presOf" srcId="{E4B4B846-088D-4661-8A08-3224F837734C}" destId="{40318C9E-25A9-4BE5-A2E0-54C7E1977D6D}" srcOrd="0" destOrd="0" presId="urn:microsoft.com/office/officeart/2005/8/layout/chevron2"/>
    <dgm:cxn modelId="{4558AA05-BB3B-4069-A033-E83E7AC46704}" srcId="{1647A080-64DD-416E-8D21-9DF8EFCCD679}" destId="{6748993B-0014-4C94-8D43-D81146589D3C}" srcOrd="1" destOrd="0" parTransId="{FA27AE02-8B03-42C9-83E8-69FF54923D75}" sibTransId="{984D66DB-48B9-443C-A0AB-4BBDC28562FD}"/>
    <dgm:cxn modelId="{CE6BAC0B-B0CA-4A4B-B113-6B7D85170D6A}" srcId="{7409B475-EBFE-4005-9AC9-810296F82E29}" destId="{168C16B4-6BE6-4202-83A0-E4555D82C8A1}" srcOrd="1" destOrd="0" parTransId="{C329DD37-43E3-418B-9F17-EDD4890D8906}" sibTransId="{C9CEA0AE-2713-4834-8473-B8B81C71A1B5}"/>
    <dgm:cxn modelId="{EA1DA305-5537-4833-BD26-9F19F263EB9A}" type="presOf" srcId="{06C92A0C-9EFA-4478-BA7E-E530CEBA37CA}" destId="{9C578256-2FCE-47E5-8142-45A3CD781CF5}" srcOrd="0" destOrd="2" presId="urn:microsoft.com/office/officeart/2005/8/layout/chevron2"/>
    <dgm:cxn modelId="{0FE791AB-8536-4F75-A9B3-6BB19AA037DD}" type="presOf" srcId="{223457EF-D5D3-49AC-B3E7-CD782B4FEA03}" destId="{4B05EB65-E9E6-49E6-A8F2-AC99C6E7741E}" srcOrd="0" destOrd="0" presId="urn:microsoft.com/office/officeart/2005/8/layout/chevron2"/>
    <dgm:cxn modelId="{9754ACE5-DA41-4153-B52D-A09F4C40BB67}" type="presOf" srcId="{6C5B0FB2-FDCF-415B-B002-F0C726CAC97D}" destId="{6E78E54D-D3DC-4684-9E79-738AB3FD225C}" srcOrd="0" destOrd="0" presId="urn:microsoft.com/office/officeart/2005/8/layout/chevron2"/>
    <dgm:cxn modelId="{A02C3269-79F9-497D-9A64-C5F50DE72419}" srcId="{7409B475-EBFE-4005-9AC9-810296F82E29}" destId="{0B30FC5F-4BD6-47FE-A658-3F62436AD740}" srcOrd="4" destOrd="0" parTransId="{9C72EDA4-705B-468C-9AC3-61B0A9E6A33E}" sibTransId="{E3ED1E20-9944-4B95-A62A-E2C0A85C6533}"/>
    <dgm:cxn modelId="{88F51DA4-55E3-4F74-A129-97850654179A}" type="presOf" srcId="{F1AC3B64-4B29-4885-9135-3F0D449AC54E}" destId="{14981418-1733-4909-8632-1A554087FBE3}" srcOrd="0" destOrd="0" presId="urn:microsoft.com/office/officeart/2005/8/layout/chevron2"/>
    <dgm:cxn modelId="{B88E4C8D-0C40-4C97-92B5-3FBB31052146}" type="presOf" srcId="{6748993B-0014-4C94-8D43-D81146589D3C}" destId="{9C578256-2FCE-47E5-8142-45A3CD781CF5}" srcOrd="0" destOrd="1" presId="urn:microsoft.com/office/officeart/2005/8/layout/chevron2"/>
    <dgm:cxn modelId="{B9231091-F654-4CBF-B024-3558B597CB90}" srcId="{E4B4B846-088D-4661-8A08-3224F837734C}" destId="{3616FAAC-5999-443E-99BB-4FBC7BBECF65}" srcOrd="0" destOrd="0" parTransId="{F176ECD6-E2FF-4AF7-9732-D61383728432}" sibTransId="{202B5981-8A66-4949-8E9F-0847E37E373C}"/>
    <dgm:cxn modelId="{F6C436F5-9B8A-4CA4-9996-0B6A5FB2CCDD}" srcId="{0B30FC5F-4BD6-47FE-A658-3F62436AD740}" destId="{0AA7735A-9F95-4800-A7A6-6AC98ABD9002}" srcOrd="1" destOrd="0" parTransId="{A0B2F0A2-A93B-452E-A454-2E35E48860D1}" sibTransId="{8BB7BAD6-F9D4-4CDF-ACF6-D14817D628F3}"/>
    <dgm:cxn modelId="{150E4E65-49EE-4EBC-9BA0-F3615DCDD182}" srcId="{0B30FC5F-4BD6-47FE-A658-3F62436AD740}" destId="{809AD06F-58AF-489B-AFF0-4E77C511F264}" srcOrd="0" destOrd="0" parTransId="{7F0E3B72-3B8E-4748-8E0D-99CF9EF6FDE3}" sibTransId="{0095A946-3B0C-48D5-800C-B54875C5B8F0}"/>
    <dgm:cxn modelId="{53F292D3-817E-4F27-9973-C2A24891B69C}" srcId="{7409B475-EBFE-4005-9AC9-810296F82E29}" destId="{223457EF-D5D3-49AC-B3E7-CD782B4FEA03}" srcOrd="0" destOrd="0" parTransId="{6D678B11-CC76-43DD-AE8B-4DF26647C2D9}" sibTransId="{22FC54CB-8EB8-4796-B475-1879A994C318}"/>
    <dgm:cxn modelId="{6E915CC6-3D7E-4199-A7F2-3B9CD4314904}" type="presOf" srcId="{1647A080-64DD-416E-8D21-9DF8EFCCD679}" destId="{D75734ED-4031-4AF9-B301-DC64C2787107}" srcOrd="0" destOrd="0" presId="urn:microsoft.com/office/officeart/2005/8/layout/chevron2"/>
    <dgm:cxn modelId="{A0AD00F8-0026-4475-885E-4A185B75B531}" srcId="{1647A080-64DD-416E-8D21-9DF8EFCCD679}" destId="{060880B4-CA08-434E-8E91-1DB6C303A3B2}" srcOrd="0" destOrd="0" parTransId="{21C9A917-CCFE-4D12-B065-6F8CF2F9B20E}" sibTransId="{83BF1E07-3BAB-4A8A-A05B-DDC8818D4B57}"/>
    <dgm:cxn modelId="{F7BA23C2-1210-4413-899E-B1DEBFBB2ABE}" type="presOf" srcId="{168C16B4-6BE6-4202-83A0-E4555D82C8A1}" destId="{D6FC2294-AB1D-483C-8F21-E76D24146D67}" srcOrd="0" destOrd="0" presId="urn:microsoft.com/office/officeart/2005/8/layout/chevron2"/>
    <dgm:cxn modelId="{C5087E04-2A82-4AC6-883D-8DBEEFA82219}" srcId="{168C16B4-6BE6-4202-83A0-E4555D82C8A1}" destId="{6C5B0FB2-FDCF-415B-B002-F0C726CAC97D}" srcOrd="0" destOrd="0" parTransId="{F3FF0F37-BC1B-4C32-BBB9-B2B8C924E6E9}" sibTransId="{33D0028F-F762-4E7C-80C5-D75EA1A9CA91}"/>
    <dgm:cxn modelId="{18F383F5-6FDA-476D-B275-84B9A898EB14}" srcId="{7409B475-EBFE-4005-9AC9-810296F82E29}" destId="{E4B4B846-088D-4661-8A08-3224F837734C}" srcOrd="2" destOrd="0" parTransId="{16804A86-247D-4C1F-8132-046758B8D75D}" sibTransId="{9642AE9F-AEC5-4801-9651-95DDB8BD609F}"/>
    <dgm:cxn modelId="{3078067E-B61A-4C9D-9CF4-74EF493ED819}" srcId="{7409B475-EBFE-4005-9AC9-810296F82E29}" destId="{1647A080-64DD-416E-8D21-9DF8EFCCD679}" srcOrd="3" destOrd="0" parTransId="{CDE028CB-3842-4059-88B0-1BBD523038C6}" sibTransId="{7D65FF89-6503-4685-B1CB-BC0B45309DEA}"/>
    <dgm:cxn modelId="{3AC9C56D-1A01-4B59-958C-F61190926F6F}" type="presOf" srcId="{060880B4-CA08-434E-8E91-1DB6C303A3B2}" destId="{9C578256-2FCE-47E5-8142-45A3CD781CF5}" srcOrd="0" destOrd="0" presId="urn:microsoft.com/office/officeart/2005/8/layout/chevron2"/>
    <dgm:cxn modelId="{6F6B1274-CD36-4F12-AC94-100B09588967}" type="presOf" srcId="{1BB73E77-BA6D-4127-AD2F-5DC1A325B52E}" destId="{6E78E54D-D3DC-4684-9E79-738AB3FD225C}" srcOrd="0" destOrd="1" presId="urn:microsoft.com/office/officeart/2005/8/layout/chevron2"/>
    <dgm:cxn modelId="{8E047C68-CC96-4FE4-9F8F-EF930913BD47}" srcId="{168C16B4-6BE6-4202-83A0-E4555D82C8A1}" destId="{1BB73E77-BA6D-4127-AD2F-5DC1A325B52E}" srcOrd="1" destOrd="0" parTransId="{1060D882-9127-4DC3-B1C2-5C3DCA0AD210}" sibTransId="{9E7347DC-E592-414C-AA36-C28C042D9E0B}"/>
    <dgm:cxn modelId="{0E254F86-A696-43A0-B147-BA5F11D119A8}" srcId="{223457EF-D5D3-49AC-B3E7-CD782B4FEA03}" destId="{F1AC3B64-4B29-4885-9135-3F0D449AC54E}" srcOrd="0" destOrd="0" parTransId="{C3DC0BA8-95B6-492D-B447-46C78BFBB8AA}" sibTransId="{01D3E567-5A2F-4B63-9EE7-D6F5B8F68CD5}"/>
    <dgm:cxn modelId="{4C2F46A2-0ADD-417B-A4BC-9667F3BB87F8}" type="presOf" srcId="{3616FAAC-5999-443E-99BB-4FBC7BBECF65}" destId="{54485C3E-F6F7-4195-8614-ABA3707001C8}" srcOrd="0" destOrd="0" presId="urn:microsoft.com/office/officeart/2005/8/layout/chevron2"/>
    <dgm:cxn modelId="{90109F0B-A069-4CD4-A3AF-511E2146D081}" type="presOf" srcId="{809AD06F-58AF-489B-AFF0-4E77C511F264}" destId="{88B1B2DC-2BE0-48A1-91A2-1205A18C1377}" srcOrd="0" destOrd="0" presId="urn:microsoft.com/office/officeart/2005/8/layout/chevron2"/>
    <dgm:cxn modelId="{DD880D75-045F-4E16-998E-E9A0B39375DA}" srcId="{1647A080-64DD-416E-8D21-9DF8EFCCD679}" destId="{06C92A0C-9EFA-4478-BA7E-E530CEBA37CA}" srcOrd="2" destOrd="0" parTransId="{2DFA02CB-B7E2-4B2B-854F-B4E8DA353FD6}" sibTransId="{43272370-DCC8-4D2E-9752-BC5E7D186F83}"/>
    <dgm:cxn modelId="{F065B308-ECDD-4A15-A72B-3A1016DE182F}" type="presOf" srcId="{0AA7735A-9F95-4800-A7A6-6AC98ABD9002}" destId="{88B1B2DC-2BE0-48A1-91A2-1205A18C1377}" srcOrd="0" destOrd="1" presId="urn:microsoft.com/office/officeart/2005/8/layout/chevron2"/>
    <dgm:cxn modelId="{A04CEDF4-043B-4563-93E1-2856BC1CD641}" type="presOf" srcId="{7409B475-EBFE-4005-9AC9-810296F82E29}" destId="{F8B41656-EB78-42BB-A92B-F84D24081E8F}" srcOrd="0" destOrd="0" presId="urn:microsoft.com/office/officeart/2005/8/layout/chevron2"/>
    <dgm:cxn modelId="{E5845961-9E23-41A8-A29F-60BECDFB206C}" type="presOf" srcId="{0B30FC5F-4BD6-47FE-A658-3F62436AD740}" destId="{6C71603A-C0C8-46A4-8DFF-00D4218B6BB3}" srcOrd="0" destOrd="0" presId="urn:microsoft.com/office/officeart/2005/8/layout/chevron2"/>
    <dgm:cxn modelId="{26FB7A9D-DA52-416B-A063-388CDF742C21}" type="presParOf" srcId="{F8B41656-EB78-42BB-A92B-F84D24081E8F}" destId="{DB992624-0890-450D-8494-DA9CE26D6634}" srcOrd="0" destOrd="0" presId="urn:microsoft.com/office/officeart/2005/8/layout/chevron2"/>
    <dgm:cxn modelId="{74BFD962-154C-47A0-9C1D-54CC7B1E7419}" type="presParOf" srcId="{DB992624-0890-450D-8494-DA9CE26D6634}" destId="{4B05EB65-E9E6-49E6-A8F2-AC99C6E7741E}" srcOrd="0" destOrd="0" presId="urn:microsoft.com/office/officeart/2005/8/layout/chevron2"/>
    <dgm:cxn modelId="{022F7BAE-A1F6-4A81-8410-69F643F5CE51}" type="presParOf" srcId="{DB992624-0890-450D-8494-DA9CE26D6634}" destId="{14981418-1733-4909-8632-1A554087FBE3}" srcOrd="1" destOrd="0" presId="urn:microsoft.com/office/officeart/2005/8/layout/chevron2"/>
    <dgm:cxn modelId="{155E6C52-E7B6-469D-820A-B98620BCBEEA}" type="presParOf" srcId="{F8B41656-EB78-42BB-A92B-F84D24081E8F}" destId="{B9D4C824-F885-4BB5-8720-C23BCC33707F}" srcOrd="1" destOrd="0" presId="urn:microsoft.com/office/officeart/2005/8/layout/chevron2"/>
    <dgm:cxn modelId="{E4A358BC-6808-4DC3-92B1-CDEC0850E717}" type="presParOf" srcId="{F8B41656-EB78-42BB-A92B-F84D24081E8F}" destId="{4A716E32-3505-40D7-BF93-D3D61CA950F7}" srcOrd="2" destOrd="0" presId="urn:microsoft.com/office/officeart/2005/8/layout/chevron2"/>
    <dgm:cxn modelId="{1CEF966D-BD11-43FF-B224-FC938F17A22D}" type="presParOf" srcId="{4A716E32-3505-40D7-BF93-D3D61CA950F7}" destId="{D6FC2294-AB1D-483C-8F21-E76D24146D67}" srcOrd="0" destOrd="0" presId="urn:microsoft.com/office/officeart/2005/8/layout/chevron2"/>
    <dgm:cxn modelId="{EF960E6C-3542-41E3-95D1-6064D543FB44}" type="presParOf" srcId="{4A716E32-3505-40D7-BF93-D3D61CA950F7}" destId="{6E78E54D-D3DC-4684-9E79-738AB3FD225C}" srcOrd="1" destOrd="0" presId="urn:microsoft.com/office/officeart/2005/8/layout/chevron2"/>
    <dgm:cxn modelId="{6EED1EA0-6B1F-4319-A496-5763B4EE2358}" type="presParOf" srcId="{F8B41656-EB78-42BB-A92B-F84D24081E8F}" destId="{21E7476F-CA58-4D5A-BAD7-FB9D976E7EDF}" srcOrd="3" destOrd="0" presId="urn:microsoft.com/office/officeart/2005/8/layout/chevron2"/>
    <dgm:cxn modelId="{3545CC59-1B72-4900-A353-229D35745BCA}" type="presParOf" srcId="{F8B41656-EB78-42BB-A92B-F84D24081E8F}" destId="{2F0B7DF5-4310-4F61-9C8B-3166CEC86B2D}" srcOrd="4" destOrd="0" presId="urn:microsoft.com/office/officeart/2005/8/layout/chevron2"/>
    <dgm:cxn modelId="{EC67FA8D-C98F-4276-85DC-13E488A6981B}" type="presParOf" srcId="{2F0B7DF5-4310-4F61-9C8B-3166CEC86B2D}" destId="{40318C9E-25A9-4BE5-A2E0-54C7E1977D6D}" srcOrd="0" destOrd="0" presId="urn:microsoft.com/office/officeart/2005/8/layout/chevron2"/>
    <dgm:cxn modelId="{C728B293-4A2D-4FD4-BE94-3A1B53199098}" type="presParOf" srcId="{2F0B7DF5-4310-4F61-9C8B-3166CEC86B2D}" destId="{54485C3E-F6F7-4195-8614-ABA3707001C8}" srcOrd="1" destOrd="0" presId="urn:microsoft.com/office/officeart/2005/8/layout/chevron2"/>
    <dgm:cxn modelId="{BFC15814-543B-4DB6-BD75-5CB8BAF58AAC}" type="presParOf" srcId="{F8B41656-EB78-42BB-A92B-F84D24081E8F}" destId="{5194F29E-6812-467F-8122-BDA4D6159B14}" srcOrd="5" destOrd="0" presId="urn:microsoft.com/office/officeart/2005/8/layout/chevron2"/>
    <dgm:cxn modelId="{F182B9A1-6EC0-4FD0-9BD9-87D4650657ED}" type="presParOf" srcId="{F8B41656-EB78-42BB-A92B-F84D24081E8F}" destId="{34244EF5-AB1C-4208-A744-3C029DA15EA8}" srcOrd="6" destOrd="0" presId="urn:microsoft.com/office/officeart/2005/8/layout/chevron2"/>
    <dgm:cxn modelId="{470BE99A-31B7-41B8-80B6-E606889DBA97}" type="presParOf" srcId="{34244EF5-AB1C-4208-A744-3C029DA15EA8}" destId="{D75734ED-4031-4AF9-B301-DC64C2787107}" srcOrd="0" destOrd="0" presId="urn:microsoft.com/office/officeart/2005/8/layout/chevron2"/>
    <dgm:cxn modelId="{885A20FF-C370-4107-B638-CD965A2CE2C3}" type="presParOf" srcId="{34244EF5-AB1C-4208-A744-3C029DA15EA8}" destId="{9C578256-2FCE-47E5-8142-45A3CD781CF5}" srcOrd="1" destOrd="0" presId="urn:microsoft.com/office/officeart/2005/8/layout/chevron2"/>
    <dgm:cxn modelId="{B9C5A4E5-91A0-43B3-8581-30A6376174B1}" type="presParOf" srcId="{F8B41656-EB78-42BB-A92B-F84D24081E8F}" destId="{D3E4B82B-CB5B-42B6-9849-63F16F239DC3}" srcOrd="7" destOrd="0" presId="urn:microsoft.com/office/officeart/2005/8/layout/chevron2"/>
    <dgm:cxn modelId="{8A105031-DB26-4225-991B-1049B82EF7C4}" type="presParOf" srcId="{F8B41656-EB78-42BB-A92B-F84D24081E8F}" destId="{24BF8B52-0736-4638-83A4-5D3102B827D0}" srcOrd="8" destOrd="0" presId="urn:microsoft.com/office/officeart/2005/8/layout/chevron2"/>
    <dgm:cxn modelId="{B6077FCB-1905-435C-B534-F1BD429FFB8F}" type="presParOf" srcId="{24BF8B52-0736-4638-83A4-5D3102B827D0}" destId="{6C71603A-C0C8-46A4-8DFF-00D4218B6BB3}" srcOrd="0" destOrd="0" presId="urn:microsoft.com/office/officeart/2005/8/layout/chevron2"/>
    <dgm:cxn modelId="{C149B160-4B06-4C31-B2C2-B08D32A8D051}" type="presParOf" srcId="{24BF8B52-0736-4638-83A4-5D3102B827D0}" destId="{88B1B2DC-2BE0-48A1-91A2-1205A18C13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47B4A-8EF1-47F2-9245-65B7FC33ECBC}" type="doc">
      <dgm:prSet loTypeId="urn:microsoft.com/office/officeart/2005/8/layout/pList2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3C7198-CDA6-46B7-919E-072BD9896061}">
      <dgm:prSet phldrT="[Текст]" custT="1"/>
      <dgm:spPr/>
      <dgm:t>
        <a:bodyPr/>
        <a:lstStyle/>
        <a:p>
          <a:r>
            <a:rPr lang="ru-RU" sz="3200" dirty="0" err="1" smtClean="0">
              <a:solidFill>
                <a:srgbClr val="FFFF00"/>
              </a:solidFill>
            </a:rPr>
            <a:t>Экскур-сии</a:t>
          </a:r>
          <a:r>
            <a:rPr lang="ru-RU" sz="3200" dirty="0" smtClean="0">
              <a:solidFill>
                <a:srgbClr val="FFFF00"/>
              </a:solidFill>
            </a:rPr>
            <a:t> по сайтам</a:t>
          </a:r>
          <a:endParaRPr lang="ru-RU" sz="3200" dirty="0">
            <a:solidFill>
              <a:srgbClr val="FFFF00"/>
            </a:solidFill>
          </a:endParaRPr>
        </a:p>
      </dgm:t>
    </dgm:pt>
    <dgm:pt modelId="{827B9D90-B09C-451B-8DD6-F2A11F0D1693}" type="parTrans" cxnId="{E722A27C-3F58-40F2-BFDE-1A7BC21B5606}">
      <dgm:prSet/>
      <dgm:spPr/>
      <dgm:t>
        <a:bodyPr/>
        <a:lstStyle/>
        <a:p>
          <a:endParaRPr lang="ru-RU"/>
        </a:p>
      </dgm:t>
    </dgm:pt>
    <dgm:pt modelId="{6BDD0120-EF4F-477D-B0FA-2443CE9368E3}" type="sibTrans" cxnId="{E722A27C-3F58-40F2-BFDE-1A7BC21B5606}">
      <dgm:prSet/>
      <dgm:spPr/>
      <dgm:t>
        <a:bodyPr/>
        <a:lstStyle/>
        <a:p>
          <a:endParaRPr lang="ru-RU"/>
        </a:p>
      </dgm:t>
    </dgm:pt>
    <dgm:pt modelId="{A86C5E02-71DF-4B61-A9D2-1EFDB0D368D4}">
      <dgm:prSet phldrT="[Текст]" custT="1"/>
      <dgm:spPr/>
      <dgm:t>
        <a:bodyPr/>
        <a:lstStyle/>
        <a:p>
          <a:r>
            <a:rPr lang="ru-RU" sz="3200" smtClean="0">
              <a:solidFill>
                <a:srgbClr val="FFFF00"/>
              </a:solidFill>
            </a:rPr>
            <a:t>Видео</a:t>
          </a:r>
          <a:r>
            <a:rPr lang="ru-RU" sz="3200" dirty="0" smtClean="0">
              <a:solidFill>
                <a:srgbClr val="FFFF00"/>
              </a:solidFill>
            </a:rPr>
            <a:t>, теле- </a:t>
          </a:r>
          <a:r>
            <a:rPr lang="ru-RU" sz="3200" dirty="0" err="1" smtClean="0">
              <a:solidFill>
                <a:srgbClr val="FFFF00"/>
              </a:solidFill>
            </a:rPr>
            <a:t>конфе-ренции</a:t>
          </a:r>
          <a:endParaRPr lang="ru-RU" sz="3200" dirty="0">
            <a:solidFill>
              <a:srgbClr val="FFFF00"/>
            </a:solidFill>
          </a:endParaRPr>
        </a:p>
      </dgm:t>
    </dgm:pt>
    <dgm:pt modelId="{EAD57802-D0BE-4171-831A-06AEB61F3855}" type="parTrans" cxnId="{92F0938F-1EAB-4B23-8821-7034B5C2A9F8}">
      <dgm:prSet/>
      <dgm:spPr/>
      <dgm:t>
        <a:bodyPr/>
        <a:lstStyle/>
        <a:p>
          <a:endParaRPr lang="ru-RU"/>
        </a:p>
      </dgm:t>
    </dgm:pt>
    <dgm:pt modelId="{085F0069-03C0-4075-98A5-26275EA5684A}" type="sibTrans" cxnId="{92F0938F-1EAB-4B23-8821-7034B5C2A9F8}">
      <dgm:prSet/>
      <dgm:spPr/>
      <dgm:t>
        <a:bodyPr/>
        <a:lstStyle/>
        <a:p>
          <a:endParaRPr lang="ru-RU"/>
        </a:p>
      </dgm:t>
    </dgm:pt>
    <dgm:pt modelId="{8C5460E5-6C8A-456A-BC8C-3D6CC59F5905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FF00"/>
              </a:solidFill>
            </a:rPr>
            <a:t>Чаты</a:t>
          </a:r>
          <a:endParaRPr lang="ru-RU" sz="3600" dirty="0">
            <a:solidFill>
              <a:srgbClr val="FFFF00"/>
            </a:solidFill>
          </a:endParaRPr>
        </a:p>
      </dgm:t>
    </dgm:pt>
    <dgm:pt modelId="{A27A5A74-F00D-4B06-AC4A-439FD327CC2E}" type="parTrans" cxnId="{95D8013F-A68D-4164-AD1B-0842E58C9122}">
      <dgm:prSet/>
      <dgm:spPr/>
      <dgm:t>
        <a:bodyPr/>
        <a:lstStyle/>
        <a:p>
          <a:endParaRPr lang="ru-RU"/>
        </a:p>
      </dgm:t>
    </dgm:pt>
    <dgm:pt modelId="{82BC9086-EA5A-4444-AF03-560A6E414C34}" type="sibTrans" cxnId="{95D8013F-A68D-4164-AD1B-0842E58C9122}">
      <dgm:prSet/>
      <dgm:spPr/>
      <dgm:t>
        <a:bodyPr/>
        <a:lstStyle/>
        <a:p>
          <a:endParaRPr lang="ru-RU"/>
        </a:p>
      </dgm:t>
    </dgm:pt>
    <dgm:pt modelId="{63280EEA-43B3-4407-BD13-9BF4D2AA3AEA}">
      <dgm:prSet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Фрагментарное включение Интернет-ресурсов в структуру занятий</a:t>
          </a:r>
          <a:endParaRPr lang="ru-RU" sz="2400" dirty="0">
            <a:solidFill>
              <a:srgbClr val="FFFF00"/>
            </a:solidFill>
          </a:endParaRPr>
        </a:p>
      </dgm:t>
    </dgm:pt>
    <dgm:pt modelId="{80AF333E-27FC-4263-8361-262EE0813C74}" type="parTrans" cxnId="{D46CD7A2-180A-49ED-AB35-0602C0ED70B2}">
      <dgm:prSet/>
      <dgm:spPr/>
      <dgm:t>
        <a:bodyPr/>
        <a:lstStyle/>
        <a:p>
          <a:endParaRPr lang="ru-RU"/>
        </a:p>
      </dgm:t>
    </dgm:pt>
    <dgm:pt modelId="{9B36C0D4-6315-4E52-8FA2-C5141F742F68}" type="sibTrans" cxnId="{D46CD7A2-180A-49ED-AB35-0602C0ED70B2}">
      <dgm:prSet/>
      <dgm:spPr/>
      <dgm:t>
        <a:bodyPr/>
        <a:lstStyle/>
        <a:p>
          <a:endParaRPr lang="ru-RU"/>
        </a:p>
      </dgm:t>
    </dgm:pt>
    <dgm:pt modelId="{5D22138A-4B69-4932-BE87-BE8380060246}" type="pres">
      <dgm:prSet presAssocID="{60947B4A-8EF1-47F2-9245-65B7FC33E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2CD18-4C20-4A69-B53B-C3679968D861}" type="pres">
      <dgm:prSet presAssocID="{60947B4A-8EF1-47F2-9245-65B7FC33ECBC}" presName="bkgdShp" presStyleLbl="alignAccFollowNode1" presStyleIdx="0" presStyleCnt="1"/>
      <dgm:spPr/>
    </dgm:pt>
    <dgm:pt modelId="{8CC97AD5-30CB-44A6-BE0D-393858759AFB}" type="pres">
      <dgm:prSet presAssocID="{60947B4A-8EF1-47F2-9245-65B7FC33ECBC}" presName="linComp" presStyleCnt="0"/>
      <dgm:spPr/>
    </dgm:pt>
    <dgm:pt modelId="{BC0E2E3C-A726-4A2F-9526-C721C28698BC}" type="pres">
      <dgm:prSet presAssocID="{053C7198-CDA6-46B7-919E-072BD9896061}" presName="compNode" presStyleCnt="0"/>
      <dgm:spPr/>
    </dgm:pt>
    <dgm:pt modelId="{AA273FFE-2B2C-459B-BBF9-A3BA52BE227B}" type="pres">
      <dgm:prSet presAssocID="{053C7198-CDA6-46B7-919E-072BD98960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2C4C1-8E43-41B7-86A4-A28B7485AB49}" type="pres">
      <dgm:prSet presAssocID="{053C7198-CDA6-46B7-919E-072BD9896061}" presName="invisiNode" presStyleLbl="node1" presStyleIdx="0" presStyleCnt="4"/>
      <dgm:spPr/>
    </dgm:pt>
    <dgm:pt modelId="{573AA854-0B06-420B-A0BC-1943F9C7D9C1}" type="pres">
      <dgm:prSet presAssocID="{053C7198-CDA6-46B7-919E-072BD989606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8C34B0-0ADB-4CC2-817E-09C6C63B6195}" type="pres">
      <dgm:prSet presAssocID="{6BDD0120-EF4F-477D-B0FA-2443CE9368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4BEB34-AB00-42C8-8A04-23B3906B5F15}" type="pres">
      <dgm:prSet presAssocID="{A86C5E02-71DF-4B61-A9D2-1EFDB0D368D4}" presName="compNode" presStyleCnt="0"/>
      <dgm:spPr/>
    </dgm:pt>
    <dgm:pt modelId="{958D95B5-37FB-4A22-9961-4AE452D7AAB8}" type="pres">
      <dgm:prSet presAssocID="{A86C5E02-71DF-4B61-A9D2-1EFDB0D368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A65EB-2A6C-4C7D-8B44-180BFF675FC5}" type="pres">
      <dgm:prSet presAssocID="{A86C5E02-71DF-4B61-A9D2-1EFDB0D368D4}" presName="invisiNode" presStyleLbl="node1" presStyleIdx="1" presStyleCnt="4"/>
      <dgm:spPr/>
    </dgm:pt>
    <dgm:pt modelId="{459E5B30-D12F-4DEF-8366-134D9D820166}" type="pres">
      <dgm:prSet presAssocID="{A86C5E02-71DF-4B61-A9D2-1EFDB0D368D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ECB8FD1-4F27-46CF-BFC4-1EB5859D6AEC}" type="pres">
      <dgm:prSet presAssocID="{085F0069-03C0-4075-98A5-26275EA568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790116-6C85-4BF6-A517-60C3150F1002}" type="pres">
      <dgm:prSet presAssocID="{8C5460E5-6C8A-456A-BC8C-3D6CC59F5905}" presName="compNode" presStyleCnt="0"/>
      <dgm:spPr/>
    </dgm:pt>
    <dgm:pt modelId="{0CD08EB7-416D-4549-80FB-1B46470F7C7F}" type="pres">
      <dgm:prSet presAssocID="{8C5460E5-6C8A-456A-BC8C-3D6CC59F59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74EAC-7609-4049-B358-EDA4265B2331}" type="pres">
      <dgm:prSet presAssocID="{8C5460E5-6C8A-456A-BC8C-3D6CC59F5905}" presName="invisiNode" presStyleLbl="node1" presStyleIdx="2" presStyleCnt="4"/>
      <dgm:spPr/>
    </dgm:pt>
    <dgm:pt modelId="{24839CA0-79AA-41BF-AA51-3FB8BFD92E20}" type="pres">
      <dgm:prSet presAssocID="{8C5460E5-6C8A-456A-BC8C-3D6CC59F5905}" presName="imagNode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BDD1FA-4D8C-4CC7-82C7-5AE301C8EB8E}" type="pres">
      <dgm:prSet presAssocID="{82BC9086-EA5A-4444-AF03-560A6E414C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5C47E9-2DAC-4A52-9190-1BE44FF0767A}" type="pres">
      <dgm:prSet presAssocID="{63280EEA-43B3-4407-BD13-9BF4D2AA3AEA}" presName="compNode" presStyleCnt="0"/>
      <dgm:spPr/>
    </dgm:pt>
    <dgm:pt modelId="{954C870A-E5EC-4A8A-8801-BF904FA1300D}" type="pres">
      <dgm:prSet presAssocID="{63280EEA-43B3-4407-BD13-9BF4D2AA3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B0D10-3703-497A-9224-39CA7FBF4D48}" type="pres">
      <dgm:prSet presAssocID="{63280EEA-43B3-4407-BD13-9BF4D2AA3AEA}" presName="invisiNode" presStyleLbl="node1" presStyleIdx="3" presStyleCnt="4"/>
      <dgm:spPr/>
    </dgm:pt>
    <dgm:pt modelId="{FE5D247A-9B20-46BE-9931-560CA4A4D303}" type="pres">
      <dgm:prSet presAssocID="{63280EEA-43B3-4407-BD13-9BF4D2AA3AE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D475E8A-B1BC-4241-96D9-FB266EB99E61}" type="presOf" srcId="{A86C5E02-71DF-4B61-A9D2-1EFDB0D368D4}" destId="{958D95B5-37FB-4A22-9961-4AE452D7AAB8}" srcOrd="0" destOrd="0" presId="urn:microsoft.com/office/officeart/2005/8/layout/pList2#2"/>
    <dgm:cxn modelId="{13610A8C-F23A-4028-A79D-6A2643171977}" type="presOf" srcId="{053C7198-CDA6-46B7-919E-072BD9896061}" destId="{AA273FFE-2B2C-459B-BBF9-A3BA52BE227B}" srcOrd="0" destOrd="0" presId="urn:microsoft.com/office/officeart/2005/8/layout/pList2#2"/>
    <dgm:cxn modelId="{D46CD7A2-180A-49ED-AB35-0602C0ED70B2}" srcId="{60947B4A-8EF1-47F2-9245-65B7FC33ECBC}" destId="{63280EEA-43B3-4407-BD13-9BF4D2AA3AEA}" srcOrd="3" destOrd="0" parTransId="{80AF333E-27FC-4263-8361-262EE0813C74}" sibTransId="{9B36C0D4-6315-4E52-8FA2-C5141F742F68}"/>
    <dgm:cxn modelId="{99CCD321-BE01-4DF5-B8BF-B068D250EB36}" type="presOf" srcId="{6BDD0120-EF4F-477D-B0FA-2443CE9368E3}" destId="{188C34B0-0ADB-4CC2-817E-09C6C63B6195}" srcOrd="0" destOrd="0" presId="urn:microsoft.com/office/officeart/2005/8/layout/pList2#2"/>
    <dgm:cxn modelId="{B6E443B6-75BC-425C-8ABA-088C8E273F54}" type="presOf" srcId="{82BC9086-EA5A-4444-AF03-560A6E414C34}" destId="{FBBDD1FA-4D8C-4CC7-82C7-5AE301C8EB8E}" srcOrd="0" destOrd="0" presId="urn:microsoft.com/office/officeart/2005/8/layout/pList2#2"/>
    <dgm:cxn modelId="{E722A27C-3F58-40F2-BFDE-1A7BC21B5606}" srcId="{60947B4A-8EF1-47F2-9245-65B7FC33ECBC}" destId="{053C7198-CDA6-46B7-919E-072BD9896061}" srcOrd="0" destOrd="0" parTransId="{827B9D90-B09C-451B-8DD6-F2A11F0D1693}" sibTransId="{6BDD0120-EF4F-477D-B0FA-2443CE9368E3}"/>
    <dgm:cxn modelId="{92F0938F-1EAB-4B23-8821-7034B5C2A9F8}" srcId="{60947B4A-8EF1-47F2-9245-65B7FC33ECBC}" destId="{A86C5E02-71DF-4B61-A9D2-1EFDB0D368D4}" srcOrd="1" destOrd="0" parTransId="{EAD57802-D0BE-4171-831A-06AEB61F3855}" sibTransId="{085F0069-03C0-4075-98A5-26275EA5684A}"/>
    <dgm:cxn modelId="{35A3D591-7B1B-4819-A496-7C761E15CD05}" type="presOf" srcId="{8C5460E5-6C8A-456A-BC8C-3D6CC59F5905}" destId="{0CD08EB7-416D-4549-80FB-1B46470F7C7F}" srcOrd="0" destOrd="0" presId="urn:microsoft.com/office/officeart/2005/8/layout/pList2#2"/>
    <dgm:cxn modelId="{95D8013F-A68D-4164-AD1B-0842E58C9122}" srcId="{60947B4A-8EF1-47F2-9245-65B7FC33ECBC}" destId="{8C5460E5-6C8A-456A-BC8C-3D6CC59F5905}" srcOrd="2" destOrd="0" parTransId="{A27A5A74-F00D-4B06-AC4A-439FD327CC2E}" sibTransId="{82BC9086-EA5A-4444-AF03-560A6E414C34}"/>
    <dgm:cxn modelId="{53EA1FFF-5F2F-4287-BF8F-0473389CF673}" type="presOf" srcId="{63280EEA-43B3-4407-BD13-9BF4D2AA3AEA}" destId="{954C870A-E5EC-4A8A-8801-BF904FA1300D}" srcOrd="0" destOrd="0" presId="urn:microsoft.com/office/officeart/2005/8/layout/pList2#2"/>
    <dgm:cxn modelId="{2EA2CA21-500B-428E-8BE5-73E0CB69AE47}" type="presOf" srcId="{60947B4A-8EF1-47F2-9245-65B7FC33ECBC}" destId="{5D22138A-4B69-4932-BE87-BE8380060246}" srcOrd="0" destOrd="0" presId="urn:microsoft.com/office/officeart/2005/8/layout/pList2#2"/>
    <dgm:cxn modelId="{4136C531-0FA1-4EF0-8CC1-88DB3DCC0E1D}" type="presOf" srcId="{085F0069-03C0-4075-98A5-26275EA5684A}" destId="{0ECB8FD1-4F27-46CF-BFC4-1EB5859D6AEC}" srcOrd="0" destOrd="0" presId="urn:microsoft.com/office/officeart/2005/8/layout/pList2#2"/>
    <dgm:cxn modelId="{CCD743A3-E325-4FD0-9FD7-5C8D100346E6}" type="presParOf" srcId="{5D22138A-4B69-4932-BE87-BE8380060246}" destId="{A912CD18-4C20-4A69-B53B-C3679968D861}" srcOrd="0" destOrd="0" presId="urn:microsoft.com/office/officeart/2005/8/layout/pList2#2"/>
    <dgm:cxn modelId="{F76DB2DA-1954-4CFC-B444-79975786477E}" type="presParOf" srcId="{5D22138A-4B69-4932-BE87-BE8380060246}" destId="{8CC97AD5-30CB-44A6-BE0D-393858759AFB}" srcOrd="1" destOrd="0" presId="urn:microsoft.com/office/officeart/2005/8/layout/pList2#2"/>
    <dgm:cxn modelId="{580B31A6-B063-4108-9B99-6929FA47FE30}" type="presParOf" srcId="{8CC97AD5-30CB-44A6-BE0D-393858759AFB}" destId="{BC0E2E3C-A726-4A2F-9526-C721C28698BC}" srcOrd="0" destOrd="0" presId="urn:microsoft.com/office/officeart/2005/8/layout/pList2#2"/>
    <dgm:cxn modelId="{BFCB4CA0-686B-421B-90BF-63CDF6DF27BF}" type="presParOf" srcId="{BC0E2E3C-A726-4A2F-9526-C721C28698BC}" destId="{AA273FFE-2B2C-459B-BBF9-A3BA52BE227B}" srcOrd="0" destOrd="0" presId="urn:microsoft.com/office/officeart/2005/8/layout/pList2#2"/>
    <dgm:cxn modelId="{DBA2791E-5B07-45B8-90CC-2E2DE6EEE972}" type="presParOf" srcId="{BC0E2E3C-A726-4A2F-9526-C721C28698BC}" destId="{5D12C4C1-8E43-41B7-86A4-A28B7485AB49}" srcOrd="1" destOrd="0" presId="urn:microsoft.com/office/officeart/2005/8/layout/pList2#2"/>
    <dgm:cxn modelId="{B773F193-76CC-4F8B-B451-E0113D134A9F}" type="presParOf" srcId="{BC0E2E3C-A726-4A2F-9526-C721C28698BC}" destId="{573AA854-0B06-420B-A0BC-1943F9C7D9C1}" srcOrd="2" destOrd="0" presId="urn:microsoft.com/office/officeart/2005/8/layout/pList2#2"/>
    <dgm:cxn modelId="{B5912DE5-7836-42EA-BB26-8EC20CB41CA9}" type="presParOf" srcId="{8CC97AD5-30CB-44A6-BE0D-393858759AFB}" destId="{188C34B0-0ADB-4CC2-817E-09C6C63B6195}" srcOrd="1" destOrd="0" presId="urn:microsoft.com/office/officeart/2005/8/layout/pList2#2"/>
    <dgm:cxn modelId="{A10136B4-515C-416B-8B99-7172A60436D6}" type="presParOf" srcId="{8CC97AD5-30CB-44A6-BE0D-393858759AFB}" destId="{514BEB34-AB00-42C8-8A04-23B3906B5F15}" srcOrd="2" destOrd="0" presId="urn:microsoft.com/office/officeart/2005/8/layout/pList2#2"/>
    <dgm:cxn modelId="{87B37D3D-B7F3-47A3-A665-D3F6981AC042}" type="presParOf" srcId="{514BEB34-AB00-42C8-8A04-23B3906B5F15}" destId="{958D95B5-37FB-4A22-9961-4AE452D7AAB8}" srcOrd="0" destOrd="0" presId="urn:microsoft.com/office/officeart/2005/8/layout/pList2#2"/>
    <dgm:cxn modelId="{3E519330-1A30-4DE7-8F83-1EA8EB0285D1}" type="presParOf" srcId="{514BEB34-AB00-42C8-8A04-23B3906B5F15}" destId="{67DA65EB-2A6C-4C7D-8B44-180BFF675FC5}" srcOrd="1" destOrd="0" presId="urn:microsoft.com/office/officeart/2005/8/layout/pList2#2"/>
    <dgm:cxn modelId="{92EB2B4D-6991-4FDE-A9F1-B288DD9E694E}" type="presParOf" srcId="{514BEB34-AB00-42C8-8A04-23B3906B5F15}" destId="{459E5B30-D12F-4DEF-8366-134D9D820166}" srcOrd="2" destOrd="0" presId="urn:microsoft.com/office/officeart/2005/8/layout/pList2#2"/>
    <dgm:cxn modelId="{E0402B44-5487-4AE4-BE58-75ECF23B4E64}" type="presParOf" srcId="{8CC97AD5-30CB-44A6-BE0D-393858759AFB}" destId="{0ECB8FD1-4F27-46CF-BFC4-1EB5859D6AEC}" srcOrd="3" destOrd="0" presId="urn:microsoft.com/office/officeart/2005/8/layout/pList2#2"/>
    <dgm:cxn modelId="{B6658A9C-C0E2-4534-BEB8-E2CD4A5BE2B1}" type="presParOf" srcId="{8CC97AD5-30CB-44A6-BE0D-393858759AFB}" destId="{8B790116-6C85-4BF6-A517-60C3150F1002}" srcOrd="4" destOrd="0" presId="urn:microsoft.com/office/officeart/2005/8/layout/pList2#2"/>
    <dgm:cxn modelId="{C23C7224-7104-45B5-9DAB-E95E26E08497}" type="presParOf" srcId="{8B790116-6C85-4BF6-A517-60C3150F1002}" destId="{0CD08EB7-416D-4549-80FB-1B46470F7C7F}" srcOrd="0" destOrd="0" presId="urn:microsoft.com/office/officeart/2005/8/layout/pList2#2"/>
    <dgm:cxn modelId="{38789F32-DDEE-4ACB-A6FA-85300129A46B}" type="presParOf" srcId="{8B790116-6C85-4BF6-A517-60C3150F1002}" destId="{9C274EAC-7609-4049-B358-EDA4265B2331}" srcOrd="1" destOrd="0" presId="urn:microsoft.com/office/officeart/2005/8/layout/pList2#2"/>
    <dgm:cxn modelId="{1A2E2906-3481-46E8-AE94-789276F8B142}" type="presParOf" srcId="{8B790116-6C85-4BF6-A517-60C3150F1002}" destId="{24839CA0-79AA-41BF-AA51-3FB8BFD92E20}" srcOrd="2" destOrd="0" presId="urn:microsoft.com/office/officeart/2005/8/layout/pList2#2"/>
    <dgm:cxn modelId="{569B7390-844A-45EB-AEB5-62BB3B90B620}" type="presParOf" srcId="{8CC97AD5-30CB-44A6-BE0D-393858759AFB}" destId="{FBBDD1FA-4D8C-4CC7-82C7-5AE301C8EB8E}" srcOrd="5" destOrd="0" presId="urn:microsoft.com/office/officeart/2005/8/layout/pList2#2"/>
    <dgm:cxn modelId="{993AEC1A-23C9-4BCB-8A9B-6A9F981065EB}" type="presParOf" srcId="{8CC97AD5-30CB-44A6-BE0D-393858759AFB}" destId="{5F5C47E9-2DAC-4A52-9190-1BE44FF0767A}" srcOrd="6" destOrd="0" presId="urn:microsoft.com/office/officeart/2005/8/layout/pList2#2"/>
    <dgm:cxn modelId="{5F840189-F45C-49C0-9C38-56A60DEDAB5D}" type="presParOf" srcId="{5F5C47E9-2DAC-4A52-9190-1BE44FF0767A}" destId="{954C870A-E5EC-4A8A-8801-BF904FA1300D}" srcOrd="0" destOrd="0" presId="urn:microsoft.com/office/officeart/2005/8/layout/pList2#2"/>
    <dgm:cxn modelId="{BA00EAD5-DA79-4CA5-83C8-B511F63E6CA7}" type="presParOf" srcId="{5F5C47E9-2DAC-4A52-9190-1BE44FF0767A}" destId="{4F8B0D10-3703-497A-9224-39CA7FBF4D48}" srcOrd="1" destOrd="0" presId="urn:microsoft.com/office/officeart/2005/8/layout/pList2#2"/>
    <dgm:cxn modelId="{391C161A-B17B-46FD-9906-0E94604FAB93}" type="presParOf" srcId="{5F5C47E9-2DAC-4A52-9190-1BE44FF0767A}" destId="{FE5D247A-9B20-46BE-9931-560CA4A4D30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5EB65-E9E6-49E6-A8F2-AC99C6E7741E}">
      <dsp:nvSpPr>
        <dsp:cNvPr id="0" name=""/>
        <dsp:cNvSpPr/>
      </dsp:nvSpPr>
      <dsp:spPr>
        <a:xfrm rot="5400000">
          <a:off x="-130462" y="530620"/>
          <a:ext cx="984624" cy="68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7232" y="727544"/>
        <a:ext cx="689236" cy="295388"/>
      </dsp:txXfrm>
    </dsp:sp>
    <dsp:sp modelId="{14981418-1733-4909-8632-1A554087FBE3}">
      <dsp:nvSpPr>
        <dsp:cNvPr id="0" name=""/>
        <dsp:cNvSpPr/>
      </dsp:nvSpPr>
      <dsp:spPr>
        <a:xfrm rot="5400000">
          <a:off x="3555986" y="-2481361"/>
          <a:ext cx="704006" cy="6334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«Исходный капитал» был дан каждому его «господином»</a:t>
          </a:r>
          <a:r>
            <a:rPr lang="en-US" sz="23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!</a:t>
          </a:r>
          <a:endParaRPr lang="ru-RU" sz="23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740931" y="368061"/>
        <a:ext cx="6299751" cy="635272"/>
      </dsp:txXfrm>
    </dsp:sp>
    <dsp:sp modelId="{D6FC2294-AB1D-483C-8F21-E76D24146D67}">
      <dsp:nvSpPr>
        <dsp:cNvPr id="0" name=""/>
        <dsp:cNvSpPr/>
      </dsp:nvSpPr>
      <dsp:spPr>
        <a:xfrm rot="5400000">
          <a:off x="-130462" y="1453158"/>
          <a:ext cx="984624" cy="68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7232" y="1650082"/>
        <a:ext cx="689236" cy="295388"/>
      </dsp:txXfrm>
    </dsp:sp>
    <dsp:sp modelId="{6E78E54D-D3DC-4684-9E79-738AB3FD225C}">
      <dsp:nvSpPr>
        <dsp:cNvPr id="0" name=""/>
        <dsp:cNvSpPr/>
      </dsp:nvSpPr>
      <dsp:spPr>
        <a:xfrm rot="5400000">
          <a:off x="3555986" y="-1558822"/>
          <a:ext cx="704006" cy="6334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b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i="1" kern="1200" dirty="0">
            <a:solidFill>
              <a:srgbClr val="FFCCFF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Способности ребенка не всегда лежат на поверхности</a:t>
          </a:r>
          <a:r>
            <a:rPr lang="en-US" sz="2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!</a:t>
          </a:r>
          <a:endParaRPr lang="ru-RU" sz="24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740931" y="1290600"/>
        <a:ext cx="6299751" cy="635272"/>
      </dsp:txXfrm>
    </dsp:sp>
    <dsp:sp modelId="{40318C9E-25A9-4BE5-A2E0-54C7E1977D6D}">
      <dsp:nvSpPr>
        <dsp:cNvPr id="0" name=""/>
        <dsp:cNvSpPr/>
      </dsp:nvSpPr>
      <dsp:spPr>
        <a:xfrm rot="5400000">
          <a:off x="-130462" y="2375697"/>
          <a:ext cx="984624" cy="68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7232" y="2572621"/>
        <a:ext cx="689236" cy="295388"/>
      </dsp:txXfrm>
    </dsp:sp>
    <dsp:sp modelId="{54485C3E-F6F7-4195-8614-ABA3707001C8}">
      <dsp:nvSpPr>
        <dsp:cNvPr id="0" name=""/>
        <dsp:cNvSpPr/>
      </dsp:nvSpPr>
      <dsp:spPr>
        <a:xfrm rot="5400000">
          <a:off x="3555986" y="-636283"/>
          <a:ext cx="704006" cy="6334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ctr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Видеть их, помочь им раскрыться- высокая миссия учителя!</a:t>
          </a:r>
          <a:endParaRPr lang="ru-RU" sz="23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740931" y="2213139"/>
        <a:ext cx="6299751" cy="635272"/>
      </dsp:txXfrm>
    </dsp:sp>
    <dsp:sp modelId="{D75734ED-4031-4AF9-B301-DC64C2787107}">
      <dsp:nvSpPr>
        <dsp:cNvPr id="0" name=""/>
        <dsp:cNvSpPr/>
      </dsp:nvSpPr>
      <dsp:spPr>
        <a:xfrm rot="5400000">
          <a:off x="-130462" y="3523765"/>
          <a:ext cx="984624" cy="68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7232" y="3720689"/>
        <a:ext cx="689236" cy="295388"/>
      </dsp:txXfrm>
    </dsp:sp>
    <dsp:sp modelId="{9C578256-2FCE-47E5-8142-45A3CD781CF5}">
      <dsp:nvSpPr>
        <dsp:cNvPr id="0" name=""/>
        <dsp:cNvSpPr/>
      </dsp:nvSpPr>
      <dsp:spPr>
        <a:xfrm rot="5400000">
          <a:off x="3347688" y="506785"/>
          <a:ext cx="1155064" cy="6334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>
            <a:solidFill>
              <a:srgbClr val="FFCCFF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Способности ребенка , подобно нераспустившемуся цветку, раскрываются  благодаря  правильному уходу и теплу!</a:t>
          </a:r>
          <a:endParaRPr lang="ru-RU" sz="2500" kern="1200" dirty="0">
            <a:solidFill>
              <a:schemeClr val="accent5">
                <a:lumMod val="20000"/>
                <a:lumOff val="8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758161" y="3152698"/>
        <a:ext cx="6277732" cy="1042292"/>
      </dsp:txXfrm>
    </dsp:sp>
    <dsp:sp modelId="{6C71603A-C0C8-46A4-8DFF-00D4218B6BB3}">
      <dsp:nvSpPr>
        <dsp:cNvPr id="0" name=""/>
        <dsp:cNvSpPr/>
      </dsp:nvSpPr>
      <dsp:spPr>
        <a:xfrm rot="5400000">
          <a:off x="-130462" y="4562630"/>
          <a:ext cx="984624" cy="68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7232" y="4759554"/>
        <a:ext cx="689236" cy="295388"/>
      </dsp:txXfrm>
    </dsp:sp>
    <dsp:sp modelId="{88B1B2DC-2BE0-48A1-91A2-1205A18C1377}">
      <dsp:nvSpPr>
        <dsp:cNvPr id="0" name=""/>
        <dsp:cNvSpPr/>
      </dsp:nvSpPr>
      <dsp:spPr>
        <a:xfrm rot="5400000">
          <a:off x="3456890" y="1734508"/>
          <a:ext cx="936660" cy="6334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b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accent5">
                <a:lumMod val="20000"/>
                <a:lumOff val="80000"/>
              </a:schemeClr>
            </a:solidFill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Самому важному нельзя ОБУЧИТЬ, а можно только НАУЧИТЬСЯ!</a:t>
          </a:r>
          <a:endParaRPr lang="ru-RU" sz="24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 rot="-5400000">
        <a:off x="758161" y="4478961"/>
        <a:ext cx="6288394" cy="845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2CD18-4C20-4A69-B53B-C3679968D861}">
      <dsp:nvSpPr>
        <dsp:cNvPr id="0" name=""/>
        <dsp:cNvSpPr/>
      </dsp:nvSpPr>
      <dsp:spPr>
        <a:xfrm>
          <a:off x="0" y="0"/>
          <a:ext cx="8820150" cy="22034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AA854-0B06-420B-A0BC-1943F9C7D9C1}">
      <dsp:nvSpPr>
        <dsp:cNvPr id="0" name=""/>
        <dsp:cNvSpPr/>
      </dsp:nvSpPr>
      <dsp:spPr>
        <a:xfrm>
          <a:off x="267033" y="293792"/>
          <a:ext cx="1926996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73FFE-2B2C-459B-BBF9-A3BA52BE227B}">
      <dsp:nvSpPr>
        <dsp:cNvPr id="0" name=""/>
        <dsp:cNvSpPr/>
      </dsp:nvSpPr>
      <dsp:spPr>
        <a:xfrm rot="10800000">
          <a:off x="267033" y="2203444"/>
          <a:ext cx="1926996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FFFF00"/>
              </a:solidFill>
            </a:rPr>
            <a:t>Экскур-сии</a:t>
          </a:r>
          <a:r>
            <a:rPr lang="ru-RU" sz="3200" kern="1200" dirty="0" smtClean="0">
              <a:solidFill>
                <a:srgbClr val="FFFF00"/>
              </a:solidFill>
            </a:rPr>
            <a:t> по сайтам</a:t>
          </a:r>
          <a:endParaRPr lang="ru-RU" sz="3200" kern="1200" dirty="0">
            <a:solidFill>
              <a:srgbClr val="FFFF00"/>
            </a:solidFill>
          </a:endParaRPr>
        </a:p>
      </dsp:txBody>
      <dsp:txXfrm rot="10800000">
        <a:off x="326295" y="2203444"/>
        <a:ext cx="1808472" cy="2633837"/>
      </dsp:txXfrm>
    </dsp:sp>
    <dsp:sp modelId="{459E5B30-D12F-4DEF-8366-134D9D820166}">
      <dsp:nvSpPr>
        <dsp:cNvPr id="0" name=""/>
        <dsp:cNvSpPr/>
      </dsp:nvSpPr>
      <dsp:spPr>
        <a:xfrm>
          <a:off x="2386729" y="293792"/>
          <a:ext cx="1926996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D95B5-37FB-4A22-9961-4AE452D7AAB8}">
      <dsp:nvSpPr>
        <dsp:cNvPr id="0" name=""/>
        <dsp:cNvSpPr/>
      </dsp:nvSpPr>
      <dsp:spPr>
        <a:xfrm rot="10800000">
          <a:off x="2386729" y="2203444"/>
          <a:ext cx="1926996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solidFill>
                <a:srgbClr val="FFFF00"/>
              </a:solidFill>
            </a:rPr>
            <a:t>Видео</a:t>
          </a:r>
          <a:r>
            <a:rPr lang="ru-RU" sz="3200" kern="1200" dirty="0" smtClean="0">
              <a:solidFill>
                <a:srgbClr val="FFFF00"/>
              </a:solidFill>
            </a:rPr>
            <a:t>, теле- </a:t>
          </a:r>
          <a:r>
            <a:rPr lang="ru-RU" sz="3200" kern="1200" dirty="0" err="1" smtClean="0">
              <a:solidFill>
                <a:srgbClr val="FFFF00"/>
              </a:solidFill>
            </a:rPr>
            <a:t>конфе-ренции</a:t>
          </a:r>
          <a:endParaRPr lang="ru-RU" sz="3200" kern="1200" dirty="0">
            <a:solidFill>
              <a:srgbClr val="FFFF00"/>
            </a:solidFill>
          </a:endParaRPr>
        </a:p>
      </dsp:txBody>
      <dsp:txXfrm rot="10800000">
        <a:off x="2445991" y="2203444"/>
        <a:ext cx="1808472" cy="2633837"/>
      </dsp:txXfrm>
    </dsp:sp>
    <dsp:sp modelId="{24839CA0-79AA-41BF-AA51-3FB8BFD92E20}">
      <dsp:nvSpPr>
        <dsp:cNvPr id="0" name=""/>
        <dsp:cNvSpPr/>
      </dsp:nvSpPr>
      <dsp:spPr>
        <a:xfrm>
          <a:off x="4506424" y="293792"/>
          <a:ext cx="1926996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08EB7-416D-4549-80FB-1B46470F7C7F}">
      <dsp:nvSpPr>
        <dsp:cNvPr id="0" name=""/>
        <dsp:cNvSpPr/>
      </dsp:nvSpPr>
      <dsp:spPr>
        <a:xfrm rot="10800000">
          <a:off x="4506424" y="2203444"/>
          <a:ext cx="1926996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FF00"/>
              </a:solidFill>
            </a:rPr>
            <a:t>Чаты</a:t>
          </a:r>
          <a:endParaRPr lang="ru-RU" sz="3600" kern="1200" dirty="0">
            <a:solidFill>
              <a:srgbClr val="FFFF00"/>
            </a:solidFill>
          </a:endParaRPr>
        </a:p>
      </dsp:txBody>
      <dsp:txXfrm rot="10800000">
        <a:off x="4565686" y="2203444"/>
        <a:ext cx="1808472" cy="2633837"/>
      </dsp:txXfrm>
    </dsp:sp>
    <dsp:sp modelId="{FE5D247A-9B20-46BE-9931-560CA4A4D303}">
      <dsp:nvSpPr>
        <dsp:cNvPr id="0" name=""/>
        <dsp:cNvSpPr/>
      </dsp:nvSpPr>
      <dsp:spPr>
        <a:xfrm>
          <a:off x="6626120" y="293792"/>
          <a:ext cx="1926996" cy="1615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C870A-E5EC-4A8A-8801-BF904FA1300D}">
      <dsp:nvSpPr>
        <dsp:cNvPr id="0" name=""/>
        <dsp:cNvSpPr/>
      </dsp:nvSpPr>
      <dsp:spPr>
        <a:xfrm rot="10800000">
          <a:off x="6626120" y="2203444"/>
          <a:ext cx="1926996" cy="26930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Фрагментарное включение Интернет-ресурсов в структуру занятий</a:t>
          </a:r>
          <a:endParaRPr lang="ru-RU" sz="2400" kern="1200" dirty="0">
            <a:solidFill>
              <a:srgbClr val="FFFF00"/>
            </a:solidFill>
          </a:endParaRPr>
        </a:p>
      </dsp:txBody>
      <dsp:txXfrm rot="10800000">
        <a:off x="6685382" y="2203444"/>
        <a:ext cx="1808472" cy="2633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94B3DC-6860-4CE9-8B6A-409FC433CD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57590D-354C-4858-9E28-9A71CB083F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64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64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F30E-85FF-437C-8227-2EF9DA79EEC9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289C2-E5C5-45B8-8A89-9539DDF923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09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1535-2CB7-4DC1-8A2A-3504293A39D9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9C12B-7C34-4D4B-8973-0819D994BB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BF66-89E2-4CCD-B7F1-72A30562FDDC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2D8BE-5E44-40DD-8E5B-641B1A7DF8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7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AB93-B2A7-4EF9-81E7-65F53DDDAEC4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E4184-BB6B-4594-A14B-DAD77C988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2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8A50-6F17-484B-B927-6C32B531526C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02368E-9B31-4900-A83C-2FDA409F60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05EE-53FF-474A-87F0-583F6531212D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E6FECB-15ED-497D-B72E-616DC97EE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6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83C2-689E-44A5-9096-43D8B2E3C7F6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AB8094-D429-486C-BCD0-76F949101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50BE-CFD8-4379-9EF9-50B420B0B002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213B1B-2E78-418A-8E77-259F2B2C6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8F0E-7AEA-429E-BC6B-969D5DD6F7EF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BA4324-D29F-470E-AFC8-4A29D2F70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6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11-2803-4DE3-B93F-91EE7F8DFE55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864E7E-E113-478C-A65A-2A44A0F1AD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2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E477-8279-4941-A5B9-C57952E19798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648F2A-3CE6-4D62-88C0-A42BD7FA0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7236-C789-4AA5-9717-8C79FAD55992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4C4246-DA01-4F51-A356-E11735327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159F6F8-315F-46E9-9B35-DB4336510CFB}" type="datetime1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85CD2D-9A9E-46CB-9DD4-DBD9F7DB6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53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53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54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3154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4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54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6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2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6.jpe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835818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C:\Documents and Settings\1\Мои документы\Мои рисунки\логотип-лиц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DBCD7"/>
              </a:clrFrom>
              <a:clrTo>
                <a:srgbClr val="5DBC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1728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C:\Documents and Settings\1\Мои документы\Мои рисунки\школа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93305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973447" y="0"/>
            <a:ext cx="717055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Муниципальное общеобразовательное бюджетное</a:t>
            </a:r>
          </a:p>
          <a:p>
            <a:pPr algn="ctr" eaLnBrk="1" hangingPunct="1"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учреждение Лицей №59 г.Сочи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6580" y="778669"/>
            <a:ext cx="8208912" cy="2638167"/>
          </a:xfrm>
          <a:prstGeom prst="rect">
            <a:avLst/>
          </a:prstGeom>
          <a:noFill/>
        </p:spPr>
        <p:txBody>
          <a:bodyPr wrap="none" anchor="ctr">
            <a:prstTxWarp prst="textInflateTop">
              <a:avLst>
                <a:gd name="adj" fmla="val 27881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dirty="0">
                <a:ln w="5080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4427538" y="5995988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rgbClr val="002060"/>
                </a:solidFill>
              </a:rPr>
              <a:t>tatkalash60@mail.ru</a:t>
            </a:r>
            <a:endParaRPr lang="ru-RU" altLang="ru-RU" sz="2400" b="1">
              <a:solidFill>
                <a:srgbClr val="002060"/>
              </a:solidFill>
            </a:endParaRPr>
          </a:p>
        </p:txBody>
      </p:sp>
      <p:sp>
        <p:nvSpPr>
          <p:cNvPr id="16392" name="Text Box 39"/>
          <p:cNvSpPr txBox="1">
            <a:spLocks noChangeArrowheads="1"/>
          </p:cNvSpPr>
          <p:nvPr/>
        </p:nvSpPr>
        <p:spPr bwMode="auto">
          <a:xfrm>
            <a:off x="4144963" y="5584825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http://liceum-59sochi.narod.ru</a:t>
            </a:r>
          </a:p>
        </p:txBody>
      </p: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5724525" y="6396038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</a:rPr>
              <a:t>г.Сочи  2018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30619" y="3408700"/>
            <a:ext cx="4568943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eaLnBrk="1" hangingPunct="1">
              <a:defRPr/>
            </a:pP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Из опыта работы</a:t>
            </a:r>
          </a:p>
          <a:p>
            <a:pPr algn="r" eaLnBrk="1" hangingPunct="1">
              <a:defRPr/>
            </a:pP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учителя английского языка</a:t>
            </a:r>
          </a:p>
          <a:p>
            <a:pPr algn="r" eaLnBrk="1" hangingPunct="1">
              <a:defRPr/>
            </a:pPr>
            <a:r>
              <a:rPr lang="ru-RU" sz="28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Калашник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r" eaLnBrk="1" hangingPunct="1">
              <a:defRPr/>
            </a:pP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Татьяны Леонидовны </a:t>
            </a:r>
          </a:p>
          <a:p>
            <a:pPr algn="r" eaLnBrk="1" hangingPunct="1">
              <a:defRPr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6395" name="Picture 6" descr="E:\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857250"/>
            <a:ext cx="12588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285875" y="928688"/>
            <a:ext cx="5857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/>
              <a:t>Современные методы обучения школьников проектно-исследовательской деятельности в рамках урочной и 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Вит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35818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2400" smtClean="0">
                <a:solidFill>
                  <a:srgbClr val="FF0066"/>
                </a:solidFill>
                <a:effectLst/>
              </a:rPr>
              <a:t>Результаты моей педагогической деятельности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9388" y="1268413"/>
          <a:ext cx="41402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r:id="rId4" imgW="4145639" imgH="2523963" progId="Excel.Chart.8">
                  <p:embed/>
                </p:oleObj>
              </mc:Choice>
              <mc:Fallback>
                <p:oleObj r:id="rId4" imgW="4145639" imgH="2523963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41402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6"/>
          <p:cNvGraphicFramePr>
            <a:graphicFrameLocks noChangeAspect="1"/>
          </p:cNvGraphicFramePr>
          <p:nvPr/>
        </p:nvGraphicFramePr>
        <p:xfrm>
          <a:off x="4716463" y="1268413"/>
          <a:ext cx="421163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r:id="rId6" imgW="4212701" imgH="2810500" progId="Excel.Chart.8">
                  <p:embed/>
                </p:oleObj>
              </mc:Choice>
              <mc:Fallback>
                <p:oleObj r:id="rId6" imgW="4212701" imgH="28105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268413"/>
                        <a:ext cx="421163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9750" y="692150"/>
            <a:ext cx="3368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Динамика роста среднего балла по предмету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5076825" y="692150"/>
            <a:ext cx="3368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Диаграмма роста качества знаний при 100% уровне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обученности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5608" name="Object 10"/>
          <p:cNvGraphicFramePr>
            <a:graphicFrameLocks noChangeAspect="1"/>
          </p:cNvGraphicFramePr>
          <p:nvPr/>
        </p:nvGraphicFramePr>
        <p:xfrm>
          <a:off x="2484438" y="4586288"/>
          <a:ext cx="4068762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r:id="rId8" imgW="4066384" imgH="2274005" progId="Excel.Chart.8">
                  <p:embed/>
                </p:oleObj>
              </mc:Choice>
              <mc:Fallback>
                <p:oleObj r:id="rId8" imgW="4066384" imgH="2274005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86288"/>
                        <a:ext cx="4068762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971550" y="4076700"/>
            <a:ext cx="72723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Сравнительная диаграмма уровня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обученности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и качества знаний в среднем по школе и по предмету за 2017-2018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1B9D6C-E3C8-4325-8500-8933C80ECAE1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26627" name="Picture 3" descr="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8358187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C:\Documents and Settings\1\Мои документы\Мои рисунки\логотип-лиц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9C0F2"/>
              </a:clrFrom>
              <a:clrTo>
                <a:srgbClr val="79C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Достижения моих учеников</a:t>
            </a:r>
          </a:p>
        </p:txBody>
      </p:sp>
      <p:pic>
        <p:nvPicPr>
          <p:cNvPr id="10" name="Picture 10" descr="P102044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4643446"/>
            <a:ext cx="2165496" cy="174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2" descr="C:\Documents and Settings\1\Мои документы\Мои рисунки\2012-12-24\Scan106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775" y="4672013"/>
            <a:ext cx="12969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 descr="C:\Documents and Settings\1\Мои документы\Мои рисунки\2012-12-24\Scan106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20875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C:\Documents and Settings\1\Рабочий стол\Кадашник - 2012\Мат на конк\грамоты\10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9236">
            <a:off x="7235825" y="704850"/>
            <a:ext cx="15843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9" descr="C:\Documents and Settings\1\Рабочий стол\Кадашник - 2012\Мат на конк\грамоты\10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8751">
            <a:off x="328613" y="962025"/>
            <a:ext cx="11747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F:\фото на конкурс\_DSC004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1338829" cy="200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Рисунок 17" descr="Туманян грамота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3143250"/>
            <a:ext cx="13573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C:\Users\tatyana\Desktop\Подготовка к выступлению на НПК\Для презентации 1\20150207_112518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571744"/>
            <a:ext cx="150019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6638" name="Рисунок 20" descr="C:\Users\tatyana\Desktop\Документы Для аттестации\zhdan 00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643188"/>
            <a:ext cx="12858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C:\Users\tatyana\Desktop\Подготовка к выступлению на НПК\Для презентации 1\20170528_102209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0227">
            <a:off x="1785918" y="714356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6640" name="Рисунок 22" descr="C:\Users\tatyana\Desktop\Моя аттестация\Грамоты\диплом туманян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138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Рисунок 23" descr="C:\Users\tatyana\Desktop\Моя аттестация\Грамоты\Грамота Становая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857250"/>
            <a:ext cx="1136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Рисунок 24" descr="C:\Users\tatyana\Desktop\Моя аттестация\Грамоты\диплом.jpe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643438"/>
            <a:ext cx="1285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Рисунок 25" descr="C:\Users\tatyana\Desktop\Моя аттестация\Грамоты\Антия сертификат.jpe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2714625"/>
            <a:ext cx="14509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2269F9-A3C4-4845-B33C-503670CFA048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27651" name="Picture 3" descr="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358187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Всегда в развитии,                                  в стремлении вперёд!</a:t>
            </a:r>
          </a:p>
        </p:txBody>
      </p:sp>
      <p:pic>
        <p:nvPicPr>
          <p:cNvPr id="27653" name="Picture 10" descr="C:\Documents and Settings\1\Мои документы\Мои рисунки\логотип-лиц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9C0F2"/>
              </a:clrFrom>
              <a:clrTo>
                <a:srgbClr val="79C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C:\Documents and Settings\1\Рабочий стол\Кадашник - 2012\фото курсы\IMG_15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643446"/>
            <a:ext cx="230409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5" name="Picture 5" descr="C:\Documents and Settings\1\Рабочий стол\Кадашник - 2012\фото курсы\IMG_16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785926"/>
            <a:ext cx="2714644" cy="203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Рисунок 11" descr="C:\Users\tatyana\Desktop\Документы Для аттестации\сертификаты от Вербицкой\Сертификат Вербицая семина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500188"/>
            <a:ext cx="21240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12" descr="C:\Users\tatyana\Desktop\Подготовка к выступлению на НПК\Для презентации 1\удостоверение 2017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25003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13" descr="C:\Users\tatyana\Desktop\Подготовка к выступлению на НПК\Для презентации 1\удостоверение 2017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2571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tatyana\Desktop\Подготовка к выступлению на НПК\Для презентации 1\20170529_120507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17145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2ACC6D-831E-4E61-A9A3-AD46B9A8605B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28675" name="Picture 2" descr="DSC01207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1FD7B9-D855-4353-BC1C-B65EF61826BB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29699" name="Picture 3" descr="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19125"/>
            <a:ext cx="8358187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C:\Documents and Settings\1\Мои документы\Мои рисунки\логотип-лиц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7BFD7"/>
              </a:clrFrom>
              <a:clrTo>
                <a:srgbClr val="67BF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4400" y="0"/>
            <a:ext cx="8229600" cy="9080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Что оставлю я в детских сердцах…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3923928" cy="285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F:\фото\DSC_06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3673282" cy="244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tatyana\Desktop\Подготовка к выступлению на НПК\Для презентации 1\IMG-20170422-WA00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928670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C:\Users\tatyana\Desktop\Подготовка к выступлению на НПК\Для презентации 1\IMG_20170828_12133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500570"/>
            <a:ext cx="3924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8682" name="Picture 10" descr="F:\DSC_063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285860"/>
            <a:ext cx="2730779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608 0.47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93802E-7 L 0.52968 0.0127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6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289 L -0.56476 -0.0249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28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673 L -0.00156 -0.551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4F63AE-E409-43E3-AF00-EDAA07F60793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30723" name="Picture 21" descr="http://fantasyflash.ru/anime/blest/image/blest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357313"/>
            <a:ext cx="478631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1538" y="285728"/>
            <a:ext cx="7398179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</a:p>
        </p:txBody>
      </p:sp>
      <p:pic>
        <p:nvPicPr>
          <p:cNvPr id="7" name="Рисунок 6" descr="1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428736"/>
            <a:ext cx="2000264" cy="1886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42" y="1357298"/>
            <a:ext cx="2024077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357187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1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4071942"/>
            <a:ext cx="19621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17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5984" y="5214950"/>
            <a:ext cx="21621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17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4" y="5214950"/>
            <a:ext cx="18383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35818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1143000" y="214313"/>
            <a:ext cx="7850188" cy="1071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b="1" kern="10">
                <a:solidFill>
                  <a:srgbClr val="001145"/>
                </a:solidFill>
                <a:latin typeface="+mn-lt"/>
                <a:ea typeface="+mn-lt"/>
                <a:cs typeface="+mn-lt"/>
              </a:rPr>
              <a:t>Ребенок-это не  «пустой сосуд, который нужно наполнить, </a:t>
            </a:r>
          </a:p>
          <a:p>
            <a:pPr algn="ctr"/>
            <a:r>
              <a:rPr lang="ru-RU" sz="4000" b="1" kern="10">
                <a:solidFill>
                  <a:srgbClr val="001145"/>
                </a:solidFill>
                <a:latin typeface="+mn-lt"/>
                <a:ea typeface="+mn-lt"/>
                <a:cs typeface="+mn-lt"/>
              </a:rPr>
              <a:t>но факел, который нудно зажечь»!</a:t>
            </a:r>
          </a:p>
        </p:txBody>
      </p:sp>
      <p:pic>
        <p:nvPicPr>
          <p:cNvPr id="17412" name="Picture 10" descr="C:\Documents and Settings\1\Мои документы\Мои рисунки\логотип-лиц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DBCD7"/>
              </a:clrFrom>
              <a:clrTo>
                <a:srgbClr val="5DBC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1979712" cy="285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2051720" y="1124744"/>
          <a:ext cx="709228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D4D12E-8700-478F-813A-F89FA8765099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1331913" y="0"/>
            <a:ext cx="7019925" cy="620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метода проектов: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80988" y="866775"/>
            <a:ext cx="48672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FF"/>
                </a:solidFill>
              </a:rPr>
              <a:t>развитие  инициативности  детей;</a:t>
            </a:r>
            <a:endParaRPr lang="ru-RU" altLang="ru-RU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80988" y="1446213"/>
            <a:ext cx="48672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FF"/>
                </a:solidFill>
              </a:rPr>
              <a:t>принятие самостоятельных решений;</a:t>
            </a:r>
            <a:endParaRPr lang="ru-RU" altLang="ru-RU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80988" y="2035175"/>
            <a:ext cx="48672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FF"/>
                </a:solidFill>
              </a:rPr>
              <a:t>отстаивание собственной точки зрения;</a:t>
            </a:r>
            <a:endParaRPr lang="ru-RU" altLang="ru-RU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85750" y="2643188"/>
            <a:ext cx="48672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FF"/>
                </a:solidFill>
              </a:rPr>
              <a:t>умение работать в группе и индивидуально;</a:t>
            </a:r>
            <a:endParaRPr lang="ru-RU" altLang="ru-RU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4356100" y="4138613"/>
            <a:ext cx="4537075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FF"/>
                </a:solidFill>
              </a:rPr>
              <a:t>развитие языковых навыков говорения, чтения и письма;</a:t>
            </a:r>
            <a:endParaRPr lang="ru-RU" altLang="ru-RU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376738" y="5189538"/>
            <a:ext cx="4535487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i="1">
                <a:solidFill>
                  <a:srgbClr val="FFFFFF"/>
                </a:solidFill>
                <a:latin typeface="Times New Roman" panose="02020603050405020304" pitchFamily="18" charset="0"/>
              </a:rPr>
              <a:t>повышение творческого потенциала учащихся.</a:t>
            </a:r>
          </a:p>
        </p:txBody>
      </p:sp>
      <p:pic>
        <p:nvPicPr>
          <p:cNvPr id="46094" name="Picture 14" descr="10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643314"/>
            <a:ext cx="4258731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Рисунок 13" descr="C:\Users\tatyana\Desktop\Подготовка к выступлению на НПК\Для презентации 1\20180420_10530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071546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50800" dir="5400000" algn="ctr" rotWithShape="0">
              <a:srgbClr val="000000">
                <a:alpha val="21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IMG_0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71875"/>
            <a:ext cx="435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1F369-106C-43DE-9F61-FCE822AA5504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19460" name="Picture 2" descr="IMG_0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IMG_04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IMG_04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5488"/>
            <a:ext cx="47879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57158" y="2561415"/>
            <a:ext cx="8429684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FFFFFF"/>
                </a:solidFill>
                <a:cs typeface="Times New Roman" pitchFamily="18" charset="0"/>
              </a:rPr>
              <a:t>Практическая  ценность использования метода проектов: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учащиеся улучшают навыки устной речи;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учащиеся развивают все аспекты иноязычной коммуникативной компетенции.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4E0CE1-1232-46AB-B407-A437736328F7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20483" name="Picture 3" descr="Ви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35818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0"/>
            <a:ext cx="7019925" cy="1143000"/>
          </a:xfrm>
        </p:spPr>
        <p:txBody>
          <a:bodyPr anchor="t"/>
          <a:lstStyle/>
          <a:p>
            <a:pPr>
              <a:defRPr/>
            </a:pPr>
            <a:r>
              <a:rPr lang="ru-RU" sz="3600" u="sng" dirty="0" smtClean="0"/>
              <a:t> </a:t>
            </a:r>
            <a:r>
              <a:rPr lang="ru-RU" sz="2800" u="sng" dirty="0" smtClean="0">
                <a:solidFill>
                  <a:srgbClr val="C00000"/>
                </a:solidFill>
              </a:rPr>
              <a:t>Создание проекта по теме: «Одежда»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pc="3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14282" y="642918"/>
            <a:ext cx="8173947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интерактивных технологий при реализации задачи  развития творческого потенциала обучающихся через коммуникативные умения и коллективную деятельность в группе.</a:t>
            </a:r>
          </a:p>
        </p:txBody>
      </p:sp>
      <p:pic>
        <p:nvPicPr>
          <p:cNvPr id="20488" name="Picture 10" descr="C:\Documents and Settings\1\Мои документы\Мои рисунки\логотип-лиц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DBCD7"/>
              </a:clrFrom>
              <a:clrTo>
                <a:srgbClr val="5DBC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_DSC005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4108450" cy="23828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0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9" name="Рисунок 8" descr="IMG_19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1918"/>
            <a:ext cx="364330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9" name="Picture 13" descr="E:\Современные методы и формы обучения проектно-исследовательской деятельности\фото на сайт\IMG_19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143248"/>
            <a:ext cx="3857620" cy="37147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3436E2-1F25-45EE-9EE9-9CF1A31AC194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928802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2661713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857760"/>
            <a:ext cx="2152650" cy="1714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Рисунок 16" descr="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2000250"/>
            <a:ext cx="2714625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4786322"/>
            <a:ext cx="2452690" cy="191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7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63" y="4857750"/>
            <a:ext cx="2262187" cy="183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428625" y="500063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/>
              <a:t>Работа учащихся над проектом</a:t>
            </a:r>
            <a:r>
              <a:rPr lang="en-US" altLang="ru-RU" sz="3600"/>
              <a:t>:</a:t>
            </a:r>
            <a:r>
              <a:rPr lang="ru-RU" altLang="ru-RU" sz="360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/>
              <a:t>Мой Сочи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6ECFF3-FEBB-41E6-8A14-7F3ACC46ED27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35168"/>
            <a:ext cx="3786214" cy="2151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4554"/>
            <a:ext cx="2571768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1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2000240"/>
            <a:ext cx="221457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572008"/>
            <a:ext cx="239317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9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85728"/>
            <a:ext cx="2286016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9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4643446"/>
            <a:ext cx="2928943" cy="1952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4214818"/>
            <a:ext cx="3047999" cy="2347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285728"/>
            <a:ext cx="62865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В ходе работы над проектом «Мой Сочи» были использованы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видео и аудио материалы, ресурсы сети Интернет, словари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CA82C0-F1F4-47B4-80BF-5D59AC0F8D29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222250" y="38100"/>
            <a:ext cx="8820150" cy="836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Нетрадиционные формы проведения занятий по английскому языку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2250" y="1196752"/>
          <a:ext cx="882015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SDC119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17032"/>
            <a:ext cx="3830302" cy="28727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7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97C68C-364C-4065-8FC8-953CAA75E870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222250" y="38100"/>
            <a:ext cx="8820150" cy="836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проектно-исследовательского метода: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288" y="874713"/>
            <a:ext cx="79216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влияние на развитие личности и состояния психологического здоровья лицеистов;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055688" y="1773238"/>
            <a:ext cx="747553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совершенствование системы диагностики обучения, воспитания и развития обучающихся;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77975" y="2667000"/>
            <a:ext cx="71278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творческий характер совместной деятельности учителя и учеников;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3924300" y="4797425"/>
            <a:ext cx="51181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оптимальный психологический климат на уроках иностранного языка.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3132138" y="3716338"/>
            <a:ext cx="57245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</a:rPr>
              <a:t>позитивное отношение учащихся, изучаемому предмету;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3">
      <a:dk1>
        <a:srgbClr val="0000FF"/>
      </a:dk1>
      <a:lt1>
        <a:srgbClr val="0066FF"/>
      </a:lt1>
      <a:dk2>
        <a:srgbClr val="0000F0"/>
      </a:dk2>
      <a:lt2>
        <a:srgbClr val="000514"/>
      </a:lt2>
      <a:accent1>
        <a:srgbClr val="0099CC"/>
      </a:accent1>
      <a:accent2>
        <a:srgbClr val="A886E0"/>
      </a:accent2>
      <a:accent3>
        <a:srgbClr val="AAB8FF"/>
      </a:accent3>
      <a:accent4>
        <a:srgbClr val="0000DA"/>
      </a:accent4>
      <a:accent5>
        <a:srgbClr val="AACAE2"/>
      </a:accent5>
      <a:accent6>
        <a:srgbClr val="9879CB"/>
      </a:accent6>
      <a:hlink>
        <a:srgbClr val="FFCC00"/>
      </a:hlink>
      <a:folHlink>
        <a:srgbClr val="00FFF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000514"/>
        </a:dk1>
        <a:lt1>
          <a:srgbClr val="FFFFFF"/>
        </a:lt1>
        <a:dk2>
          <a:srgbClr val="0066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B8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1">
        <a:dk1>
          <a:srgbClr val="000514"/>
        </a:dk1>
        <a:lt1>
          <a:srgbClr val="FFFFFF"/>
        </a:lt1>
        <a:dk2>
          <a:srgbClr val="00FFFF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FFFF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12">
        <a:dk1>
          <a:srgbClr val="0000FF"/>
        </a:dk1>
        <a:lt1>
          <a:srgbClr val="00FFFF"/>
        </a:lt1>
        <a:dk2>
          <a:srgbClr val="0000F0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FFFF"/>
        </a:accent3>
        <a:accent4>
          <a:srgbClr val="0000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3">
        <a:dk1>
          <a:srgbClr val="0000FF"/>
        </a:dk1>
        <a:lt1>
          <a:srgbClr val="0066FF"/>
        </a:lt1>
        <a:dk2>
          <a:srgbClr val="0000F0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B8FF"/>
        </a:accent3>
        <a:accent4>
          <a:srgbClr val="0000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00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2837</TotalTime>
  <Words>364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Garamond</vt:lpstr>
      <vt:lpstr>Arial</vt:lpstr>
      <vt:lpstr>Wingdings</vt:lpstr>
      <vt:lpstr>Times New Roman</vt:lpstr>
      <vt:lpstr>Течение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 Создание проекта по теме: «Одежда»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моей педагогической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 Кравцова</cp:lastModifiedBy>
  <cp:revision>190</cp:revision>
  <cp:lastPrinted>1601-01-01T00:00:00Z</cp:lastPrinted>
  <dcterms:created xsi:type="dcterms:W3CDTF">2007-03-28T17:44:26Z</dcterms:created>
  <dcterms:modified xsi:type="dcterms:W3CDTF">2018-10-02T05:22:50Z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