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75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EC2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8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655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4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3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9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2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1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6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9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3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8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4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6600451" cy="226278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 задачи, развивающие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математическую грамотность обучающихся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540313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Былова Е.Н.,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Ладыгина Е .П., МОБУ гимназия №16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6" y="116632"/>
            <a:ext cx="8712288" cy="6741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6926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- мороженое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3352"/>
            <a:ext cx="8591318" cy="1179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6" y="3861048"/>
            <a:ext cx="8647844" cy="970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28800"/>
            <a:ext cx="8328288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72" y="5013176"/>
            <a:ext cx="7723292" cy="16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5" y="461665"/>
            <a:ext cx="8964488" cy="5444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газет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4" y="5765531"/>
            <a:ext cx="8078970" cy="10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02" y="620688"/>
            <a:ext cx="8748464" cy="1381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26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газет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59861"/>
            <a:ext cx="6264696" cy="47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4022"/>
            <a:ext cx="8749486" cy="67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6" y="692696"/>
            <a:ext cx="817240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5" y="4221088"/>
            <a:ext cx="8365706" cy="15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99" y="332656"/>
            <a:ext cx="8568952" cy="2088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8" y="2852936"/>
            <a:ext cx="864746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538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Создаём задачи вместе с учениками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87050"/>
            <a:ext cx="543609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Популярное место отдыха Сочи-Парк ежедневно посещают жители и гости курорта Сочи. В приведённой ниже таблице указано среднее количество посетителей по дням недели: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98040"/>
              </p:ext>
            </p:extLst>
          </p:nvPr>
        </p:nvGraphicFramePr>
        <p:xfrm>
          <a:off x="971600" y="1764836"/>
          <a:ext cx="6984775" cy="156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602"/>
                <a:gridCol w="781979"/>
                <a:gridCol w="778415"/>
                <a:gridCol w="779841"/>
                <a:gridCol w="778415"/>
                <a:gridCol w="779841"/>
                <a:gridCol w="780554"/>
                <a:gridCol w="77912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День недели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Сб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взрослых посетителей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430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1250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школьников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2460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3212976"/>
            <a:ext cx="7272808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Цена билета для взрослого составляет 1800 руб., цена билета для школьников 1000 руб.</a:t>
            </a:r>
          </a:p>
        </p:txBody>
      </p:sp>
      <p:pic>
        <p:nvPicPr>
          <p:cNvPr id="8" name="Рисунок 7" descr="C:\Users\Пользователь\Desktop\Без назван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17" y="440691"/>
            <a:ext cx="2063115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051720" y="4019132"/>
            <a:ext cx="4572000" cy="28621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 1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Определить самую низкую выручку Парка за день. 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область: количество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Контекст: общественный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Учебно-профессиональная деятельность: применять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Сложность: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 на вопрос. 888000 руб.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5832648" cy="286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 2 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Определите среднюю выручку Парка за неделю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область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: количество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Контекст: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общественный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Учебно-профессиональная деятельность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: применять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Сложность: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 на вопрос: 2 840 285, 71 </a:t>
            </a:r>
            <a:r>
              <a:rPr lang="ru-RU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руб</a:t>
            </a: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140968"/>
            <a:ext cx="4572000" cy="3434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 3.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Сколько рублей получит бюджет города Сочи, если парк в 2020 году перечислит 30% декабрьской выручки.    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область: количество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Контекст: общественный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Учебно-профессиональная деятельность: применять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Сложность: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 на вопрос: 24 933 000 руб.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C:\Users\Пользователь\Desktop\календарь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733675" cy="193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7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528689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54888" cy="5184576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исследования PISA-2021 будет использоваться следующее определение:</a:t>
            </a:r>
          </a:p>
          <a:p>
            <a:r>
              <a:rPr lang="ru-RU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человека </a:t>
            </a:r>
            <a:r>
              <a:rPr lang="ru-RU" sz="3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 математически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для решения задач в разнообразных практических контекстах. Она включает в себя понятия, процедуры и факты, а также инструменты для описания, объяснения и предсказания явлений.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 в 21 веке».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5" y="6309320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ru-RU" dirty="0">
                <a:solidFill>
                  <a:srgbClr val="C00000"/>
                </a:solidFill>
              </a:rPr>
              <a:t>(</a:t>
            </a:r>
            <a:r>
              <a:rPr lang="ru-RU" b="1" i="1" u="sng" dirty="0">
                <a:solidFill>
                  <a:srgbClr val="C00000"/>
                </a:solidFill>
              </a:rPr>
              <a:t>Определение </a:t>
            </a:r>
            <a:r>
              <a:rPr lang="en-US" b="1" i="1" u="sng" dirty="0">
                <a:solidFill>
                  <a:srgbClr val="C00000"/>
                </a:solidFill>
              </a:rPr>
              <a:t>PISA</a:t>
            </a:r>
            <a:r>
              <a:rPr lang="ru-RU" b="1" i="1" u="sng" dirty="0">
                <a:solidFill>
                  <a:srgbClr val="C00000"/>
                </a:solidFill>
              </a:rPr>
              <a:t>, </a:t>
            </a:r>
            <a:r>
              <a:rPr lang="ru-RU" b="1" i="1" u="sng" dirty="0" smtClean="0">
                <a:solidFill>
                  <a:srgbClr val="C00000"/>
                </a:solidFill>
              </a:rPr>
              <a:t>2021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Математическая грамотность. Сборник эталонных заданий. Выпуск 1. Часть 1 | Рослова Лариса Олеговна, Рыдзе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Математическая грамотность. Сборник эталонных заданий. Выпуск 1. Часть 1 | Рослова Лариса Олеговна, Рыдзе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Математическая грамотность. Сборник эталонных заданий. Выпуск 1. Часть 1 | Рослова Лариса Олеговна, Рыдзе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Математическая грамотность. Сборник эталонных заданий. Выпуск 1. Часть 1 | Рослова Лариса Олеговна, Рыдзе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Математическая грамотность. Сборник эталонных заданий. Выпуск 1. Часть 1 | Рослова Лариса Олеговна, Рыдзе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C:\Users\user\AppData\Local\Temp\6016379369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 descr="C:\Users\user\AppData\Local\Temp\6016379369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AutoShape 17" descr="C:\Users\user\Desktop\601637936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AutoShape 19" descr="C:\Users\user\Desktop\601637936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AutoShape 21" descr="C:\Users\user\Desktop\601637936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AutoShape 23" descr="C:\Users\user\Desktop\601637936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3" name="Picture 25" descr="https://img-gorod.ru/28/015/2801572_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"/>
            <a:ext cx="4981575" cy="6657976"/>
          </a:xfrm>
          <a:prstGeom prst="rect">
            <a:avLst/>
          </a:prstGeom>
          <a:noFill/>
        </p:spPr>
      </p:pic>
      <p:pic>
        <p:nvPicPr>
          <p:cNvPr id="2077" name="Picture 29" descr="Ковалева, Рябинина, Чабан, Сидорова - Читательская грамотность. Сборник эталонных заданий. Выпуск 1. В 2-х частях обложка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54"/>
            <a:ext cx="37862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«Если вы хотите научиться плавать, то смело входите в воду, а если хотите научиться решать задачи, то решайте их!» (Д. Пойа)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8" y="1268760"/>
            <a:ext cx="89289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vege.ru/uploads/files/deyatelnost/niko/123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848872" cy="61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4857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Концепция по математике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PISA-2021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663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50EC2"/>
                </a:solidFill>
              </a:rPr>
              <a:t>Компетентностно-ориентированное задание (контекстная задача)</a:t>
            </a:r>
            <a:r>
              <a:rPr lang="ru-RU" dirty="0">
                <a:solidFill>
                  <a:srgbClr val="350EC2"/>
                </a:solidFill>
              </a:rPr>
              <a:t/>
            </a:r>
            <a:br>
              <a:rPr lang="ru-RU" dirty="0">
                <a:solidFill>
                  <a:srgbClr val="350EC2"/>
                </a:solidFill>
              </a:rPr>
            </a:br>
            <a:endParaRPr lang="ru-RU" dirty="0">
              <a:solidFill>
                <a:srgbClr val="350EC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4572000" cy="163121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опирается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реально имеющийся у учащихся жизненный опыт, представления, знания (в том числе житейские, донаучные), взгляды, мнения, предпочтения и т. 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943890"/>
            <a:ext cx="4572000" cy="70788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принципиальной неопределенностью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011016"/>
            <a:ext cx="4572000" cy="101566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нестандартны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оригинальны, иногда даже парадоксальны по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301208"/>
            <a:ext cx="4572000" cy="132343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задачи-ловушки, в которых в неявном, свернутом виде заключена проблема, которая соответствует основной идее учебного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078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0"/>
            <a:ext cx="7418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7731"/>
            <a:ext cx="8712968" cy="66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5" y="657716"/>
            <a:ext cx="8905288" cy="6200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2057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</a:t>
            </a:r>
            <a:endParaRPr lang="ru-RU" sz="2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2" y="260648"/>
            <a:ext cx="8316416" cy="11127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84784"/>
            <a:ext cx="8460432" cy="6582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72" y="2275247"/>
            <a:ext cx="8566516" cy="28074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74" y="5082719"/>
            <a:ext cx="3006048" cy="362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72" y="5461373"/>
            <a:ext cx="4359928" cy="6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402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Компетентностно -  ориентированные задачи, развивающие математическую грамотность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Компетентностно -  ориентированные задачи, развивающие математическую грамотность обучающихся</dc:title>
  <dc:creator>User</dc:creator>
  <cp:lastModifiedBy>СЦРО</cp:lastModifiedBy>
  <cp:revision>25</cp:revision>
  <dcterms:created xsi:type="dcterms:W3CDTF">2021-03-23T16:05:13Z</dcterms:created>
  <dcterms:modified xsi:type="dcterms:W3CDTF">2021-03-26T09:17:13Z</dcterms:modified>
</cp:coreProperties>
</file>