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304" r:id="rId3"/>
    <p:sldId id="258" r:id="rId4"/>
    <p:sldId id="257" r:id="rId5"/>
    <p:sldId id="259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6" y="-2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6B41A-C6BD-44A5-85F0-291600A4E826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3EC1D-060B-4E88-8BF8-300B1C125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29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3EC1D-060B-4E88-8BF8-300B1C125152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846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3EC1D-060B-4E88-8BF8-300B1C125152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109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3EC1D-060B-4E88-8BF8-300B1C125152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109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3EC1D-060B-4E88-8BF8-300B1C125152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37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3EC1D-060B-4E88-8BF8-300B1C125152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846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3EC1D-060B-4E88-8BF8-300B1C125152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37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3EC1D-060B-4E88-8BF8-300B1C125152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091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3EC1D-060B-4E88-8BF8-300B1C125152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091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3EC1D-060B-4E88-8BF8-300B1C125152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091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3EC1D-060B-4E88-8BF8-300B1C125152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37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3EC1D-060B-4E88-8BF8-300B1C125152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37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3EC1D-060B-4E88-8BF8-300B1C125152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10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543B-1956-4F75-B8EA-7CC5F3DA3158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2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543B-1956-4F75-B8EA-7CC5F3DA3158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90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543B-1956-4F75-B8EA-7CC5F3DA3158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17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543B-1956-4F75-B8EA-7CC5F3DA3158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20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543B-1956-4F75-B8EA-7CC5F3DA3158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7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543B-1956-4F75-B8EA-7CC5F3DA3158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61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543B-1956-4F75-B8EA-7CC5F3DA3158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78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543B-1956-4F75-B8EA-7CC5F3DA3158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36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543B-1956-4F75-B8EA-7CC5F3DA3158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52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543B-1956-4F75-B8EA-7CC5F3DA3158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44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543B-1956-4F75-B8EA-7CC5F3DA3158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15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9543B-1956-4F75-B8EA-7CC5F3DA3158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46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VlasenkoTY@edu.sochi.ru&#1089;&#1083;&#1077;&#1076;&#1091;&#1102;&#1097;&#1080;&#1077;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30425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ЕЖЕГОДНЫЙ ГОРОДСКОЙ КОНКУРС ПРОФЕССИОНАЛЬНОГО МАСТЕРСТВА РАБОТНИКОВ ДОШКОЛЬНЫХ ОБРАЗОВАТЕЛЬНЫХ ОРГАНИЗАЦИЙ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136904" cy="3024336"/>
          </a:xfrm>
        </p:spPr>
        <p:txBody>
          <a:bodyPr anchor="ctr"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«ВОСПИТАТЕЛЬ ГОДА СОЧИ» 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2021 ГОДУ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«ИНТЕРНЕТ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dirty="0" smtClean="0">
                <a:latin typeface="Comic Sans MS" panose="030F0702030302020204" pitchFamily="66" charset="0"/>
              </a:rPr>
              <a:t>»</a:t>
            </a: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СХЕМА ПРОВЕДЕНИЯ КОНКУРСНОГО ИСПЫТАНИЯ: адрес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интернет-ресурса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вносится в информационную карту участника Конкурса.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Предоставляется только один активный интернет-адрес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ВАЖНО!!! Открытие ссылки посредством входа через любой браузер без пароля и регистрации</a:t>
            </a:r>
            <a:endParaRPr lang="ru-RU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3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«ИНТЕРНЕТ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ПОРТФОЛИО»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СОДЕРЖАТЕЛЬНОСТЬ И ПРАКТИЧЕСКАЯ ЗНАЧИМОСТЬ МАТЕРИАЛОВ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ХАРАКТЕРИСТИКА РЕСУРСА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Максимальная оценка за конкурсное испытание – 14 баллов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75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«ИНТЕРНЕТ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ПОРТФОЛИО»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СОДЕРЖАТЕЛЬНОСТЬ И ПРАКТИЧЕСКАЯ ЗНАЧИМОСТЬ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МАТЕРИАЛОВ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ПРЕДСТАВЛЕНЫ АВТОРСКИЕ МАТЕРИАЛЫ ПО РАЗЛИЧНЫМ НАПРАВЛЕНИЯМ ДЕЯТЕЛЬНОСТИ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СОДЕРЖАНИЕ МАТЕРИАЛОВ ОРИЕНТИРОВАНО НА РАЗЛИЧНЫЕ ЦЕЛЕВЫЕ КАТЕГОРИИ ПОЛЬЗОВАТЕЛЕЙ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СОДЕРЖАНИЕ МАТЕРИАЛОВ ОРТРАЖАЕТ ОСНОВНЫЕ НАПРАВЛЕНИЯ РАЗВИТИЯ ДЕТЕЙ В СООТВЕТСТВИИ С ТРЕБОВАНИЯМИ ФГОС ДО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МАТЕРИАЛЫ ИМЕЮТ ПРАКТИКО-ОРИЕНТИРОВАННЫЙ ХАРАКТЕР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МАТЕРИАЛЫ ПРЕДСТАВЛЯЮТ ИНТЕРЕС ДЛЯ ПРОФЕССИОНАЛЬНОГО СООБЩЕСТВА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МАТЕРИАЛЫ ОТРАЖАЮТ СОВРЕМЕННЫЕ МЕТОДИЧЕСКИЕ ПОДХОДЫ В ДОШКОЛЬНОМ ОБРАЗОВАНИИ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МАТЕРИАЛЫ ОТРАЖАЮТ ТРАДИЦИОННЫЕ ЦЕННОСТИ РОССИЙСКОГО ОБЩЕСТВА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ПРЕДСТАВЛЕНЫ ПОЛЕЗНЫЕ СЫЛКИ НА РЕСУРСЫ, ПОСВЯЩЕННЫЕ ВОПРОСАМ ДОШКОЛЬНОГО ОБРАЗОВАНИЯ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35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«ИНТЕРНЕТ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ПОРТФОЛИО»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ХАРАКТЕРИСТИКА РЕСУРСА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ОБЕСПЕЧЕНЫ ЧЕТКАЯ СТРУКТУРА ПРЕДСТАВЛЕНИЯ МАТЕРИАЛОВ И УДОБСТВО НАВИГАЦИИ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ПРЕДСТАВЛЕНА ВОЗМОЖНОСТЬ ОУЩЕСТВЛЕНИЯ «ОБРАТНОЙ СВЯЗИ»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ОБРАТНАЯ СВЯЗЬ ОСУЩЕСТВЛЯЕТСЯ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ИСПОЛЬЗУЮТСЯ РАЗНЫЕ ФОРМЫ ПРЕДСТАВЛЕНИЯ ИНФОРМАЦИИ (ТЕКСТОВАЯ, ЧИСЛОВАЯ, ГРАФИЧЕСКАЯ, АУДИО, ВИДЕО И ДР.)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МАТЕРИАЛЫ РЕГУЛЯРНО ОБНОВЛЯЮТСЯ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ОТСУТСТВУЮТ ОРФОГРАФИЧЕСКИЕ, ПУНКТУАЦИОННЫЕ И ГРАММАТИЧЕСКИЕОШИБКИ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71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«ВИЗИТНАЯ КАРТОЧКА – 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«Я – ПЕДАГОГ»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КОНКУРСНОГО ИСПЫТАНИЯ – демонстрация конкурсантом профессиональных достижений с использованием информационно-коммуникационных технологий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67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«ВИЗИТНАЯ КАРТОЧКА – </a:t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«Я – ПЕДАГОГ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ФОРМАТ КОНКУРСНОГО ИСПЫТАНИЯ: видеоролик продолжительностью до  3-х минут.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Видеоролик должен содержать информацию о достижениях конкурсанта в профессиональной и общественной деятельности, отражать его профессиональную культуру, демонстрировать современные способы педагогической деятельности.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Важно!!!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Продолжительность видеоролика не более 3-х минут. 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2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«ВИЗИТНАЯ КАРТОЧКА – </a:t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«Я – ПЕДАГОГ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СХЕМА ПРОВЕДЕНИЯ КОНКУРСНОГО ИСПЫТАНИЯ: видеоролик создается конкурсантом в заочном режиме.</a:t>
            </a:r>
          </a:p>
          <a:p>
            <a:pPr marL="0" indent="0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Технические требования к видеоролику: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просмотра в режиме онлайн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оффлайн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разрешение 1920*1080 (16:9)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частота кадров – 25 кадров/с.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скорость потока – не менее 13.0 Мбит/с.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кодировка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AVC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формат файла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mpg4</a:t>
            </a:r>
          </a:p>
          <a:p>
            <a:pPr marL="0" indent="0">
              <a:buNone/>
            </a:pPr>
            <a:endPara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Видеоролик должен содержать информационную заставку с указанием муниципального образования (городской округ город-курорт Сочи Краснодарского края), образовательной организации, ФИО конкурсанта.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ru-RU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2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«ВИЗИТНАЯ КАРТОЧКА – </a:t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«Я – ПЕДАГОГ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ИНФОРМАТИВНОСТЬ И СОДЕРЖАТЕЛЬНОСТЬ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 ИНФОРМАЦИИ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Максимальная оценка за конкурсное испытание – 10 баллов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08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«ВИЗИТНАЯ КАРТОЧКА – </a:t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«Я – ПЕДАГОГ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ИНФОРМАТИВНОСТЬ И СОДЕРЖАТЕЛЬНОСТЬ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ДЕМОНСТРИРУЮТСЯ ПРОФЕССИОНАЛЬНЫЕ ДОСТИЖЕНИЯ ПЕДАГОГА В РАБОТЕ С ВОСПИТАННИКАМИ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ДЕМОНСТРИРУЮТСЯ ДОСТИЖЕНИЯ ПЕДАГОГА В РАБОТЕ С РОДИТЕЛЯМИ ВОСПИТАННИКОВ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ДЕМОНСТРИРУЮТСЯ ПРОФЕССИОНАЛЬНЫЕ ДОСТИЖЕНИЯ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ПЕДАГОГА В ПРОФЕСИОНАЛЬНОМ ВЗАИМОДЕЙСТВИИ С КОЛЛЕГАМИ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ДЕМОНСТРИРУЮТСЯ ИНТЕРЕСЫ И УВЛЕЧЕНИЯ ПЕДАГОГА, СВЯЗАННЫЕ С ПРОФЕССИОНАЛЬНОЙДЕЯТЕЛЬНОСТЬЮ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ДЕМОНСТРИРУЮТСЯ АСПЕКТЫ ПРОФЕССИОНАЛЬНОЙ КУЛЬТУРЫ ПЕДАГОГА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ДЕМОНСТРИРУЕТСЯ РАЗНООБРАЗИЕ ФОРМ, МЕТОДОВ И СРЕДСТВ ПЕДАГОГИЧЕСКОЙ ДЕЯТЕЛЬНОСТИ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ДЕМОНСТРИРУЕТСЯ ИНДИВИДУАЛЬНЫЙ СТИЛЬ ПРОФЕССИОНАЛЬНОЙ ДЕЯТЕЛЬНОСТИ И ОРИГИНАЛЬНОСТЬ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65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«ВИЗИТНАЯ КАРТОЧКА – </a:t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«Я – ПЕДАГОГ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ПРЕДСТАВЛЕНИЕ ИНФОРМАЦИИ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СОБЛЮДАЕТСЯ СООТВЕТСТВИЕ ВИДЕОРОЛИКА СОДЕРЖАНИЮ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СОБЛЮДАЕТСЯ ЦЕННОСТЬ И ЛОГИЧНОСТЬ КОМПОЗИЦИИ ВИДЕОРОЛИКА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СОБЛЮДАЕТСЯ ВРЕМЕННОЙ РЕГЛАМЕНТ КОНКУРСНОГО ИСПЫТАНИЯ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06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304255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Comic Sans MS" panose="030F0702030302020204" pitchFamily="66" charset="0"/>
              </a:rPr>
              <a:t/>
            </a:r>
            <a:br>
              <a:rPr lang="ru-RU" sz="2800" b="1" dirty="0" smtClean="0">
                <a:latin typeface="Comic Sans MS" panose="030F0702030302020204" pitchFamily="66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ЕЖЕГОДНЫЙ ГОРОДСКОЙ КОНКУРС ПРОФЕССИОНАЛЬНОГО МАСТЕРСТВА РАБОТНИКОВ ДОШКОЛЬНЫХ ОБРАЗОВАТЕЛЬНЫХ ОРГАНИЗАЦИЙ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«ВОСПИТАТЕЛЬ ГОДА СОЧИ» </a:t>
            </a:r>
            <a:br>
              <a:rPr lang="ru-RU" sz="28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В 2021 ГОДУ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140968"/>
            <a:ext cx="8136904" cy="2736304"/>
          </a:xfrm>
        </p:spPr>
        <p:txBody>
          <a:bodyPr anchor="t"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 УПРАВЛЕНИЯ ПО ОБРАЗОВАНИЮ И НАУКЕ АДМИНИСТРАЦИИ МУНИЦИПАЛЬНОГО ОБРАЗОВАНИЯ ГОРОДСКОЙ ОКРУГ ГОРОД-КУРОРТ СОЧИ КРАСНОДАРСКОГО КРАЯ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13.09.2021 ГОДА № 1167</a:t>
            </a:r>
          </a:p>
          <a:p>
            <a:pPr algn="l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ПОЛОЖЕНИЕ О ПРОВЕДЕНИИ КОНКУРСА ПРОФЕССИОНАЛЬНОГО МАСТЕРСТВА РАБОТНИКОВ ДОШКОЛЬНЫХ ОБРАЗОВАТЕЛЬНЫХ ОРГАНИЗАЦИЙ «ВОСПИТАТЕЛЬ ГОДА СОЧИ» В 2021 ГОДУ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88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«МОЯ ПЕДАГОГИЧЕСКАЯ НАХОДКА»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КОНКУРСНОГО ИСПЫТАНИЯ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демонстрация конкурсантом профессионального мастерства в различных аспектах педагогической 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77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МОЯ ПЕДАГОГИЧЕСКАЯ НАХОДКА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ФОРМАТ КОНКУРСНОГО ИСПЫТАНИЯ: выступление конкурсанта, демонстрирующее наиболее значимые в его деятельности: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и/или приемы обучения, воспитания и развития детей дошкольного возраста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Способы и формы взаимодействия с родителями (законными представителями) воспитанников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Конкурсное испытание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может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сопровождаться презентацией или видеофрагментом.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Регламент выступления – до 10 минут.</a:t>
            </a: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ВАЖНО!!!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Выдержать регламент. 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63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МОЯ ПЕДАГОГИЧЕСКАЯ НАХОДКА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МЕТОДИЧЕСКАЯ ГРАМОТНОСТЬ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ИНФОРМАТИВНАЯ И ЯЗЫКОВАЯ ГРАМОТНОСТЬ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ОРИГИНАЛЬНОСТЬ И ТВОРЧЕСКИЙ ПОДХОД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Максимальная оценка за конкурсное испытание – 28 баллов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95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МОЯ ПЕДАГОГИЧЕСКАЯ НАХОДКА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МЕТОДИЧЕСКАЯ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ГРАМОТНОСТЬ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ВЫЯВЛЯЕТ ИННОВАЦИОННУЮ СОСТАВЛЯЮЩУЮ ДЕМОНСТРИРУЕМЫХ МЕТОДОВ/ ПРИЕМОВ/ СПОСОБОВ/ ФОРМ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ВЫЯВЛЯЕТ РАЗВИВАЮЩИЙ ПОТЕНЦИАЛ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ДЕМОНСТРИРУЕМЫХ МЕТОДОВ/ ПРИЕМОВ/ СПОСОБОВ/ ФОРМ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ПРЕДСТАВЛЯЕТ РЕЗУЛЬТАТИВНОСТЬ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ДЕМОНСТРИРУЕМЫХ МЕТОДОВ/ ПРИЕМОВ/ СПОСОБОВ/ ФОРМ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ДЕМОНСТРИРУЕТ ЗНАНИЯ ТЕОРЕТИЧЕСКОЙ ОСНОВЫ ПРИМЕНЯЕМЫХ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МЕТОДОВ/ ПРИЕМОВ/ СПОСОБОВ/ ФОРМ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ОБОЗНАЧАЕТ ЦЕЛИ, ЗАДАЧИ, ПЛАНИРУЕМЫЕ РЕЗУЛЬТАТЫ ПРИМЕНЕНИЯ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ДЕМОНСТРИРУЕМЫХ МЕТОДОВ/ ПРИЕМОВ/ СПОСОБОВ/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ОБОСНОВЫВАЕТ СООТВЕТСТВИЕ РЕЗУЛЬТАТОВ ПРИМЕНЕНИЯ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ДЕМОНСТРИРУЕМЫХ МЕТОДОВ/ ПРИЕМОВ/ СПОСОБОВ/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 ФГОС ДО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УЧИТЫВАЕТ ПОТРЕБНОСТИ УЧАСТНИКОВ ОБРАЗОВАТЕЛЬНЫХ ОТНОШЕНИЙ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ДЕМОНСТРИРУЕТ МЕХАНИЗМЫ И СПОСОБЫ ОЦЕНКИ РЕЗУЛЬТАТИВНОСТИ СВОЕЙ ПРОФЕССИОНАЛЬНОЙ ДЕЯТЕЛЬНОСТИ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80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МОЯ ПЕДАГОГИЧЕСКАЯ НАХОДКА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ИНФОРМАТИВНАЯ И ЯЗЫКОВАЯ ГРАМОТНОСТЬ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ПРЕДСТАВЛЯЕТ ИНФОРМАЦИЮ ЦЕЛОСТНО И СТРУКТУРИРОВАНО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ТОЧНО И КОРРЕКТНО ИСПОЛЬЗУЕТ ПРОФЕССИОНАЛЬНУЮ ТЕРМИНОЛОГИЮ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ДОПУСКАЕТ РЕЧЕВЫХ ОШИБОК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45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МОЯ ПЕДАГОГИЧЕСКАЯ НАХОДКА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ОРИГИНАЛЬНОСТЬ И ТВОРЧЕСКИЙ ПОДХОД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ДЕМОНСТРИРУЕТ ОРИГИНАЛЬНЫЕ РЕШЕНИЯ ПЕДАГОГИЧЕСКИХ ЗАДАЧ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ВЫЗЫВАЕТ ПРОФЕССИОНАЛЬНЫЙ ИНТЕРЕС АУДИТОРИИ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ДЕМОНСТРИРУЕТ ОРАТОРСКИЕ КАЧЕСТВА И АРТИСТИЦИЗМ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43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ВТОРОЙ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 КОНКУРСА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15 НОЯБРЯ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НОЯБРЯ</a:t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ПЕДАГОГИЧЕСКОЕ МЕРОПРИЯТИЕ С ДЕТЬМИ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Участники второго этапа Конкурса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 срок с 09 ноября по 13 ноября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предоставляют в МКУ СЦРО на электронный адрес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VlasenkoTYu@edu.sochi.ru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следующие материалы: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онспект занятия/ образовательной деятельности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видеозапись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занятия/ образовательной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видеозапись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самоанализа занятия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/ образовательной деятельности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 </a:t>
            </a:r>
          </a:p>
          <a:p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58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ПЕДАГОГИЧЕСКОЕ МЕРОПРИЯТИЕ С ДЕТЬМИ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КОНКУРСНОГО ИСПЫТАНИЯ – демонстрация конкурсантом различных аспектов профессиональной деятельности с использованием информационно – коммуникационных технологий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17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ПЕДАГОГИЧЕСКОЕ МЕРОПРИЯТИЕ С ДЕТЬМИ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КОНКУРСНОГО ИСПЫТАНИЯ – демонстрация конкурсантом профессиональных компетенций в области проектирования, организации и реализации различных видов развивающей деятельности дошкольников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3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ПЕДАГОГИЧЕСКОЕ МЕРОПРИЯТИЕ С ДЕТЬМИ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ФОРМАТ КОНКУРСНОГО ИСПЫТАНИЯ: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 детей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определяется,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исходя из возрастной группы, на которой работает конкурсант в текущий период времени, но не младше 4-х лет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 деятельности, образовательная область, тема определяется участником самостоятельно (исходя из должностных обязанностей участника конкурса и текущего планирования)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детей: 8-12 (по выбору участника)</a:t>
            </a: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ВАЖНО!!!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Монтаж видео образовательной деятельности не допускается. 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48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НОМИНАЦИИ КОНКУРСА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«ВОСПИТАТЕЛЬ ГОДА СОЧИ»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ПРИНИМАЮТ УЧАСТИЕ ПЕДАГОГИЧЕСКИЕ РАБОТНИКИ ДОО, СТАЖ РАБОТЫ КОТОРЫХ НЕ МЕНЕЕ 3-Х ЛЕТ, ВОЗРАСТ УЧАСТНИКОВ НЕ ОГРАНИЧЕН</a:t>
            </a:r>
          </a:p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«МОЛОДОЙ ВОСПИТАТЕЛЬ СОЧИ»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ПРИНИМАЮТ УЧАСТИЕ ПЕДАГОГИЧЕСКИЕ РАБОТНИКИ ДОО В ВОЗРАСТЕ ДО 35 ЛЕТ, СТАЖ РАБОТЫ КОТОРЫХ НЕ ПРЕВЫШАЕТ  3-Х ЛЕТ</a:t>
            </a:r>
          </a:p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ПОБЕДИТЕЛИ ГОРОДСКОГО КОНКУРСА ПРОШЛЫХ ЛЕТ К УЧАСТИЮ НЕ ДОПУСКАЮТСЯ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01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ПЕДАГОГИЧЕСКОЕ МЕРОПРИЯТИЕ С ДЕТЬМИ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РЕГЛАМЕНТ КОНКУРСНОГО ИСПЫТАНИЯ: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образовательная деятельность  - до 20 минут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самоанализ образовательной деятельности – до 5 минут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конкурсное испытание осуществляется в заочном режиме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оценивание проводится по 5 критериям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ВАЖНО!!!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превышать регламент конкурсного испытания. 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88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ПЕДАГОГИЧЕСКОЕ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МЕРОПРИЯТИЕ С ДЕТЬМИ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993307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РЕАЛИЗАЦИЯ СОДЕРЖАНИЯ ОБРАЗОВАТЕЛЬНОЙ ПРОГРАММЫ ДОШКОЛЬНОГО ОБРАЗОВАНИЯ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МЕТОДИЧЕСКИЕ ПРИЕМЫ РЕШЕНИЯ ПЕДАГОГИЧЕСКИХ ЗАДАЧ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ОРГАНИЗАЦИОННАЯ КУЛЬТУРА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РЕЧЕВАЯ, КОММУНИКАТИВНАЯ, КУЛЬТУРА, ЛИЧНОСТНЫЕ КАЧЕСТВА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РЕФЛЕКСИВНАЯ КУЛЬТУРА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Comic Sans MS" panose="030F0702030302020204" pitchFamily="66" charset="0"/>
            </a:endParaRPr>
          </a:p>
          <a:p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58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ПЕДАГОГИЧЕСКОЕ </a:t>
            </a:r>
            <a:b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МЕРОПРИЯТИЕ С ДЕТЬМИ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РЕАЛИЗАЦИЯ СОДЕРЖАНИЯ ОБРАЗОВАТЕЛЬНОЙ ПРОГРАММЫ ДОШКОЛЬНОГО ОБРАЗОВАНИЯ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921299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обеспечивает соответствие содержания выбранной деятельности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обеспечивает соответствие содержания возрастным особенностям воспитанников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реализует воспитательные возможности содержания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создает условия для речевого/ социально-коммуникативного/ физического/ художественно-эстетического развития воспитанников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еализует содержание, соответствующее современным научным знаниям, способствующее формированию современной картины мира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реализует содержание, соответствующее традиционным ценностям российского общества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2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ПЕДАГОГИЧЕСКОЕ </a:t>
            </a:r>
            <a:b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МЕРОПРИЯТИЕ С ДЕТЬМИ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ОРГАНИЗАЦИОННАЯ КУЛЬТУРА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921299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обеспечивает четкую структуру мероприятия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онирует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пространство в соответствии с целями и задачами мероприятия и эффективно его использует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облюдает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санитарно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–гигиенические нормы ДО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облюдает хронометраж мероприятия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облюдает регламент конкурсного испытания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Comic Sans MS" panose="030F0702030302020204" pitchFamily="66" charset="0"/>
            </a:endParaRPr>
          </a:p>
          <a:p>
            <a:endParaRPr lang="ru-RU" sz="2400" dirty="0" smtClean="0">
              <a:latin typeface="Comic Sans MS" panose="030F0702030302020204" pitchFamily="66" charset="0"/>
            </a:endParaRPr>
          </a:p>
          <a:p>
            <a:endParaRPr lang="ru-RU" sz="2400" dirty="0" smtClean="0">
              <a:latin typeface="Comic Sans MS" panose="030F0702030302020204" pitchFamily="66" charset="0"/>
            </a:endParaRPr>
          </a:p>
          <a:p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68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0742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ПЕДАГОГИЧЕСКОЕ </a:t>
            </a:r>
            <a:b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МЕРОПРИЯТИЕ С ДЕТЬМИ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РЕЧЕВАЯ, КОММУНИКАТИВНАЯ КУЛЬТУРА, ЛИЧНОСТНЫЕ КАЧЕСТВА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777283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станавливает эмоциональный контакт с воспитанниками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создает благоприятный психологический климат в работе с воспитанниками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удерживает в фокусе внимания всех воспитанников, участвующих в мероприятии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допускает речевых ошибок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соблюдает этические правила общения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четко, понятно, доступно формулирует вопросы и задания для воспитанников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емонстрирует эмоциональную устойчивость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демонстрирует индивидуальный стиль профессиональной деятельности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Comic Sans MS" panose="030F0702030302020204" pitchFamily="66" charset="0"/>
            </a:endParaRPr>
          </a:p>
          <a:p>
            <a:endParaRPr lang="ru-RU" sz="2400" dirty="0" smtClean="0">
              <a:latin typeface="Comic Sans MS" panose="030F0702030302020204" pitchFamily="66" charset="0"/>
            </a:endParaRPr>
          </a:p>
          <a:p>
            <a:endParaRPr lang="ru-RU" sz="2400" dirty="0" smtClean="0">
              <a:latin typeface="Comic Sans MS" panose="030F0702030302020204" pitchFamily="66" charset="0"/>
            </a:endParaRPr>
          </a:p>
          <a:p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90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0742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ПЕДАГОГИЧЕСКОЕ </a:t>
            </a:r>
            <a:b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МЕРОПРИЯТИЕ С ДЕТЬМИ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РЕФЛЕКСИВНАЯ КУЛЬТУРА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13732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оценивает результативность проведенного мероприятия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делает вывод о том, насколько удалось реализовать план мероприятия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обосновывает корректировку (или отсутствие корректировки) плана мероприятия в соответствии с условиями его проведения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оценивает эффективность своего взаимодействия с воспитанниками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Comic Sans MS" panose="030F0702030302020204" pitchFamily="66" charset="0"/>
            </a:endParaRPr>
          </a:p>
          <a:p>
            <a:endParaRPr lang="ru-RU" sz="2400" dirty="0" smtClean="0">
              <a:latin typeface="Comic Sans MS" panose="030F0702030302020204" pitchFamily="66" charset="0"/>
            </a:endParaRPr>
          </a:p>
          <a:p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08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ВТОРОЙ 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 КОНКУРСА 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ПЕДАГОГИЧЕСКОЕ МЕРОПРИЯТИЕ С ДЕТЬМИ</a:t>
            </a: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ФИНАЛИСТЫ ОПРЕДЕЛЯЮТСЯ ИЗ ЧИСЛА УЧАСТНИКОВ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ВТОРОГО ЭТАПА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КОНКУРСА ПО НАИБОЛЬШЕЙ СУММЕ НАБРАННЫХ БАЛЛОВ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БОЛЕЕ 5-ТИ ПЕДАГОГОВ В НОМИНАЦИИ «ВОСПИТАТЕЛЬ ГОДА СОЧИ» И НЕ БОЛЕЕ 3-Х ПЕДАГОГОВ В НОМИНАЦИИ «МОЛОДОЙ ВОСПИТАТЕЛЬ СОЧИ»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 </a:t>
            </a:r>
          </a:p>
          <a:p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88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ТРЕТИЙ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 КОНКУРСА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НОЯБРЯ ПО 26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НОЯБРЯ</a:t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«МАСТЕР - КЛАСС»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«МАСТЕР - КЛАСС»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КОНКУРСНОГО ИСПЫТАНИЯ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демонстрация конкурсантом профессиональных компетенций в области презентации личного педагогического опыта в ситуации профессионального взаимодействия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82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«МАСТЕР - КЛАСС»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ФОРМАТ КОНКУРСНОГО ИСПЫТАНИЯ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выступление, демонстрирующее элементы профессиональной деятельности, доказавшие свою эффективность (приемы, методы, технологии обучения и развития детей дошкольного возраста)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РЕГЛАМЕНТ ПРОВЕДЕНИЯ КОНКУРСНОГО ИСПЫТАНИЯ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20 минут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ответы на вопросы жюри – до 10 минут</a:t>
            </a:r>
          </a:p>
        </p:txBody>
      </p:sp>
    </p:spTree>
    <p:extLst>
      <p:ext uri="{BB962C8B-B14F-4D97-AF65-F5344CB8AC3E}">
        <p14:creationId xmlns:p14="http://schemas.microsoft.com/office/powerpoint/2010/main" val="24346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СРОКИ ПРОВЕДЕНИЯ КОНКУРСА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СРОКИ ПРОВЕДЕНИЯ КОНКУРСА –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 20 СЕНТЯБРЯ ПО 26 НОЯБРЯ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КОНКУРСНЫЕ ИСПЫТАНИЯ НА УРОВНЕ ДОО –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 20 СЕНТЯБРЯ ПО 16 ОКТЯБРЯ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КОНКУРСНЫЕ ИСПЫТАНИЯ НА УРОВНЕ МУНИЦИПАЛИТЕТА –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 22 ОКТЯБРЯ ПО 08 НОЯБРЯ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ПРИЕМ ЗАЯВОК НА УЧАСТИЕ В КОНКУРСЕ –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ДО 22 ОКТЯБРЯ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ПОДВЕДЕНИЕ ИТОГОВ КОНКУРСА –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ДО 30 НОЯБРЯ</a:t>
            </a:r>
          </a:p>
          <a:p>
            <a:endParaRPr lang="ru-RU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61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МАСТЕР - КЛАСС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993307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АКТУАЛЬНОСТЬ И МЕТОДИЧЕСКАЯ ОБОСНОВАННОСТЬ ПРЕДСТАВЛЕННОГО ОПЫТА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ОБРАЗОВАТЕЛЬНЫЙ ПОТЕНЦИАЛ МАСТЕР-КЛАССА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ИНФОРМАЦИОННАЯ И КОММУНИКАТИВНАЯ КУЛЬТУРА</a:t>
            </a:r>
          </a:p>
          <a:p>
            <a:pPr marL="0" indent="0">
              <a:buNone/>
            </a:pPr>
            <a:endParaRPr lang="ru-RU" sz="2400" dirty="0" smtClean="0">
              <a:latin typeface="Comic Sans MS" panose="030F0702030302020204" pitchFamily="66" charset="0"/>
            </a:endParaRPr>
          </a:p>
          <a:p>
            <a:endParaRPr lang="ru-RU" sz="2400" dirty="0" smtClean="0">
              <a:latin typeface="Comic Sans MS" panose="030F0702030302020204" pitchFamily="66" charset="0"/>
            </a:endParaRPr>
          </a:p>
          <a:p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2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МАСТЕР - КЛАСС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 И МЕТОДИЧЕСКАЯ ОБОСНОВАННОСТЬ ПРЕДСТАВЛЕННОГО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ОПЫТА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921299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обосновывает значимость демонстрируемого опыта для достижения целей дошкольного образования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обозначает роль и место демонстрируемой технологии/ методов/ приемов в собственной профессиональной деятельности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обосновывает педагогическую эффективность демонстрируемого опыта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устанавливает связь демонстрируемого опыта</a:t>
            </a:r>
          </a:p>
          <a:p>
            <a:pPr marL="0" indent="0">
              <a:buNone/>
            </a:pPr>
            <a:endParaRPr lang="ru-RU" sz="2400" dirty="0" smtClean="0">
              <a:latin typeface="Comic Sans MS" panose="030F0702030302020204" pitchFamily="66" charset="0"/>
            </a:endParaRPr>
          </a:p>
          <a:p>
            <a:endParaRPr lang="ru-RU" sz="2400" dirty="0" smtClean="0">
              <a:latin typeface="Comic Sans MS" panose="030F0702030302020204" pitchFamily="66" charset="0"/>
            </a:endParaRPr>
          </a:p>
          <a:p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9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16421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МАСТЕР - КЛАСС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ОБРАЗОВАТЕЛЬНЫЙ ПОТЕНЦИАЛ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МАСТЕР-КЛАССА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425355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акцентирует внимание на ценностях, развивающих и воспитательных эффектах представляемого опыта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демонстрирует результативность используемой технологии/ методов/ приемов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обозначает возможность тиражирования опыта в практике дошкольного образования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обозначает особенности реализации представляемого опыта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предлагает конкретные рекомендации по использованию демонстрируемой технологии/ методов/ приемов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демонстрирует широкий набор методов/ приемов активации профессиональной аудитории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демонстрирует комплексность применения технологий, методов, приемов решения поставленной в мастер-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клссе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проблемы/ задачи</a:t>
            </a:r>
          </a:p>
          <a:p>
            <a:endParaRPr lang="ru-RU" sz="2400" dirty="0" smtClean="0">
              <a:latin typeface="Comic Sans MS" panose="030F0702030302020204" pitchFamily="66" charset="0"/>
            </a:endParaRPr>
          </a:p>
          <a:p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16421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МАСТЕР - КЛАСС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ИНФОРМАЦИОННАЯ И КОММУНИКАТИВНАЯ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425355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конструктивно взаимодействует с участниками мастер-класса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использует оптимальный объем и содержание информации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спользует различные способы структурирования и представления информации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казывает используемые источники информации, их авторство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 допускает речевых ошибок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очно и корректно использует профессиональную терминологию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беспечивает четкую структуру и хронометраж мастер-класса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птимально использует ИКТ и средства наглядности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онкретно, точно и ясно отвечает на вопросы жюри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3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7862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ЕЖЕГОДНЫЙ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ГОРОДСКОЙ КОНКУРС ПРОФЕССИОНАЛЬНОГО МАСТЕРСТВА РАБОТНИКОВ ДОШКОЛЬНЫХ ОБРАЗОВАТЕЛЬНЫХ ОРГАНИЗАЦИЙ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«ВОСПИТАТЕЛЬ ГОДА СОЧИ» В 2021 ГОДУ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Comic Sans MS" panose="030F0702030302020204" pitchFamily="66" charset="0"/>
              </a:rPr>
              <a:t/>
            </a:r>
            <a:br>
              <a:rPr lang="ru-RU" sz="4000" dirty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ПОБЕДИТЕЛИ ОПРЕДЕЛЯЮТСЯ ИЗ ЧИСЛА УЧАСТНИКОВ ФИНАЛА КОНКУРСА ПО НАИБОЛЬШЕЙ СУММЕ НАБРАННЫХ БАЛЛОВ (НО НЕ МЕНЕЕ 70% ОТ МАКСИМАЛЬНОГО БАЛЛА ЗА ВСЕ КОНКУРСНЫЕ ИСПЫТАНИЯ)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ПЕДАГОГ В НОМИНАЦИИ «ВОСПИТАТЕЛЬ ГОДА СОЧИ» И 1ПЕДАГОГ В НОМИНАЦИИ «МОЛОДОЙ ВОСПИТАТЕЛЬ СОЧИ»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 </a:t>
            </a:r>
          </a:p>
          <a:p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30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28215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ЕЖЕГОДНЫЙ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ГОРОДСКОЙ КОНКУРС ПРОФЕССИОНАЛЬНОГО МАСТЕРСТВА РАБОТНИКОВ ДОШКОЛЬНЫХ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ОБРАЗОВАТЕЛЬНЫХ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ОРГАНИЗАЦИЙ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«ВОСПИТАТЕЛЬ ГОДА СОЧИ» В 2021 ГОДУ</a:t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ПОДВЕДЕНИЕ ИТОГОВ КОНКУРСА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Comic Sans MS" panose="030F0702030302020204" pitchFamily="66" charset="0"/>
              </a:rPr>
              <a:t/>
            </a:r>
            <a:br>
              <a:rPr lang="ru-RU" sz="4000" dirty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36504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Участниками Конкурса признаются педагоги, принявшие участие во всех конкурсных процедурах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этапа Конкурса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итогам конкурсных испытаний жюри определяет в каждой номинации по 1-му победителю, по 2 призера и по 2 лауреата Конкурса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Лауреатами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онкурса признаются участники, вышедшие во второй этап конкурса и набравшие не менее 70% от максимально возможного балла за первый и второй этапы Конкурса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Призерами Конкурса признаются 4 участника, вышедшие в финал (третий этап) Конкурса, занимающие в рейтинговой таблице следующие позиции после победителя, и набравшие не менее 70% от максимально возможного балла за первый, второй и третий этапы Конкурса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Победителями конкурса признаются финалисты, набравшие наибольшее количество баллов (но не менее 70% от максимального балла за все конкурсные испытания), по одному человеку в каждой номинации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Победитель, призеры, лауреаты и участники Конкурса награждаются дипломами управления по образованию и науке администрации г. Сочи </a:t>
            </a:r>
          </a:p>
          <a:p>
            <a:endParaRPr lang="ru-RU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 </a:t>
            </a:r>
          </a:p>
          <a:p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94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4981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ЕЖЕГОДНЫЙ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ГОРОДСКОЙ КОНКУРС ПРОФЕССИОНАЛЬНОГО МАСТЕРСТВА РАБОТНИКОВ ДОШКОЛЬНЫХ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ОБРАЗОВАТЕЛЬНЫХ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ОРГАНИЗАЦИЙ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«ВОСПИТАТЕЛЬ ГОДА СОЧИ» В 2021 ГОДУ</a:t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ДОКУМЕНТЫ И МАТЕРИАЛЫ ПРЕДСТАВЛЯЕМЫЕ В ОРГКОМИТЕТ КОНКУРСА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Comic Sans MS" panose="030F0702030302020204" pitchFamily="66" charset="0"/>
              </a:rPr>
              <a:t/>
            </a:r>
            <a:br>
              <a:rPr lang="ru-RU" sz="4000" dirty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17646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ПРЕДСТАВЛЕНИЕ (приложение 1 к Положению) В ФОРМАТЕ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PDF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Информационная карта (ПРИЛОЖЕНИЕ 2 К Положению) В ФОРМАТЕ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PDF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Word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информационная карта должна содержать работающие ссылки на Интернет – ресурс и видеоролик)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ЗАЯВЛЕНИЕ (приложение 3 к Положению)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ФОРМАТЕ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PDF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КОПИЯ ТРУДОВОЙ КНИЖКИ</a:t>
            </a:r>
          </a:p>
          <a:p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97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ПОРЯДОК ПРОВЕДЕНИЯ КОНКУРСА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ПЕРВЫЙ ЭТАП КОНКУРСА – С 22 ОКТЯБРЯ ПО 08 НОЯБРЯ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ВТОРОЙ ЭТАП – С 15 НОЯБРЯ ПО 19 НОЯБРЯ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ТРЕТИЙ ЭТАП – ФИНАЛ КОНКУРСА С 22 НОЯБРЯ ПО 26 НОЯБРЯ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7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 КОНКУРСА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 ОКТЯБРЯ ПО 08 НОЯБРЯ</a:t>
            </a: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«ИНТЕРНЕТ ПОРТФОЛИО»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«ВИЗИТНАЯ КАРТОЧКА»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«МОЯ ПЕДАГОГИЧЕСКАЯ НАХОДКА»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94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«ИНТЕРНЕТ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ПОРТФОЛИО»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КОНКУРСНОГО ИСПЫТАНИЯ – демонстрация конкурсантом различных аспектов профессиональной деятельности с использованием информационно – коммуникационных технологий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87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«ИНТЕРНЕТ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ПОРТФОЛИО»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ФОРМАТ КОНКУРСНОГО ИСПЫТАНИЯ: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интернет-ресурс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участника Конкурса (страница на сайте образовательной организации, в которой работает участник, или ссылка на личный сайт, размещённая на странице ОО), на которой представлены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методические разработки, материалы, отражающие опыт и специфику профессиональной деятельности конкурсанта, фото и видеоматериалы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4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«ИНТЕРНЕТ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ПОРТФОЛИО»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ПРИМЕРНЫЙ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ПЕРЕЧЕНЬ МАТЕРИАЛОВ, РАЗМЕЩАЕМЫХ НА САЙТЕ КОНКУРСАНТА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ПЛАНЫ РАБОТЫ ПЕДАГОГА ПО ПРИОРИТЕТНОМУ НАПРАВЛЕНИЮ ДЕЯТЕЛЬНОСТИ,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ПРЕДСТАВЛЯЕМОЙ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КОНКУРС 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КОНСПЕКТЫ ВОСПИТАТЕЛЬНО-ОБРАЗОВАТЕЛЬНЫХ МЕРОПРИЯТИЙ, СОБЫТИЙ, ОБРАЗОВАТЕЛЬНОЙ ДЕЯТЕЛЬНОСТИ: ЗАНЯТИЯ, ИГРЫ, ПРОГУЛКИ, ЭКСКУРСИИ И Т.Д.  (НЕ МЕНЕЕ ЧЕТЫРЁХ)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МАТЕРИАЛЫ ВЗВИМОДЕЙСТВИЯ С РОДИТЕЛЯМИ ПО РЕАЛИЗАЦИИ ПРИОРИТЕТНОГО НАПРАВЛЕНИЯ ДЕЯТЕЛЬНОСТИ ПЕДАГОГА</a:t>
            </a:r>
          </a:p>
          <a:p>
            <a:pPr>
              <a:spcBef>
                <a:spcPts val="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МАТЕРИАЛЫ ВЗВИМОДЕЙСТВИЯ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СОЦИУМОМ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РЕАЛИЗАЦИИ ПРИОРИТЕТНОГО НАПРАВЛЕНИЯ ДЕЯТЕЛЬНОСТИ ПЕДАГОГА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СЦЕНАРИИ ДОСУГОВОЙ ДЕЯТЕЛЬНОСТИ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ИНЫЕ МЕТОДИЧЕСКИЕ МАТЕРИАЛЫ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18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521</TotalTime>
  <Words>1811</Words>
  <Application>Microsoft Office PowerPoint</Application>
  <PresentationFormat>Экран (4:3)</PresentationFormat>
  <Paragraphs>274</Paragraphs>
  <Slides>46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Тема Office</vt:lpstr>
      <vt:lpstr>ЕЖЕГОДНЫЙ ГОРОДСКОЙ КОНКУРС ПРОФЕССИОНАЛЬНОГО МАСТЕРСТВА РАБОТНИКОВ ДОШКОЛЬНЫХ ОБРАЗОВАТЕЛЬНЫХ ОРГАНИЗАЦИЙ</vt:lpstr>
      <vt:lpstr> ЕЖЕГОДНЫЙ ГОРОДСКОЙ КОНКУРС ПРОФЕССИОНАЛЬНОГО МАСТЕРСТВА РАБОТНИКОВ ДОШКОЛЬНЫХ ОБРАЗОВАТЕЛЬНЫХ ОРГАНИЗАЦИЙ «ВОСПИТАТЕЛЬ ГОДА СОЧИ»  В 2021 ГОДУ </vt:lpstr>
      <vt:lpstr>НОМИНАЦИИ КОНКУРСА</vt:lpstr>
      <vt:lpstr>СРОКИ ПРОВЕДЕНИЯ КОНКУРСА</vt:lpstr>
      <vt:lpstr>ПОРЯДОК ПРОВЕДЕНИЯ КОНКУРСА</vt:lpstr>
      <vt:lpstr> ПЕРВЫЙ ЭТАП КОНКУРСА  С 22 ОКТЯБРЯ ПО 08 НОЯБРЯ </vt:lpstr>
      <vt:lpstr> «ИНТЕРНЕТ ПОРТФОЛИО» </vt:lpstr>
      <vt:lpstr> «ИНТЕРНЕТ ПОРТФОЛИО» </vt:lpstr>
      <vt:lpstr> «ИНТЕРНЕТ ПОРТФОЛИО» ПРИМЕРНЫЙ ПЕРЕЧЕНЬ МАТЕРИАЛОВ, РАЗМЕЩАЕМЫХ НА САЙТЕ КОНКУРСАНТА </vt:lpstr>
      <vt:lpstr> «ИНТЕРНЕТ ПОРТФОЛИО» </vt:lpstr>
      <vt:lpstr> «ИНТЕРНЕТ ПОРТФОЛИО» КРИТЕРИИ ОЦЕНИВАНИЯ </vt:lpstr>
      <vt:lpstr> «ИНТЕРНЕТ ПОРТФОЛИО» СОДЕРЖАТЕЛЬНОСТЬ И ПРАКТИЧЕСКАЯ ЗНАЧИМОСТЬ МАТЕРИАЛОВ </vt:lpstr>
      <vt:lpstr> «ИНТЕРНЕТ ПОРТФОЛИО» ХАРАКТЕРИСТИКА РЕСУРСА </vt:lpstr>
      <vt:lpstr> «ВИЗИТНАЯ КАРТОЧКА –  «Я – ПЕДАГОГ» </vt:lpstr>
      <vt:lpstr> «ВИЗИТНАЯ КАРТОЧКА –  «Я – ПЕДАГОГ» </vt:lpstr>
      <vt:lpstr> «ВИЗИТНАЯ КАРТОЧКА –  «Я – ПЕДАГОГ» </vt:lpstr>
      <vt:lpstr> «ВИЗИТНАЯ КАРТОЧКА –  «Я – ПЕДАГОГ» КРИТЕРИИ ОЦЕНИВАНИЯ </vt:lpstr>
      <vt:lpstr> «ВИЗИТНАЯ КАРТОЧКА –  «Я – ПЕДАГОГ» ИНФОРМАТИВНОСТЬ И СОДЕРЖАТЕЛЬНОСТЬ </vt:lpstr>
      <vt:lpstr> «ВИЗИТНАЯ КАРТОЧКА –  «Я – ПЕДАГОГ» ПРЕДСТАВЛЕНИЕ ИНФОРМАЦИИ </vt:lpstr>
      <vt:lpstr> «МОЯ ПЕДАГОГИЧЕСКАЯ НАХОДКА» </vt:lpstr>
      <vt:lpstr> «МОЯ ПЕДАГОГИЧЕСКАЯ НАХОДКА» </vt:lpstr>
      <vt:lpstr> «МОЯ ПЕДАГОГИЧЕСКАЯ НАХОДКА» КРИТЕРИИ ОЦЕНИВАНИЯ </vt:lpstr>
      <vt:lpstr> «МОЯ ПЕДАГОГИЧЕСКАЯ НАХОДКА» МЕТОДИЧЕСКАЯ ГРАМОТНОСТЬ </vt:lpstr>
      <vt:lpstr> «МОЯ ПЕДАГОГИЧЕСКАЯ НАХОДКА» ИНФОРМАТИВНАЯ И ЯЗЫКОВАЯ ГРАМОТНОСТЬ </vt:lpstr>
      <vt:lpstr> «МОЯ ПЕДАГОГИЧЕСКАЯ НАХОДКА» ОРИГИНАЛЬНОСТЬ И ТВОРЧЕСКИЙ ПОДХОД </vt:lpstr>
      <vt:lpstr> ВТОРОЙ ЭТАП КОНКУРСА  С 15 НОЯБРЯ ПО 19 НОЯБРЯ </vt:lpstr>
      <vt:lpstr> «ПЕДАГОГИЧЕСКОЕ МЕРОПРИЯТИЕ С ДЕТЬМИ» </vt:lpstr>
      <vt:lpstr> «ПЕДАГОГИЧЕСКОЕ МЕРОПРИЯТИЕ С ДЕТЬМИ» </vt:lpstr>
      <vt:lpstr> «ПЕДАГОГИЧЕСКОЕ МЕРОПРИЯТИЕ С ДЕТЬМИ» </vt:lpstr>
      <vt:lpstr> «ПЕДАГОГИЧЕСКОЕ МЕРОПРИЯТИЕ С ДЕТЬМИ» </vt:lpstr>
      <vt:lpstr>  «ПЕДАГОГИЧЕСКОЕ  МЕРОПРИЯТИЕ С ДЕТЬМИ» КРИТЕРИИ ОЦЕНИВАНИЯ  </vt:lpstr>
      <vt:lpstr>  «ПЕДАГОГИЧЕСКОЕ  МЕРОПРИЯТИЕ С ДЕТЬМИ» РЕАЛИЗАЦИЯ СОДЕРЖАНИЯ ОБРАЗОВАТЕЛЬНОЙ ПРОГРАММЫ ДОШКОЛЬНОГО ОБРАЗОВАНИЯ  </vt:lpstr>
      <vt:lpstr>  «ПЕДАГОГИЧЕСКОЕ  МЕРОПРИЯТИЕ С ДЕТЬМИ» ОРГАНИЗАЦИОННАЯ КУЛЬТУРА   </vt:lpstr>
      <vt:lpstr>  «ПЕДАГОГИЧЕСКОЕ  МЕРОПРИЯТИЕ С ДЕТЬМИ» РЕЧЕВАЯ, КОММУНИКАТИВНАЯ КУЛЬТУРА, ЛИЧНОСТНЫЕ КАЧЕСТВА  </vt:lpstr>
      <vt:lpstr>  «ПЕДАГОГИЧЕСКОЕ  МЕРОПРИЯТИЕ С ДЕТЬМИ» РЕФЛЕКСИВНАЯ КУЛЬТУРА  </vt:lpstr>
      <vt:lpstr>  ВТОРОЙ ЭТАП КОНКУРСА  «ПЕДАГОГИЧЕСКОЕ МЕРОПРИЯТИЕ С ДЕТЬМИ»  </vt:lpstr>
      <vt:lpstr> ТРЕТИЙ ЭТАП КОНКУРСА  С 22 НОЯБРЯ ПО 26 НОЯБРЯ </vt:lpstr>
      <vt:lpstr> «МАСТЕР - КЛАСС» </vt:lpstr>
      <vt:lpstr> «МАСТЕР - КЛАСС» </vt:lpstr>
      <vt:lpstr>  «МАСТЕР - КЛАСС» КРИТЕРИИ ОЦЕНИВАНИЯ  </vt:lpstr>
      <vt:lpstr>  «МАСТЕР - КЛАСС» АКТУАЛЬНОСТЬ И МЕТОДИЧЕСКАЯ ОБОСНОВАННОСТЬ ПРЕДСТАВЛЕННОГО ОПЫТА  </vt:lpstr>
      <vt:lpstr>  «МАСТЕР - КЛАСС» ОБРАЗОВАТЕЛЬНЫЙ ПОТЕНЦИАЛ МАСТЕР-КЛАССА  </vt:lpstr>
      <vt:lpstr>  «МАСТЕР - КЛАСС» ИНФОРМАЦИОННАЯ И КОММУНИКАТИВНАЯ КУЛЬТУРА  </vt:lpstr>
      <vt:lpstr>   ЕЖЕГОДНЫЙ ГОРОДСКОЙ КОНКУРС ПРОФЕССИОНАЛЬНОГО МАСТЕРСТВА РАБОТНИКОВ ДОШКОЛЬНЫХ ОБРАЗОВАТЕЛЬНЫХ ОРГАНИЗАЦИЙ «ВОСПИТАТЕЛЬ ГОДА СОЧИ» В 2021 ГОДУ   </vt:lpstr>
      <vt:lpstr>   ЕЖЕГОДНЫЙ ГОРОДСКОЙ КОНКУРС ПРОФЕССИОНАЛЬНОГО МАСТЕРСТВА РАБОТНИКОВ ДОШКОЛЬНЫХ  ОБРАЗОВАТЕЛЬНЫХ ОРГАНИЗАЦИЙ «ВОСПИТАТЕЛЬ ГОДА СОЧИ» В 2021 ГОДУ ПОДВЕДЕНИЕ ИТОГОВ КОНКУРСА   </vt:lpstr>
      <vt:lpstr>   ЕЖЕГОДНЫЙ ГОРОДСКОЙ КОНКУРС ПРОФЕССИОНАЛЬНОГО МАСТЕРСТВА РАБОТНИКОВ ДОШКОЛЬНЫХ  ОБРАЗОВАТЕЛЬНЫХ ОРГАНИЗАЦИЙ «ВОСПИТАТЕЛЬ ГОДА СОЧИ» В 2021 ГОДУ ДОКУМЕНТЫ И МАТЕРИАЛЫ ПРЕДСТАВЛЯЕМЫЕ В ОРГКОМИТЕТ КОНКУРСА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СЦРО</cp:lastModifiedBy>
  <cp:revision>59</cp:revision>
  <dcterms:created xsi:type="dcterms:W3CDTF">2021-09-22T14:20:56Z</dcterms:created>
  <dcterms:modified xsi:type="dcterms:W3CDTF">2021-09-24T12:44:23Z</dcterms:modified>
</cp:coreProperties>
</file>