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8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peaking.svetlanaenglishonline.ru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Устная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часть ЕГЭ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sz="4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Диалог-интервью</a:t>
            </a:r>
          </a:p>
          <a:p>
            <a:endParaRPr lang="ru-RU" dirty="0"/>
          </a:p>
          <a:p>
            <a:pPr algn="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Подготовила:уч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нглийского языка Асланян Р.В.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https://thumbs.dreamstime.com/z/%D0%B1%D0%BE%D0%BB%D1%8C%D1%88%D0%BE%D0%B9-%D0%B1%D0%B5%D0%BD-%D0%B2-%D0%BB%D0%BE%D0%BD%D0%B4%D0%BE%D0%BD%D0%B5-%D0%B8-%D0%B2%D0%B5%D0%BB%D0%B8%D0%BA%D0%BE%D0%B1%D1%80%D0%B8%D1%82%D0%B0%D0%BD%D0%B8%D0%B8-%D0%BA%D0%BE%D0%BD%D1%86%D0%B5%D0%BF%D1%86%D0%B8%D1%8F-%D0%B1%D1%80%D0%B5%D0%BA%D1%81%D0%B8%D1%82%D0%B0-%D0%B0%D0%BD%D0%B3%D0%BB%D0%B8%D0%B8-1575722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579"/>
            <a:ext cx="8496944" cy="2043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69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Good luck!</a:t>
            </a:r>
            <a:endParaRPr lang="ru-RU" sz="8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56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476672"/>
            <a:ext cx="79928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Устная часть – 20 баллов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• Эта часть экзамена проходит в отдельный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день. Время выполнения заданий, включая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время подготовки, увеличилось на две минуты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составляет теперь 17 минут. В устную часть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ЕГЭ по английскому языку в 2022 году войдут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четыре задания.  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17 минут нужно пройтись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 четырем разделам, которые проверят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навыки фонетического чтения, «спонтанной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речи», а также умение задавать вопросы.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Сдаётся всё под запись на ПК.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3038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" descr="https://docviewer.yandex.ru/view/174907449/htmlimage?id=vc73-e4loltdgai4spop4tsxybt4ui7abyunvhxovz5ziplvcsha3uijaday0pja6r2o1psurejpq5f4da7uqhxzmcrn4u03pjyqlgq7&amp;width=794&amp;height=596&amp;name=bg-15.png&amp;dsid=e9b6d8f69454def129358f290d9b4fe5"/>
          <p:cNvSpPr>
            <a:spLocks noChangeAspect="1" noChangeArrowheads="1"/>
          </p:cNvSpPr>
          <p:nvPr/>
        </p:nvSpPr>
        <p:spPr bwMode="auto">
          <a:xfrm>
            <a:off x="0" y="0"/>
            <a:ext cx="7562850" cy="567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YS Text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YS Text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3" descr="https://docviewer.yandex.ru/view/174907449/htmlimage?id=vc73-e4loltdgai4spop4tsxybt4ui7abyunvhxovz5ziplvcsha3uijaday0pja6r2o1psurejpq5f4da7uqhxzmcrn4u03pjyqlgq7&amp;width=794&amp;height=596&amp;name=bg-15.png&amp;dsid=e9b6d8f69454def129358f290d9b4fe5"/>
          <p:cNvSpPr>
            <a:spLocks noChangeAspect="1" noChangeArrowheads="1"/>
          </p:cNvSpPr>
          <p:nvPr/>
        </p:nvSpPr>
        <p:spPr bwMode="auto">
          <a:xfrm>
            <a:off x="152400" y="152400"/>
            <a:ext cx="7562850" cy="567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YS Text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YS Text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5" descr="https://docviewer.yandex.ru/view/174907449/htmlimage?id=vc73-e4loltdgai4spop4tsxybt4ui7abyunvhxovz5ziplvcsha3uijaday0pja6r2o1psurejpq5f4da7uqhxzmcrn4u03pjyqlgq7&amp;width=794&amp;height=596&amp;name=bg-15.png&amp;dsid=e9b6d8f69454def129358f290d9b4fe5"/>
          <p:cNvSpPr>
            <a:spLocks noChangeAspect="1" noChangeArrowheads="1"/>
          </p:cNvSpPr>
          <p:nvPr/>
        </p:nvSpPr>
        <p:spPr bwMode="auto">
          <a:xfrm>
            <a:off x="304800" y="304800"/>
            <a:ext cx="7562850" cy="567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YS Text"/>
                <a:cs typeface="Arial" pitchFamily="34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YS Text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60232" y="0"/>
            <a:ext cx="223224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i="1" dirty="0" smtClean="0"/>
          </a:p>
          <a:p>
            <a:r>
              <a:rPr lang="ru-RU" sz="2000" b="1" dirty="0" smtClean="0"/>
              <a:t>В</a:t>
            </a:r>
            <a:r>
              <a:rPr lang="ru-RU" sz="2000" b="1" dirty="0"/>
              <a:t> </a:t>
            </a:r>
            <a:r>
              <a:rPr lang="ru-RU" sz="2000" b="1" dirty="0" smtClean="0"/>
              <a:t>задании 3</a:t>
            </a:r>
            <a:r>
              <a:rPr lang="ru-RU" sz="2000" b="1" dirty="0"/>
              <a:t> предлагается </a:t>
            </a:r>
            <a:r>
              <a:rPr lang="ru-RU" sz="2000" b="1" dirty="0" smtClean="0"/>
              <a:t>дать интервью на актуальную тему, развернуто ответив на </a:t>
            </a:r>
            <a:r>
              <a:rPr lang="ru-RU" sz="2000" b="1" dirty="0"/>
              <a:t>пять </a:t>
            </a:r>
            <a:r>
              <a:rPr lang="ru-RU" sz="2000" b="1" dirty="0" smtClean="0"/>
              <a:t>вопросов (40 </a:t>
            </a:r>
            <a:r>
              <a:rPr lang="ru-RU" sz="2000" b="1" dirty="0"/>
              <a:t>секунд </a:t>
            </a:r>
            <a:r>
              <a:rPr lang="ru-RU" sz="2000" b="1" dirty="0" smtClean="0"/>
              <a:t>на каждый </a:t>
            </a:r>
            <a:r>
              <a:rPr lang="ru-RU" sz="2000" b="1" dirty="0"/>
              <a:t>ответ</a:t>
            </a:r>
            <a:r>
              <a:rPr lang="ru-RU" sz="2000" b="1" dirty="0" smtClean="0"/>
              <a:t>). Задание представляет собой </a:t>
            </a:r>
            <a:r>
              <a:rPr lang="ru-RU" sz="2000" b="1" dirty="0"/>
              <a:t>уже </a:t>
            </a:r>
            <a:r>
              <a:rPr lang="ru-RU" sz="2000" b="1" dirty="0" smtClean="0"/>
              <a:t>хорошо знакомую </a:t>
            </a:r>
            <a:r>
              <a:rPr lang="ru-RU" sz="2000" b="1" dirty="0"/>
              <a:t>нам </a:t>
            </a:r>
            <a:r>
              <a:rPr lang="ru-RU" sz="2000" b="1" dirty="0" smtClean="0"/>
              <a:t>по устной </a:t>
            </a:r>
            <a:r>
              <a:rPr lang="ru-RU" sz="2000" b="1" dirty="0"/>
              <a:t>части </a:t>
            </a:r>
            <a:r>
              <a:rPr lang="ru-RU" sz="2000" b="1" dirty="0" smtClean="0"/>
              <a:t>ОГЭ форму диалога с электронным</a:t>
            </a:r>
            <a:r>
              <a:rPr lang="ru-RU" sz="2000" b="1" dirty="0"/>
              <a:t> </a:t>
            </a:r>
            <a:r>
              <a:rPr lang="ru-RU" sz="2000" b="1" dirty="0" smtClean="0"/>
              <a:t>ассистентом</a:t>
            </a:r>
            <a:r>
              <a:rPr lang="ru-RU" sz="2000" dirty="0"/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4800" y="335846"/>
            <a:ext cx="52033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Interviewer:</a:t>
            </a:r>
            <a:r>
              <a:rPr lang="en-US" dirty="0"/>
              <a:t> Hello everybody! It’s </a:t>
            </a:r>
            <a:r>
              <a:rPr lang="en-US" i="1" dirty="0"/>
              <a:t>Teenagers Round the World Channel</a:t>
            </a:r>
            <a:r>
              <a:rPr lang="en-US" dirty="0"/>
              <a:t>. Our guest today is a teenager from Russia and we are going to discuss family. We’d like to know our guest’s point of view on this issue. Please answer five questions. So, let’s get started.</a:t>
            </a:r>
          </a:p>
          <a:p>
            <a:endParaRPr lang="ru-RU" b="1" dirty="0" smtClean="0"/>
          </a:p>
          <a:p>
            <a:r>
              <a:rPr lang="en-US" b="1" dirty="0" smtClean="0"/>
              <a:t>Interviewer</a:t>
            </a:r>
            <a:r>
              <a:rPr lang="en-US" b="1" dirty="0"/>
              <a:t>:</a:t>
            </a:r>
            <a:r>
              <a:rPr lang="en-US" dirty="0"/>
              <a:t> What traditions does your </a:t>
            </a:r>
            <a:r>
              <a:rPr lang="en-US" dirty="0" smtClean="0"/>
              <a:t>family</a:t>
            </a:r>
            <a:r>
              <a:rPr lang="ru-RU" dirty="0" smtClean="0"/>
              <a:t> </a:t>
            </a:r>
            <a:r>
              <a:rPr lang="en-US" dirty="0" smtClean="0"/>
              <a:t>hold</a:t>
            </a:r>
            <a:r>
              <a:rPr lang="en-US" dirty="0"/>
              <a:t>?</a:t>
            </a:r>
          </a:p>
          <a:p>
            <a:r>
              <a:rPr lang="en-US" b="1" dirty="0"/>
              <a:t>Student:</a:t>
            </a:r>
            <a:r>
              <a:rPr lang="en-US" dirty="0"/>
              <a:t> _________________________</a:t>
            </a:r>
          </a:p>
          <a:p>
            <a:r>
              <a:rPr lang="en-US" b="1" dirty="0"/>
              <a:t>Interviewer:</a:t>
            </a:r>
            <a:r>
              <a:rPr lang="en-US" dirty="0"/>
              <a:t> How does your family celebrate holidays?</a:t>
            </a:r>
          </a:p>
          <a:p>
            <a:r>
              <a:rPr lang="en-US" b="1" dirty="0"/>
              <a:t>Student:</a:t>
            </a:r>
            <a:r>
              <a:rPr lang="en-US" dirty="0"/>
              <a:t> _________________________</a:t>
            </a:r>
          </a:p>
          <a:p>
            <a:r>
              <a:rPr lang="en-US" b="1" dirty="0"/>
              <a:t>Interviewer:</a:t>
            </a:r>
            <a:r>
              <a:rPr lang="en-US" dirty="0"/>
              <a:t> What was your last family trip?</a:t>
            </a:r>
          </a:p>
          <a:p>
            <a:r>
              <a:rPr lang="en-US" b="1" dirty="0"/>
              <a:t>Student:</a:t>
            </a:r>
            <a:r>
              <a:rPr lang="en-US" dirty="0"/>
              <a:t> _________________________</a:t>
            </a:r>
          </a:p>
          <a:p>
            <a:r>
              <a:rPr lang="en-US" b="1" dirty="0"/>
              <a:t>Interviewer:</a:t>
            </a:r>
            <a:r>
              <a:rPr lang="en-US" dirty="0"/>
              <a:t> Where would you like to go together next? Why?</a:t>
            </a:r>
          </a:p>
          <a:p>
            <a:r>
              <a:rPr lang="en-US" b="1" dirty="0"/>
              <a:t>Student:</a:t>
            </a:r>
            <a:r>
              <a:rPr lang="en-US" dirty="0"/>
              <a:t> _________________________</a:t>
            </a:r>
          </a:p>
          <a:p>
            <a:r>
              <a:rPr lang="en-US" b="1" dirty="0"/>
              <a:t>Interviewer:</a:t>
            </a:r>
            <a:r>
              <a:rPr lang="en-US" dirty="0"/>
              <a:t> How is your family involved in your education?</a:t>
            </a:r>
          </a:p>
          <a:p>
            <a:r>
              <a:rPr lang="en-US" b="1" dirty="0"/>
              <a:t>Student:</a:t>
            </a:r>
            <a:r>
              <a:rPr lang="en-US" dirty="0"/>
              <a:t> _________________________</a:t>
            </a:r>
          </a:p>
          <a:p>
            <a:r>
              <a:rPr lang="en-US" b="1" dirty="0"/>
              <a:t>Interviewer:</a:t>
            </a:r>
            <a:r>
              <a:rPr lang="en-US" dirty="0"/>
              <a:t> Thank you very much for your interview.</a:t>
            </a:r>
          </a:p>
        </p:txBody>
      </p:sp>
    </p:spTree>
    <p:extLst>
      <p:ext uri="{BB962C8B-B14F-4D97-AF65-F5344CB8AC3E}">
        <p14:creationId xmlns:p14="http://schemas.microsoft.com/office/powerpoint/2010/main" val="115481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-2988141"/>
            <a:ext cx="8928992" cy="10218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just"/>
            <a:r>
              <a:rPr lang="ru-RU" sz="2000" dirty="0" smtClean="0"/>
              <a:t>Ваш </a:t>
            </a:r>
            <a:r>
              <a:rPr lang="ru-RU" sz="2000" dirty="0"/>
              <a:t>ответ может и должен содержать в себе ваше мнение, где вы соглашаетесь или </a:t>
            </a:r>
            <a:r>
              <a:rPr lang="ru-RU" sz="2000" dirty="0" smtClean="0"/>
              <a:t>не соглашаетесь </a:t>
            </a:r>
            <a:r>
              <a:rPr lang="ru-RU" sz="2000" dirty="0"/>
              <a:t>с информацией, даете совет или объяснение.</a:t>
            </a:r>
          </a:p>
          <a:p>
            <a:pPr algn="just"/>
            <a:r>
              <a:rPr lang="ru-RU" sz="2000" dirty="0"/>
              <a:t>При этом нужно четко и правильно формулировать мысли, используя речевые </a:t>
            </a:r>
            <a:r>
              <a:rPr lang="ru-RU" sz="2000" dirty="0" smtClean="0"/>
              <a:t>конструкции английского </a:t>
            </a:r>
            <a:r>
              <a:rPr lang="ru-RU" sz="2000" dirty="0"/>
              <a:t>языка.</a:t>
            </a:r>
          </a:p>
          <a:p>
            <a:pPr algn="just"/>
            <a:r>
              <a:rPr lang="ru-RU" sz="2000" dirty="0"/>
              <a:t>Как отвечать на вопросы задания 3 ЕГЭ английский.</a:t>
            </a:r>
          </a:p>
          <a:p>
            <a:pPr algn="just"/>
            <a:r>
              <a:rPr lang="ru-RU" sz="2000" b="1" dirty="0"/>
              <a:t>5 </a:t>
            </a:r>
            <a:r>
              <a:rPr lang="ru-RU" sz="2000" b="1" dirty="0" smtClean="0"/>
              <a:t>вопросов</a:t>
            </a:r>
            <a:r>
              <a:rPr lang="ru-RU" sz="2000" dirty="0" smtClean="0"/>
              <a:t>; </a:t>
            </a:r>
            <a:r>
              <a:rPr lang="ru-RU" sz="2000" b="1" dirty="0" smtClean="0"/>
              <a:t>2-3 </a:t>
            </a:r>
            <a:r>
              <a:rPr lang="ru-RU" sz="2000" b="1" dirty="0"/>
              <a:t>предложения на </a:t>
            </a:r>
            <a:r>
              <a:rPr lang="ru-RU" sz="2000" b="1" dirty="0" smtClean="0"/>
              <a:t>вопрос;40 </a:t>
            </a:r>
            <a:r>
              <a:rPr lang="ru-RU" sz="2000" b="1" dirty="0"/>
              <a:t>секунд на каждый </a:t>
            </a:r>
            <a:r>
              <a:rPr lang="ru-RU" sz="2000" b="1" dirty="0" smtClean="0"/>
              <a:t>ответ;</a:t>
            </a:r>
            <a:r>
              <a:rPr lang="ru-RU" sz="2000" dirty="0" smtClean="0"/>
              <a:t> </a:t>
            </a:r>
            <a:r>
              <a:rPr lang="ru-RU" sz="2000" b="1" dirty="0" smtClean="0"/>
              <a:t>за </a:t>
            </a:r>
            <a:r>
              <a:rPr lang="ru-RU" sz="2000" b="1" dirty="0"/>
              <a:t>каждый верный ответ – 1 балл.</a:t>
            </a:r>
          </a:p>
          <a:p>
            <a:pPr algn="just"/>
            <a:r>
              <a:rPr lang="ru-RU" sz="2000" dirty="0"/>
              <a:t>Вопросы вы будете слышать, а не видеть. Поэтому тренировать понимание английской речи </a:t>
            </a:r>
            <a:r>
              <a:rPr lang="ru-RU" sz="2000" dirty="0" smtClean="0"/>
              <a:t>на слух </a:t>
            </a:r>
            <a:r>
              <a:rPr lang="ru-RU" sz="2000" dirty="0"/>
              <a:t>– это одна из необходимых стратегий подготовки к заданию 3 устной части ЕГЭ </a:t>
            </a:r>
            <a:r>
              <a:rPr lang="ru-RU" sz="2000" dirty="0" smtClean="0"/>
              <a:t>по английскому</a:t>
            </a:r>
            <a:r>
              <a:rPr lang="ru-RU" sz="2000" dirty="0"/>
              <a:t>.</a:t>
            </a:r>
          </a:p>
          <a:p>
            <a:pPr algn="just"/>
            <a:r>
              <a:rPr lang="ru-RU" sz="2000" dirty="0"/>
              <a:t>Записывайте опорные слова вопроса во время его </a:t>
            </a:r>
            <a:r>
              <a:rPr lang="ru-RU" sz="2000" dirty="0" smtClean="0"/>
              <a:t>прослушивания. Некоторые </a:t>
            </a:r>
            <a:r>
              <a:rPr lang="ru-RU" sz="2000" dirty="0"/>
              <a:t>вопросы могут состоять из 2-х частей как в демоверсии 2022 года. В этом случае </a:t>
            </a:r>
            <a:r>
              <a:rPr lang="ru-RU" sz="2000" dirty="0" smtClean="0"/>
              <a:t>нужно ответить </a:t>
            </a:r>
            <a:r>
              <a:rPr lang="ru-RU" sz="2000" dirty="0"/>
              <a:t>также 2-3 </a:t>
            </a:r>
            <a:r>
              <a:rPr lang="ru-RU" sz="2000" dirty="0" smtClean="0"/>
              <a:t>фразами. Если </a:t>
            </a:r>
            <a:r>
              <a:rPr lang="ru-RU" sz="2000" dirty="0"/>
              <a:t>у вас осталось время после того, как вы ответили на вопрос, то рекомендую просто </a:t>
            </a:r>
            <a:r>
              <a:rPr lang="ru-RU" sz="2000" dirty="0" smtClean="0"/>
              <a:t>подождать следующего </a:t>
            </a:r>
            <a:r>
              <a:rPr lang="ru-RU" sz="2000" dirty="0"/>
              <a:t>вопроса, а не заполнять паузы, так как это может сыграть не в вашу пользу.</a:t>
            </a:r>
          </a:p>
          <a:p>
            <a:pPr algn="just"/>
            <a:r>
              <a:rPr lang="ru-RU" sz="2000" b="1" dirty="0"/>
              <a:t>Для выражения своего мнения используйте фразы: I </a:t>
            </a:r>
            <a:r>
              <a:rPr lang="ru-RU" sz="2000" b="1" dirty="0" err="1"/>
              <a:t>believe</a:t>
            </a:r>
            <a:r>
              <a:rPr lang="ru-RU" sz="2000" b="1" dirty="0"/>
              <a:t>/ </a:t>
            </a:r>
            <a:r>
              <a:rPr lang="ru-RU" sz="2000" b="1" dirty="0" err="1"/>
              <a:t>In</a:t>
            </a:r>
            <a:r>
              <a:rPr lang="ru-RU" sz="2000" b="1" dirty="0"/>
              <a:t> </a:t>
            </a:r>
            <a:r>
              <a:rPr lang="ru-RU" sz="2000" b="1" dirty="0" err="1"/>
              <a:t>my</a:t>
            </a:r>
            <a:r>
              <a:rPr lang="ru-RU" sz="2000" b="1" dirty="0"/>
              <a:t> </a:t>
            </a:r>
            <a:r>
              <a:rPr lang="ru-RU" sz="2000" b="1" dirty="0" err="1"/>
              <a:t>opinion</a:t>
            </a:r>
            <a:r>
              <a:rPr lang="ru-RU" sz="2000" b="1" dirty="0"/>
              <a:t>/ </a:t>
            </a:r>
            <a:r>
              <a:rPr lang="ru-RU" sz="2000" b="1" dirty="0" err="1"/>
              <a:t>To</a:t>
            </a:r>
            <a:r>
              <a:rPr lang="ru-RU" sz="2000" b="1" dirty="0"/>
              <a:t> </a:t>
            </a:r>
            <a:r>
              <a:rPr lang="ru-RU" sz="2000" b="1" dirty="0" err="1"/>
              <a:t>my</a:t>
            </a:r>
            <a:r>
              <a:rPr lang="ru-RU" sz="2000" b="1" dirty="0"/>
              <a:t> </a:t>
            </a:r>
            <a:r>
              <a:rPr lang="ru-RU" sz="2000" b="1" dirty="0" err="1"/>
              <a:t>mind</a:t>
            </a:r>
            <a:r>
              <a:rPr lang="ru-RU" sz="2000" b="1" dirty="0"/>
              <a:t>/ </a:t>
            </a:r>
            <a:r>
              <a:rPr lang="ru-RU" sz="2000" b="1" dirty="0" err="1"/>
              <a:t>Personally</a:t>
            </a:r>
            <a:r>
              <a:rPr lang="ru-RU" sz="2000" b="1" dirty="0"/>
              <a:t>, </a:t>
            </a:r>
            <a:r>
              <a:rPr lang="ru-RU" sz="2000" b="1" dirty="0" smtClean="0"/>
              <a:t>I </a:t>
            </a:r>
            <a:r>
              <a:rPr lang="ru-RU" sz="2000" b="1" dirty="0" err="1" smtClean="0"/>
              <a:t>believe</a:t>
            </a:r>
            <a:r>
              <a:rPr lang="ru-RU" sz="2000" b="1" dirty="0" smtClean="0"/>
              <a:t> </a:t>
            </a:r>
            <a:r>
              <a:rPr lang="ru-RU" sz="2000" b="1" dirty="0"/>
              <a:t>и т.д.;</a:t>
            </a:r>
          </a:p>
          <a:p>
            <a:pPr algn="just"/>
            <a:r>
              <a:rPr lang="ru-RU" sz="2000" b="1" i="1" dirty="0"/>
              <a:t>Пример</a:t>
            </a:r>
            <a:r>
              <a:rPr lang="ru-RU" sz="2000" dirty="0"/>
              <a:t>: </a:t>
            </a:r>
            <a:r>
              <a:rPr lang="ru-RU" sz="2000" dirty="0" err="1"/>
              <a:t>Do</a:t>
            </a:r>
            <a:r>
              <a:rPr lang="ru-RU" sz="2000" dirty="0"/>
              <a:t> </a:t>
            </a:r>
            <a:r>
              <a:rPr lang="ru-RU" sz="2000" dirty="0" err="1"/>
              <a:t>you</a:t>
            </a:r>
            <a:r>
              <a:rPr lang="ru-RU" sz="2000" dirty="0"/>
              <a:t> </a:t>
            </a:r>
            <a:r>
              <a:rPr lang="ru-RU" sz="2000" dirty="0" err="1"/>
              <a:t>prefer</a:t>
            </a:r>
            <a:r>
              <a:rPr lang="ru-RU" sz="2000" dirty="0"/>
              <a:t> </a:t>
            </a:r>
            <a:r>
              <a:rPr lang="ru-RU" sz="2000" dirty="0" err="1"/>
              <a:t>to</a:t>
            </a:r>
            <a:r>
              <a:rPr lang="ru-RU" sz="2000" dirty="0"/>
              <a:t> </a:t>
            </a:r>
            <a:r>
              <a:rPr lang="ru-RU" sz="2000" dirty="0" err="1"/>
              <a:t>give</a:t>
            </a:r>
            <a:r>
              <a:rPr lang="ru-RU" sz="2000" dirty="0"/>
              <a:t> </a:t>
            </a:r>
            <a:r>
              <a:rPr lang="ru-RU" sz="2000" dirty="0" err="1"/>
              <a:t>handmade</a:t>
            </a:r>
            <a:r>
              <a:rPr lang="ru-RU" sz="2000" dirty="0"/>
              <a:t> </a:t>
            </a:r>
            <a:r>
              <a:rPr lang="ru-RU" sz="2000" dirty="0" err="1"/>
              <a:t>gifts</a:t>
            </a:r>
            <a:r>
              <a:rPr lang="ru-RU" sz="2000" dirty="0"/>
              <a:t> </a:t>
            </a:r>
            <a:r>
              <a:rPr lang="ru-RU" sz="2000" dirty="0" err="1"/>
              <a:t>or</a:t>
            </a:r>
            <a:r>
              <a:rPr lang="ru-RU" sz="2000" dirty="0"/>
              <a:t> </a:t>
            </a:r>
            <a:r>
              <a:rPr lang="ru-RU" sz="2000" dirty="0" err="1"/>
              <a:t>buy</a:t>
            </a:r>
            <a:r>
              <a:rPr lang="ru-RU" sz="2000" dirty="0"/>
              <a:t> </a:t>
            </a:r>
            <a:r>
              <a:rPr lang="ru-RU" sz="2000" dirty="0" err="1"/>
              <a:t>them</a:t>
            </a:r>
            <a:r>
              <a:rPr lang="ru-RU" sz="2000" dirty="0"/>
              <a:t> </a:t>
            </a:r>
            <a:r>
              <a:rPr lang="ru-RU" sz="2000" dirty="0" err="1"/>
              <a:t>in</a:t>
            </a:r>
            <a:r>
              <a:rPr lang="ru-RU" sz="2000" dirty="0"/>
              <a:t> a </a:t>
            </a:r>
            <a:r>
              <a:rPr lang="ru-RU" sz="2000" dirty="0" err="1"/>
              <a:t>store</a:t>
            </a:r>
            <a:r>
              <a:rPr lang="ru-RU" sz="2000" dirty="0"/>
              <a:t>?</a:t>
            </a:r>
          </a:p>
          <a:p>
            <a:pPr algn="just"/>
            <a:r>
              <a:rPr lang="ru-RU" sz="2000" b="1" i="1" dirty="0"/>
              <a:t>Неправильно:</a:t>
            </a:r>
            <a:r>
              <a:rPr lang="ru-RU" sz="2000" dirty="0"/>
              <a:t> I </a:t>
            </a:r>
            <a:r>
              <a:rPr lang="ru-RU" sz="2000" dirty="0" err="1"/>
              <a:t>don’t</a:t>
            </a:r>
            <a:r>
              <a:rPr lang="ru-RU" sz="2000" dirty="0"/>
              <a:t> </a:t>
            </a:r>
            <a:r>
              <a:rPr lang="ru-RU" sz="2000" dirty="0" err="1"/>
              <a:t>know</a:t>
            </a:r>
            <a:r>
              <a:rPr lang="ru-RU" sz="2000" dirty="0"/>
              <a:t> или кратко </a:t>
            </a:r>
            <a:r>
              <a:rPr lang="ru-RU" sz="2000" dirty="0" err="1"/>
              <a:t>yes</a:t>
            </a:r>
            <a:r>
              <a:rPr lang="ru-RU" sz="2000" dirty="0"/>
              <a:t>/</a:t>
            </a:r>
            <a:r>
              <a:rPr lang="ru-RU" sz="2000" dirty="0" err="1"/>
              <a:t>no</a:t>
            </a:r>
            <a:r>
              <a:rPr lang="ru-RU" sz="2000" dirty="0"/>
              <a:t>.</a:t>
            </a:r>
          </a:p>
          <a:p>
            <a:pPr algn="just"/>
            <a:r>
              <a:rPr lang="ru-RU" sz="2000" b="1" i="1" dirty="0"/>
              <a:t>Правильно:</a:t>
            </a:r>
            <a:r>
              <a:rPr lang="ru-RU" sz="2000" dirty="0"/>
              <a:t> </a:t>
            </a:r>
            <a:r>
              <a:rPr lang="ru-RU" sz="2000" dirty="0" err="1"/>
              <a:t>Well</a:t>
            </a:r>
            <a:r>
              <a:rPr lang="ru-RU" sz="2000" dirty="0"/>
              <a:t>, I </a:t>
            </a:r>
            <a:r>
              <a:rPr lang="ru-RU" sz="2000" dirty="0" err="1"/>
              <a:t>prefer</a:t>
            </a:r>
            <a:r>
              <a:rPr lang="ru-RU" sz="2000" dirty="0"/>
              <a:t> </a:t>
            </a:r>
            <a:r>
              <a:rPr lang="ru-RU" sz="2000" dirty="0" err="1"/>
              <a:t>to</a:t>
            </a:r>
            <a:r>
              <a:rPr lang="ru-RU" sz="2000" dirty="0"/>
              <a:t> </a:t>
            </a:r>
            <a:r>
              <a:rPr lang="ru-RU" sz="2000" dirty="0" err="1"/>
              <a:t>make</a:t>
            </a:r>
            <a:r>
              <a:rPr lang="ru-RU" sz="2000" dirty="0"/>
              <a:t> a </a:t>
            </a:r>
            <a:r>
              <a:rPr lang="ru-RU" sz="2000" dirty="0" err="1"/>
              <a:t>present</a:t>
            </a:r>
            <a:r>
              <a:rPr lang="ru-RU" sz="2000" dirty="0"/>
              <a:t> </a:t>
            </a:r>
            <a:r>
              <a:rPr lang="ru-RU" sz="2000" dirty="0" err="1"/>
              <a:t>by</a:t>
            </a:r>
            <a:r>
              <a:rPr lang="ru-RU" sz="2000" dirty="0"/>
              <a:t> </a:t>
            </a:r>
            <a:r>
              <a:rPr lang="ru-RU" sz="2000" dirty="0" err="1"/>
              <a:t>hand</a:t>
            </a:r>
            <a:r>
              <a:rPr lang="ru-RU" sz="2000" dirty="0"/>
              <a:t> </a:t>
            </a:r>
            <a:r>
              <a:rPr lang="ru-RU" sz="2000" dirty="0" err="1"/>
              <a:t>because</a:t>
            </a:r>
            <a:r>
              <a:rPr lang="ru-RU" sz="2000" dirty="0"/>
              <a:t> </a:t>
            </a:r>
            <a:r>
              <a:rPr lang="ru-RU" sz="2000" dirty="0" err="1"/>
              <a:t>it’s</a:t>
            </a:r>
            <a:r>
              <a:rPr lang="ru-RU" sz="2000" dirty="0"/>
              <a:t> </a:t>
            </a:r>
            <a:r>
              <a:rPr lang="ru-RU" sz="2000" dirty="0" err="1"/>
              <a:t>personal</a:t>
            </a:r>
            <a:r>
              <a:rPr lang="ru-RU" sz="2000" dirty="0"/>
              <a:t> </a:t>
            </a:r>
            <a:r>
              <a:rPr lang="ru-RU" sz="2000" dirty="0" err="1"/>
              <a:t>and</a:t>
            </a:r>
            <a:r>
              <a:rPr lang="ru-RU" sz="2000" dirty="0"/>
              <a:t> </a:t>
            </a:r>
            <a:r>
              <a:rPr lang="ru-RU" sz="2000" dirty="0" err="1"/>
              <a:t>helps</a:t>
            </a:r>
            <a:r>
              <a:rPr lang="ru-RU" sz="2000" dirty="0"/>
              <a:t> </a:t>
            </a:r>
            <a:r>
              <a:rPr lang="ru-RU" sz="2000" dirty="0" err="1"/>
              <a:t>people</a:t>
            </a:r>
            <a:r>
              <a:rPr lang="ru-RU" sz="2000" dirty="0"/>
              <a:t> </a:t>
            </a:r>
            <a:r>
              <a:rPr lang="ru-RU" sz="2000" dirty="0" err="1" smtClean="0"/>
              <a:t>feel</a:t>
            </a:r>
            <a:r>
              <a:rPr lang="ru-RU" sz="2000" dirty="0"/>
              <a:t> </a:t>
            </a:r>
            <a:r>
              <a:rPr lang="ru-RU" sz="2000" dirty="0" err="1" smtClean="0"/>
              <a:t>special</a:t>
            </a:r>
            <a:r>
              <a:rPr lang="ru-RU" sz="2000" dirty="0" smtClean="0"/>
              <a:t> </a:t>
            </a:r>
            <a:r>
              <a:rPr lang="ru-RU" sz="2000" dirty="0" err="1"/>
              <a:t>and</a:t>
            </a:r>
            <a:r>
              <a:rPr lang="ru-RU" sz="2000" dirty="0"/>
              <a:t> </a:t>
            </a:r>
            <a:r>
              <a:rPr lang="ru-RU" sz="2000" dirty="0" err="1"/>
              <a:t>loved</a:t>
            </a:r>
            <a:r>
              <a:rPr lang="ru-RU" sz="2000" dirty="0"/>
              <a:t>. </a:t>
            </a:r>
            <a:r>
              <a:rPr lang="ru-RU" sz="2000" dirty="0" err="1"/>
              <a:t>Besides</a:t>
            </a:r>
            <a:r>
              <a:rPr lang="ru-RU" sz="2000" dirty="0"/>
              <a:t>, </a:t>
            </a:r>
            <a:r>
              <a:rPr lang="ru-RU" sz="2000" dirty="0" err="1"/>
              <a:t>the</a:t>
            </a:r>
            <a:r>
              <a:rPr lang="ru-RU" sz="2000" dirty="0"/>
              <a:t> </a:t>
            </a:r>
            <a:r>
              <a:rPr lang="ru-RU" sz="2000" dirty="0" err="1"/>
              <a:t>person</a:t>
            </a:r>
            <a:r>
              <a:rPr lang="ru-RU" sz="2000" dirty="0"/>
              <a:t> </a:t>
            </a:r>
            <a:r>
              <a:rPr lang="ru-RU" sz="2000" dirty="0" err="1"/>
              <a:t>you</a:t>
            </a:r>
            <a:r>
              <a:rPr lang="ru-RU" sz="2000" dirty="0"/>
              <a:t> </a:t>
            </a:r>
            <a:r>
              <a:rPr lang="ru-RU" sz="2000" dirty="0" err="1"/>
              <a:t>are</a:t>
            </a:r>
            <a:r>
              <a:rPr lang="ru-RU" sz="2000" dirty="0"/>
              <a:t> </a:t>
            </a:r>
            <a:r>
              <a:rPr lang="ru-RU" sz="2000" dirty="0" err="1"/>
              <a:t>giving</a:t>
            </a:r>
            <a:r>
              <a:rPr lang="ru-RU" sz="2000" dirty="0"/>
              <a:t> </a:t>
            </a:r>
            <a:r>
              <a:rPr lang="ru-RU" sz="2000" dirty="0" err="1"/>
              <a:t>this</a:t>
            </a:r>
            <a:r>
              <a:rPr lang="ru-RU" sz="2000" dirty="0"/>
              <a:t> </a:t>
            </a:r>
            <a:r>
              <a:rPr lang="ru-RU" sz="2000" dirty="0" err="1"/>
              <a:t>gift</a:t>
            </a:r>
            <a:r>
              <a:rPr lang="ru-RU" sz="2000" dirty="0"/>
              <a:t> </a:t>
            </a:r>
            <a:r>
              <a:rPr lang="ru-RU" sz="2000" dirty="0" err="1"/>
              <a:t>can</a:t>
            </a:r>
            <a:r>
              <a:rPr lang="ru-RU" sz="2000" dirty="0"/>
              <a:t> </a:t>
            </a:r>
            <a:r>
              <a:rPr lang="ru-RU" sz="2000" dirty="0" err="1"/>
              <a:t>know</a:t>
            </a:r>
            <a:r>
              <a:rPr lang="ru-RU" sz="2000" dirty="0"/>
              <a:t> </a:t>
            </a:r>
            <a:r>
              <a:rPr lang="ru-RU" sz="2000" dirty="0" err="1"/>
              <a:t>that</a:t>
            </a:r>
            <a:r>
              <a:rPr lang="ru-RU" sz="2000" dirty="0"/>
              <a:t> </a:t>
            </a:r>
            <a:r>
              <a:rPr lang="ru-RU" sz="2000" dirty="0" err="1"/>
              <a:t>it</a:t>
            </a:r>
            <a:r>
              <a:rPr lang="ru-RU" sz="2000" dirty="0"/>
              <a:t> </a:t>
            </a:r>
            <a:r>
              <a:rPr lang="ru-RU" sz="2000" dirty="0" err="1"/>
              <a:t>is</a:t>
            </a:r>
            <a:r>
              <a:rPr lang="ru-RU" sz="2000" dirty="0"/>
              <a:t> </a:t>
            </a:r>
            <a:r>
              <a:rPr lang="ru-RU" sz="2000" dirty="0" err="1"/>
              <a:t>unique</a:t>
            </a:r>
            <a:r>
              <a:rPr lang="ru-RU" sz="2000" dirty="0"/>
              <a:t> </a:t>
            </a:r>
            <a:r>
              <a:rPr lang="ru-RU" sz="2000" dirty="0" err="1"/>
              <a:t>and</a:t>
            </a:r>
            <a:r>
              <a:rPr lang="ru-RU" sz="2000" dirty="0"/>
              <a:t> </a:t>
            </a:r>
            <a:r>
              <a:rPr lang="ru-RU" sz="2000" dirty="0" err="1" smtClean="0"/>
              <a:t>made</a:t>
            </a:r>
            <a:r>
              <a:rPr lang="ru-RU" sz="2000" dirty="0"/>
              <a:t> </a:t>
            </a:r>
            <a:r>
              <a:rPr lang="ru-RU" sz="2000" dirty="0" err="1" smtClean="0"/>
              <a:t>with</a:t>
            </a:r>
            <a:r>
              <a:rPr lang="ru-RU" sz="2000" dirty="0" smtClean="0"/>
              <a:t> </a:t>
            </a:r>
            <a:r>
              <a:rPr lang="ru-RU" sz="2000" dirty="0" err="1"/>
              <a:t>soul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518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603147"/>
            <a:ext cx="9036496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algn="just"/>
            <a:r>
              <a:rPr lang="ru-RU" sz="2000" dirty="0" smtClean="0"/>
              <a:t>Если </a:t>
            </a:r>
            <a:r>
              <a:rPr lang="ru-RU" sz="2000" dirty="0"/>
              <a:t>вы ошиблись во время ответа, то вы можете начать отвечать </a:t>
            </a:r>
            <a:r>
              <a:rPr lang="ru-RU" sz="2000" dirty="0" smtClean="0"/>
              <a:t>заново. Эксперт </a:t>
            </a:r>
            <a:r>
              <a:rPr lang="ru-RU" sz="2000" dirty="0"/>
              <a:t>зачтет последнюю версию вашего ответа на </a:t>
            </a:r>
            <a:r>
              <a:rPr lang="ru-RU" sz="2000" dirty="0" smtClean="0"/>
              <a:t>вопрос. Если </a:t>
            </a:r>
            <a:r>
              <a:rPr lang="ru-RU" sz="2000" dirty="0"/>
              <a:t>вы не поняли или не услышали вопрос, – не паникуйте! Ведь вам </a:t>
            </a:r>
            <a:r>
              <a:rPr lang="ru-RU" sz="2000" dirty="0" smtClean="0"/>
              <a:t>уже знакома </a:t>
            </a:r>
            <a:r>
              <a:rPr lang="ru-RU" sz="2000" dirty="0"/>
              <a:t>тема, которая объединяет все 5 вопросов, например, </a:t>
            </a:r>
            <a:r>
              <a:rPr lang="ru-RU" sz="2000" dirty="0" err="1" smtClean="0"/>
              <a:t>хобби,каникулы</a:t>
            </a:r>
            <a:r>
              <a:rPr lang="ru-RU" sz="2000" dirty="0"/>
              <a:t>.</a:t>
            </a:r>
          </a:p>
          <a:p>
            <a:pPr algn="just"/>
            <a:r>
              <a:rPr lang="ru-RU" sz="2000" b="1" i="1" dirty="0"/>
              <a:t>Самое простое – заполните паузу общими фразами:</a:t>
            </a:r>
            <a:r>
              <a:rPr lang="ru-RU" sz="2000" dirty="0"/>
              <a:t> </a:t>
            </a:r>
            <a:r>
              <a:rPr lang="ru-RU" sz="2000" b="1" dirty="0" err="1"/>
              <a:t>Hmm</a:t>
            </a:r>
            <a:r>
              <a:rPr lang="ru-RU" sz="2000" b="1" dirty="0"/>
              <a:t>, </a:t>
            </a:r>
            <a:r>
              <a:rPr lang="ru-RU" sz="2000" b="1" dirty="0" err="1"/>
              <a:t>that’s</a:t>
            </a:r>
            <a:r>
              <a:rPr lang="ru-RU" sz="2000" b="1" dirty="0"/>
              <a:t> </a:t>
            </a:r>
            <a:r>
              <a:rPr lang="ru-RU" sz="2000" b="1" dirty="0" err="1"/>
              <a:t>an</a:t>
            </a:r>
            <a:r>
              <a:rPr lang="ru-RU" sz="2000" b="1" dirty="0"/>
              <a:t> </a:t>
            </a:r>
            <a:r>
              <a:rPr lang="ru-RU" sz="2000" b="1" dirty="0" err="1"/>
              <a:t>interesting</a:t>
            </a:r>
            <a:endParaRPr lang="ru-RU" sz="2000" b="1" dirty="0"/>
          </a:p>
          <a:p>
            <a:pPr algn="just"/>
            <a:r>
              <a:rPr lang="ru-RU" sz="2000" b="1" dirty="0" err="1"/>
              <a:t>question</a:t>
            </a:r>
            <a:r>
              <a:rPr lang="ru-RU" sz="2000" b="1" dirty="0"/>
              <a:t>… </a:t>
            </a:r>
            <a:r>
              <a:rPr lang="ru-RU" sz="2000" b="1" dirty="0" err="1"/>
              <a:t>I’d</a:t>
            </a:r>
            <a:r>
              <a:rPr lang="ru-RU" sz="2000" b="1" dirty="0"/>
              <a:t> </a:t>
            </a:r>
            <a:r>
              <a:rPr lang="ru-RU" sz="2000" b="1" dirty="0" err="1"/>
              <a:t>say</a:t>
            </a:r>
            <a:r>
              <a:rPr lang="ru-RU" sz="2000" b="1" dirty="0"/>
              <a:t>…</a:t>
            </a:r>
            <a:r>
              <a:rPr lang="ru-RU" sz="2000" b="1" dirty="0" err="1"/>
              <a:t>Hmm</a:t>
            </a:r>
            <a:r>
              <a:rPr lang="ru-RU" sz="2000" b="1" dirty="0"/>
              <a:t>, I </a:t>
            </a:r>
            <a:r>
              <a:rPr lang="ru-RU" sz="2000" b="1" dirty="0" err="1"/>
              <a:t>haven’t</a:t>
            </a:r>
            <a:r>
              <a:rPr lang="ru-RU" sz="2000" b="1" dirty="0"/>
              <a:t> </a:t>
            </a:r>
            <a:r>
              <a:rPr lang="ru-RU" sz="2000" b="1" dirty="0" err="1"/>
              <a:t>thought</a:t>
            </a:r>
            <a:r>
              <a:rPr lang="ru-RU" sz="2000" b="1" dirty="0"/>
              <a:t> </a:t>
            </a:r>
            <a:r>
              <a:rPr lang="ru-RU" sz="2000" b="1" dirty="0" err="1"/>
              <a:t>about</a:t>
            </a:r>
            <a:r>
              <a:rPr lang="ru-RU" sz="2000" b="1" dirty="0"/>
              <a:t> </a:t>
            </a:r>
            <a:r>
              <a:rPr lang="ru-RU" sz="2000" b="1" dirty="0" err="1"/>
              <a:t>it</a:t>
            </a:r>
            <a:r>
              <a:rPr lang="ru-RU" sz="2000" b="1" dirty="0"/>
              <a:t> </a:t>
            </a:r>
            <a:r>
              <a:rPr lang="ru-RU" sz="2000" b="1" dirty="0" err="1"/>
              <a:t>before</a:t>
            </a:r>
            <a:r>
              <a:rPr lang="ru-RU" sz="2000" b="1" dirty="0"/>
              <a:t>, </a:t>
            </a:r>
            <a:r>
              <a:rPr lang="ru-RU" sz="2000" b="1" dirty="0" err="1"/>
              <a:t>but</a:t>
            </a:r>
            <a:r>
              <a:rPr lang="ru-RU" sz="2000" b="1" dirty="0"/>
              <a:t> I </a:t>
            </a:r>
            <a:r>
              <a:rPr lang="ru-RU" sz="2000" b="1" dirty="0" err="1"/>
              <a:t>can’t</a:t>
            </a:r>
            <a:r>
              <a:rPr lang="ru-RU" sz="2000" b="1" dirty="0"/>
              <a:t> </a:t>
            </a:r>
            <a:r>
              <a:rPr lang="ru-RU" sz="2000" b="1" dirty="0" err="1"/>
              <a:t>say</a:t>
            </a:r>
            <a:r>
              <a:rPr lang="ru-RU" sz="2000" b="1" dirty="0"/>
              <a:t> </a:t>
            </a:r>
            <a:r>
              <a:rPr lang="ru-RU" sz="2000" b="1" dirty="0" err="1"/>
              <a:t>for</a:t>
            </a:r>
            <a:r>
              <a:rPr lang="ru-RU" sz="2000" b="1" dirty="0"/>
              <a:t> </a:t>
            </a:r>
            <a:r>
              <a:rPr lang="ru-RU" sz="2000" b="1" dirty="0" err="1"/>
              <a:t>sure</a:t>
            </a:r>
            <a:r>
              <a:rPr lang="ru-RU" sz="2000" b="1" dirty="0"/>
              <a:t>.</a:t>
            </a:r>
          </a:p>
          <a:p>
            <a:pPr algn="just"/>
            <a:r>
              <a:rPr lang="ru-RU" sz="2000" b="1" dirty="0"/>
              <a:t>Если вы собрались с мыслями, и у вас осталось время, то дайте уточняющий и</a:t>
            </a:r>
          </a:p>
          <a:p>
            <a:pPr algn="just"/>
            <a:r>
              <a:rPr lang="ru-RU" sz="2000" b="1" dirty="0"/>
              <a:t>универсальный ответ, например, по теме “</a:t>
            </a:r>
            <a:r>
              <a:rPr lang="ru-RU" sz="2000" b="1" dirty="0" err="1"/>
              <a:t>Summer</a:t>
            </a:r>
            <a:r>
              <a:rPr lang="ru-RU" sz="2000" b="1" dirty="0"/>
              <a:t> </a:t>
            </a:r>
            <a:r>
              <a:rPr lang="ru-RU" sz="2000" b="1" dirty="0" err="1"/>
              <a:t>Holidays</a:t>
            </a:r>
            <a:r>
              <a:rPr lang="ru-RU" sz="2000" b="1" dirty="0"/>
              <a:t>”: </a:t>
            </a:r>
            <a:r>
              <a:rPr lang="ru-RU" sz="2000" b="1" dirty="0" err="1"/>
              <a:t>Thank</a:t>
            </a:r>
            <a:r>
              <a:rPr lang="ru-RU" sz="2000" b="1" dirty="0"/>
              <a:t> </a:t>
            </a:r>
            <a:r>
              <a:rPr lang="ru-RU" sz="2000" b="1" dirty="0" err="1"/>
              <a:t>you</a:t>
            </a:r>
            <a:r>
              <a:rPr lang="ru-RU" sz="2000" b="1" dirty="0"/>
              <a:t> </a:t>
            </a:r>
            <a:r>
              <a:rPr lang="ru-RU" sz="2000" b="1" dirty="0" err="1"/>
              <a:t>for</a:t>
            </a:r>
            <a:endParaRPr lang="ru-RU" sz="2000" b="1" dirty="0"/>
          </a:p>
          <a:p>
            <a:pPr algn="just"/>
            <a:r>
              <a:rPr lang="ru-RU" sz="2000" b="1" dirty="0" err="1"/>
              <a:t>your</a:t>
            </a:r>
            <a:r>
              <a:rPr lang="ru-RU" sz="2000" b="1" dirty="0"/>
              <a:t> </a:t>
            </a:r>
            <a:r>
              <a:rPr lang="ru-RU" sz="2000" b="1" dirty="0" err="1"/>
              <a:t>question</a:t>
            </a:r>
            <a:r>
              <a:rPr lang="ru-RU" sz="2000" b="1" dirty="0"/>
              <a:t>. </a:t>
            </a:r>
            <a:r>
              <a:rPr lang="ru-RU" sz="2000" b="1" dirty="0" err="1"/>
              <a:t>Well</a:t>
            </a:r>
            <a:r>
              <a:rPr lang="ru-RU" sz="2000" b="1" dirty="0"/>
              <a:t>, </a:t>
            </a:r>
            <a:r>
              <a:rPr lang="ru-RU" sz="2000" b="1" dirty="0" err="1"/>
              <a:t>summer</a:t>
            </a:r>
            <a:r>
              <a:rPr lang="ru-RU" sz="2000" b="1" dirty="0"/>
              <a:t> </a:t>
            </a:r>
            <a:r>
              <a:rPr lang="ru-RU" sz="2000" b="1" dirty="0" err="1"/>
              <a:t>holidays</a:t>
            </a:r>
            <a:r>
              <a:rPr lang="ru-RU" sz="2000" b="1" dirty="0"/>
              <a:t> </a:t>
            </a:r>
            <a:r>
              <a:rPr lang="ru-RU" sz="2000" b="1" dirty="0" err="1"/>
              <a:t>are</a:t>
            </a:r>
            <a:r>
              <a:rPr lang="ru-RU" sz="2000" b="1" dirty="0"/>
              <a:t> </a:t>
            </a:r>
            <a:r>
              <a:rPr lang="ru-RU" sz="2000" b="1" dirty="0" err="1"/>
              <a:t>especially</a:t>
            </a:r>
            <a:r>
              <a:rPr lang="ru-RU" sz="2000" b="1" dirty="0"/>
              <a:t> </a:t>
            </a:r>
            <a:r>
              <a:rPr lang="ru-RU" sz="2000" b="1" dirty="0" err="1"/>
              <a:t>great</a:t>
            </a:r>
            <a:r>
              <a:rPr lang="ru-RU" sz="2000" b="1" dirty="0"/>
              <a:t> </a:t>
            </a:r>
            <a:r>
              <a:rPr lang="ru-RU" sz="2000" b="1" dirty="0" err="1"/>
              <a:t>when</a:t>
            </a:r>
            <a:r>
              <a:rPr lang="ru-RU" sz="2000" b="1" dirty="0"/>
              <a:t> I </a:t>
            </a:r>
            <a:r>
              <a:rPr lang="ru-RU" sz="2000" b="1" dirty="0" err="1"/>
              <a:t>can</a:t>
            </a:r>
            <a:r>
              <a:rPr lang="ru-RU" sz="2000" b="1" dirty="0"/>
              <a:t> </a:t>
            </a:r>
            <a:r>
              <a:rPr lang="ru-RU" sz="2000" b="1" dirty="0" err="1"/>
              <a:t>enjoy</a:t>
            </a:r>
            <a:r>
              <a:rPr lang="ru-RU" sz="2000" b="1" dirty="0"/>
              <a:t> </a:t>
            </a:r>
            <a:r>
              <a:rPr lang="ru-RU" sz="2000" b="1" dirty="0" err="1"/>
              <a:t>the</a:t>
            </a:r>
            <a:r>
              <a:rPr lang="ru-RU" sz="2000" b="1" dirty="0"/>
              <a:t> </a:t>
            </a:r>
            <a:r>
              <a:rPr lang="ru-RU" sz="2000" b="1" dirty="0" err="1" smtClean="0"/>
              <a:t>time</a:t>
            </a:r>
            <a:r>
              <a:rPr lang="en-US" sz="2000" b="1" dirty="0"/>
              <a:t> </a:t>
            </a:r>
            <a:r>
              <a:rPr lang="ru-RU" sz="2000" b="1" dirty="0" err="1" smtClean="0"/>
              <a:t>with</a:t>
            </a:r>
            <a:r>
              <a:rPr lang="ru-RU" sz="2000" b="1" dirty="0" smtClean="0"/>
              <a:t> </a:t>
            </a:r>
            <a:r>
              <a:rPr lang="ru-RU" sz="2000" b="1" dirty="0" err="1"/>
              <a:t>my</a:t>
            </a:r>
            <a:r>
              <a:rPr lang="ru-RU" sz="2000" b="1" dirty="0"/>
              <a:t> </a:t>
            </a:r>
            <a:r>
              <a:rPr lang="ru-RU" sz="2000" b="1" dirty="0" err="1"/>
              <a:t>family</a:t>
            </a:r>
            <a:r>
              <a:rPr lang="ru-RU" sz="2000" b="1" dirty="0"/>
              <a:t> </a:t>
            </a:r>
            <a:r>
              <a:rPr lang="ru-RU" sz="2000" b="1" dirty="0" err="1"/>
              <a:t>and</a:t>
            </a:r>
            <a:r>
              <a:rPr lang="ru-RU" sz="2000" b="1" dirty="0"/>
              <a:t> </a:t>
            </a:r>
            <a:r>
              <a:rPr lang="ru-RU" sz="2000" b="1" dirty="0" err="1"/>
              <a:t>friends</a:t>
            </a:r>
            <a:r>
              <a:rPr lang="ru-RU" sz="2000" b="1" dirty="0"/>
              <a:t>.</a:t>
            </a:r>
          </a:p>
          <a:p>
            <a:pPr algn="just"/>
            <a:r>
              <a:rPr lang="ru-RU" sz="2000" dirty="0"/>
              <a:t>В любом случае, делайте все возможное, чтобы </a:t>
            </a:r>
            <a:r>
              <a:rPr lang="ru-RU" sz="2000" b="1" dirty="0"/>
              <a:t>избежать </a:t>
            </a:r>
            <a:r>
              <a:rPr lang="ru-RU" sz="2000" dirty="0"/>
              <a:t>набившее оскомину </a:t>
            </a:r>
            <a:r>
              <a:rPr lang="ru-RU" sz="2000" b="1" dirty="0" smtClean="0"/>
              <a:t>I </a:t>
            </a:r>
            <a:r>
              <a:rPr lang="ru-RU" sz="2000" b="1" dirty="0" err="1" smtClean="0"/>
              <a:t>don’t</a:t>
            </a:r>
            <a:r>
              <a:rPr lang="ru-RU" sz="2000" b="1" dirty="0" smtClean="0"/>
              <a:t> </a:t>
            </a:r>
            <a:r>
              <a:rPr lang="ru-RU" sz="2000" b="1" dirty="0" err="1"/>
              <a:t>know</a:t>
            </a:r>
            <a:r>
              <a:rPr lang="ru-RU" sz="2000" b="1" dirty="0"/>
              <a:t>.</a:t>
            </a:r>
          </a:p>
          <a:p>
            <a:pPr algn="just"/>
            <a:r>
              <a:rPr lang="ru-RU" sz="2000" dirty="0"/>
              <a:t>Лучше сказать немного, но что-то универсальное и грамматически </a:t>
            </a:r>
            <a:r>
              <a:rPr lang="ru-RU" sz="2000" dirty="0" err="1" smtClean="0"/>
              <a:t>верное.Таким</a:t>
            </a:r>
            <a:r>
              <a:rPr lang="ru-RU" sz="2000" dirty="0"/>
              <a:t> </a:t>
            </a:r>
            <a:r>
              <a:rPr lang="ru-RU" sz="2000" dirty="0" smtClean="0"/>
              <a:t>образом</a:t>
            </a:r>
            <a:r>
              <a:rPr lang="ru-RU" sz="2000" dirty="0"/>
              <a:t>, вы покажете, что, как минимум, делаете попытку </a:t>
            </a:r>
            <a:r>
              <a:rPr lang="ru-RU" sz="2000" dirty="0" smtClean="0"/>
              <a:t>размышлять на  английском </a:t>
            </a:r>
            <a:r>
              <a:rPr lang="ru-RU" sz="2000" dirty="0"/>
              <a:t>вслух, а это скорее добавит балл, чем </a:t>
            </a:r>
            <a:r>
              <a:rPr lang="ru-RU" sz="2000" dirty="0" smtClean="0"/>
              <a:t>нет. И </a:t>
            </a:r>
            <a:r>
              <a:rPr lang="ru-RU" sz="2000" dirty="0"/>
              <a:t>еще. Фантазируйте, развивайте мысль на английском языке. Правда в </a:t>
            </a:r>
            <a:r>
              <a:rPr lang="ru-RU" sz="2000" dirty="0" smtClean="0"/>
              <a:t>данном случае </a:t>
            </a:r>
            <a:r>
              <a:rPr lang="ru-RU" sz="2000" dirty="0"/>
              <a:t>для экзаменатора не настолько важна. как ваш навык </a:t>
            </a:r>
            <a:r>
              <a:rPr lang="ru-RU" sz="2000" dirty="0" smtClean="0"/>
              <a:t>правильно выстраивать </a:t>
            </a:r>
            <a:r>
              <a:rPr lang="ru-RU" sz="2000" dirty="0"/>
              <a:t>коммуникацию, выбор лексики и соблюдение </a:t>
            </a:r>
            <a:r>
              <a:rPr lang="ru-RU" sz="2000" dirty="0" smtClean="0"/>
              <a:t>грамматических норм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104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076699"/>
              </p:ext>
            </p:extLst>
          </p:nvPr>
        </p:nvGraphicFramePr>
        <p:xfrm>
          <a:off x="1115616" y="980728"/>
          <a:ext cx="6768752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4320"/>
                <a:gridCol w="2032000"/>
                <a:gridCol w="287243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Баллы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0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Вопросы</a:t>
                      </a:r>
                      <a:r>
                        <a:rPr lang="ru-RU" sz="2000" baseline="0" dirty="0" smtClean="0"/>
                        <a:t> 1-5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Дан полный и точный ответ на</a:t>
                      </a:r>
                      <a:r>
                        <a:rPr lang="ru-RU" sz="2000" baseline="0" dirty="0" smtClean="0"/>
                        <a:t> заданный вопрос(не менее 2 фраз),возможные </a:t>
                      </a:r>
                      <a:r>
                        <a:rPr lang="ru-RU" sz="2000" baseline="0" dirty="0" err="1" smtClean="0"/>
                        <a:t>фонетические,лексические</a:t>
                      </a:r>
                      <a:r>
                        <a:rPr lang="ru-RU" sz="2000" baseline="0" dirty="0" smtClean="0"/>
                        <a:t> и грамматические погрешности не затрудняют восприятия.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Ответ</a:t>
                      </a:r>
                      <a:r>
                        <a:rPr lang="ru-RU" sz="2000" baseline="0" dirty="0" smtClean="0"/>
                        <a:t> на вопрос не дан,</a:t>
                      </a:r>
                    </a:p>
                    <a:p>
                      <a:r>
                        <a:rPr lang="ru-RU" sz="2000" baseline="0" dirty="0" smtClean="0"/>
                        <a:t>ИЛИ содержание ответа не соответствует вопросу,</a:t>
                      </a:r>
                    </a:p>
                    <a:p>
                      <a:r>
                        <a:rPr lang="ru-RU" sz="2000" baseline="0" dirty="0" smtClean="0"/>
                        <a:t>ИЛИ ответ содержит менее двух фраз,</a:t>
                      </a:r>
                    </a:p>
                    <a:p>
                      <a:r>
                        <a:rPr lang="ru-RU" sz="2000" baseline="0" dirty="0" smtClean="0"/>
                        <a:t>ИЛИ фонетические и лексические ошибки препятствуют  коммуникации.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29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-3403639"/>
            <a:ext cx="8928992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en-US" b="1" dirty="0" smtClean="0"/>
          </a:p>
          <a:p>
            <a:r>
              <a:rPr lang="en-US" b="1" dirty="0" err="1" smtClean="0"/>
              <a:t>Вопрос</a:t>
            </a:r>
            <a:r>
              <a:rPr lang="en-US" b="1" dirty="0" smtClean="0"/>
              <a:t>                                                                      </a:t>
            </a:r>
            <a:r>
              <a:rPr lang="ru-RU" b="1" dirty="0" smtClean="0"/>
              <a:t> </a:t>
            </a:r>
            <a:r>
              <a:rPr lang="en-US" b="1" dirty="0" smtClean="0"/>
              <a:t> </a:t>
            </a:r>
            <a:r>
              <a:rPr lang="ru-RU" b="1" dirty="0" smtClean="0"/>
              <a:t>Ответ</a:t>
            </a:r>
            <a:endParaRPr lang="en-US" b="1" dirty="0"/>
          </a:p>
          <a:p>
            <a:endParaRPr lang="en-US" dirty="0"/>
          </a:p>
          <a:p>
            <a:r>
              <a:rPr lang="en-US" b="1" dirty="0"/>
              <a:t>What part of Russia do you </a:t>
            </a:r>
            <a:r>
              <a:rPr lang="en-US" b="1" dirty="0" smtClean="0"/>
              <a:t>live </a:t>
            </a:r>
            <a:r>
              <a:rPr lang="ru-RU" b="1" dirty="0" smtClean="0"/>
              <a:t>                  </a:t>
            </a:r>
            <a:r>
              <a:rPr lang="en-US" dirty="0" smtClean="0"/>
              <a:t>I live in Nizhny Novgorod. And hmmm, it is in </a:t>
            </a:r>
            <a:endParaRPr lang="ru-RU" dirty="0" smtClean="0"/>
          </a:p>
          <a:p>
            <a:r>
              <a:rPr lang="en-US" b="1" dirty="0" smtClean="0"/>
              <a:t>in? What’s the weather like </a:t>
            </a:r>
            <a:r>
              <a:rPr lang="ru-RU" b="1" dirty="0" smtClean="0"/>
              <a:t> </a:t>
            </a:r>
            <a:r>
              <a:rPr lang="en-US" b="1" dirty="0" smtClean="0"/>
              <a:t>in                     </a:t>
            </a:r>
            <a:r>
              <a:rPr lang="en-US" dirty="0" smtClean="0"/>
              <a:t>Central Russia. Summer comes at the </a:t>
            </a:r>
            <a:endParaRPr lang="ru-RU" b="1" dirty="0" smtClean="0"/>
          </a:p>
          <a:p>
            <a:r>
              <a:rPr lang="en-US" b="1" dirty="0" smtClean="0"/>
              <a:t>summer </a:t>
            </a:r>
            <a:r>
              <a:rPr lang="en-US" b="1" dirty="0"/>
              <a:t>there</a:t>
            </a:r>
            <a:r>
              <a:rPr lang="en-US" b="1" dirty="0" smtClean="0"/>
              <a:t>?                                                 </a:t>
            </a:r>
            <a:r>
              <a:rPr lang="en-US" dirty="0" smtClean="0"/>
              <a:t>beginning of June, and usually, it is sunny 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and warm with an average temperature of +20.      </a:t>
            </a:r>
            <a:endParaRPr lang="en-US" dirty="0"/>
          </a:p>
          <a:p>
            <a:endParaRPr lang="en-US" dirty="0"/>
          </a:p>
          <a:p>
            <a:r>
              <a:rPr lang="en-US" b="1" dirty="0" smtClean="0"/>
              <a:t>What else would you like our listeners         </a:t>
            </a:r>
            <a:r>
              <a:rPr lang="en-US" dirty="0" smtClean="0"/>
              <a:t>Well</a:t>
            </a:r>
            <a:r>
              <a:rPr lang="en-US" dirty="0"/>
              <a:t>, </a:t>
            </a:r>
            <a:r>
              <a:rPr lang="en-US" dirty="0" smtClean="0"/>
              <a:t> Novgorod is </a:t>
            </a:r>
            <a:r>
              <a:rPr lang="en-US" dirty="0"/>
              <a:t>one of the largest cities </a:t>
            </a:r>
            <a:r>
              <a:rPr lang="en-US" dirty="0" smtClean="0"/>
              <a:t>  in the </a:t>
            </a:r>
          </a:p>
          <a:p>
            <a:r>
              <a:rPr lang="en-US" b="1" dirty="0" smtClean="0"/>
              <a:t>to know about your region?                           </a:t>
            </a:r>
            <a:r>
              <a:rPr lang="en-US" dirty="0" smtClean="0"/>
              <a:t>country. And you know, it is popular among </a:t>
            </a:r>
          </a:p>
          <a:p>
            <a:r>
              <a:rPr lang="en-US" b="1" dirty="0" smtClean="0"/>
              <a:t>                                                                              </a:t>
            </a:r>
            <a:r>
              <a:rPr lang="en-US" dirty="0" smtClean="0"/>
              <a:t>tourists for the Oka and Volga rivers as well as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for its rich history.</a:t>
            </a:r>
          </a:p>
          <a:p>
            <a:endParaRPr lang="en-US" b="1" dirty="0" smtClean="0"/>
          </a:p>
          <a:p>
            <a:r>
              <a:rPr lang="en-US" b="1" dirty="0" smtClean="0"/>
              <a:t>What can you tell us about your family? </a:t>
            </a:r>
            <a:r>
              <a:rPr lang="en-US" dirty="0" smtClean="0"/>
              <a:t>      I live with my parents and my younger brother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Alex. My mum is an accountant and my dad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works as an engineer. As for my little brother,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next year he goes to the kindergarten.</a:t>
            </a:r>
          </a:p>
        </p:txBody>
      </p:sp>
    </p:spTree>
    <p:extLst>
      <p:ext uri="{BB962C8B-B14F-4D97-AF65-F5344CB8AC3E}">
        <p14:creationId xmlns:p14="http://schemas.microsoft.com/office/powerpoint/2010/main" val="117336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260648"/>
            <a:ext cx="87849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How did you use to spend your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I was seven, I used to go to the countryside to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summer holidays when you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visit my grandparents during my summer holidays.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were seven?                  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played outdoor games with my friends there. 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used  to ride bikes, go fishing and just have fun.      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44824"/>
            <a:ext cx="87849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How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would you like to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spend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Actually, in ten years I would like to go to the seaside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your summer holidays in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10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try out some new activities, like surfing or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years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paragliding. I think I could do that with my best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friend   Olga. She is also fond of sport.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57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1301006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 подготовиться к интервью на ЕГЭ.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.Тренируйте ощущение времени. Т.е. вам обязательно 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ужно уложиться в 40 секунд вашего ответа. При этом можно себя записывать на диктофон и анализировать не только ошибки, но и то, что вы успели или не успели сказать.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Тренируй понимание английской речи на слух.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Читайте вслух (отрывок ) по любой интересной теме статьи, например на 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newsela.com.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бщайтесь с англоговорящими ровесниками на 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epals.com.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Повторяйте грамматику (времена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Present, Past, Future)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 тематическую лексику. Не забывайте использовать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linking words: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Hmmm…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Allright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but in general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Of course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It is actually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Basically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Достаточно полный список вводных и связующих слов можно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найти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 следующей ссылке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https://speaking.svetlanaenglishonline.ru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Записывайте себя на диктофон, выполняя задание 3. Попросите того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кто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хорошо знает язык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проверить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ошибки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чтобы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их не повторять.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Отрабатывайте варианты ответов из сборников или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сайта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ФИПИ.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95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463</Words>
  <Application>Microsoft Office PowerPoint</Application>
  <PresentationFormat>Экран (4:3)</PresentationFormat>
  <Paragraphs>109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Устная часть ЕГЭ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Как подготовиться к интервью на ЕГЭ. 1.Тренируйте ощущение времени. Т.е. вам обязательно  нужно уложиться в 40 секунд вашего ответа. При этом можно себя записывать на диктофон и анализировать не только ошибки, но и то, что вы успели или не успели сказать. 2. Тренируй понимание английской речи на слух. Читайте вслух (отрывок ) по любой интересной теме статьи, например на newsela.com. Общайтесь с англоговорящими ровесниками на epals.com. 3.Повторяйте грамматику (времена Present, Past, Future) и тематическую лексику. Не забывайте использовать linking words: Hmmm… Allright, but in general Of course It is actually Basically Достаточно полный список вводных и связующих слов можно найти по следующей ссылке https://speaking.svetlanaenglishonline.ru 4.Записывайте себя на диктофон, выполняя задание 3. Попросите того, кто хорошо знает язык, проверить ошибки, чтобы их не повторять. 5.Отрабатывайте варианты ответов из сборников или сайта ФИПИ.</vt:lpstr>
      <vt:lpstr>   Good luck!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СЦРО</cp:lastModifiedBy>
  <cp:revision>33</cp:revision>
  <dcterms:created xsi:type="dcterms:W3CDTF">2022-02-14T19:23:34Z</dcterms:created>
  <dcterms:modified xsi:type="dcterms:W3CDTF">2022-03-17T08:15:12Z</dcterms:modified>
</cp:coreProperties>
</file>