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144000" cy="6858000" type="screen4x3"/>
  <p:notesSz cx="6757988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00" autoAdjust="0"/>
  </p:normalViewPr>
  <p:slideViewPr>
    <p:cSldViewPr>
      <p:cViewPr>
        <p:scale>
          <a:sx n="84" d="100"/>
          <a:sy n="84" d="100"/>
        </p:scale>
        <p:origin x="-241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7464" y="0"/>
            <a:ext cx="2928937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1312E5-FDAB-4828-BE3A-57863DED9DD8}" type="datetimeFigureOut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289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7464" y="9371013"/>
            <a:ext cx="292893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D1F6E4-0FB1-47A8-96AD-AD288954C0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9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7464" y="0"/>
            <a:ext cx="2928937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CD80A4-9C71-4A17-B6C8-477303D75FB4}" type="datetimeFigureOut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686300"/>
            <a:ext cx="5405438" cy="4440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289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7464" y="9371013"/>
            <a:ext cx="292893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51FCFB-E059-4B45-B811-FD22C9AB9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485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32710-231E-4F8C-9504-E0C3B91188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3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2497-ADAD-4832-ACFA-4F56508DBB11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5684-D1D2-48D5-BE95-688E535E1B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5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6C90-CFE8-4D9B-B7C3-D8414445F4DB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7232-7467-4BA8-8FFE-C0496568EA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86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0005-4E4A-4F26-B612-0D3E48773CDD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477E-26CC-4198-959B-8CADC04A0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99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1A96-9B6A-4A9B-9F53-64F34928E657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3267A-0357-43D6-A8C2-8CC21E1B14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1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B7C-B4BA-4F1C-B8F8-C9F35FCB9BD7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2389-D2FB-4657-ACCC-966BDF1A5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0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8954-DE54-43B5-AC9F-3A27A9C12F10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7BB6-A8D6-41F5-84C9-44AB41D8A3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62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37C2-1B4D-4B5F-B8BA-9BA22ACEFF7C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0D84-7211-4633-8302-30051EF78F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2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1E93-CAC0-44A6-92DD-09EEA415026C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AE30-78C9-43AA-B36A-CA5E0CB96D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6911-142F-4731-B22F-A7312B6D5AEC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B204-E248-429C-9441-3E4C630A1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45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CE4C-1BAA-47A5-BFAB-9582D044C9AC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8AA7-CEDC-425C-8032-54544A6E3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2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B167-1B51-4028-BB1F-85A15D17B6B8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133A-63B2-46CD-93A6-7E0DA04F9C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18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B96834-B3D1-44A9-9591-A37214F9CA07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Сочинский центр развития образования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F0FBA-E644-43EA-BF43-274822969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ro.ru/pic/4147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072" y="82765"/>
            <a:ext cx="7617384" cy="119358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механизмов, направленных на преодоление кадрового дефицита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90954" y="6021288"/>
            <a:ext cx="4341775" cy="72008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defPPr>
              <a:defRPr lang="ru-RU"/>
            </a:defPPr>
            <a:lvl1pPr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aseline="0">
                <a:solidFill>
                  <a:schemeClr val="tx2"/>
                </a:solidFill>
              </a:defRPr>
            </a:lvl1pPr>
            <a:lvl2pPr marL="9144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baseline="0">
                <a:solidFill>
                  <a:schemeClr val="tx2"/>
                </a:solidFill>
              </a:defRPr>
            </a:lvl2pPr>
            <a:lvl3pPr marL="13716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baseline="0">
                <a:solidFill>
                  <a:schemeClr val="tx2"/>
                </a:solidFill>
              </a:defRPr>
            </a:lvl3pPr>
            <a:lvl4pPr marL="18288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i="1" baseline="0">
                <a:solidFill>
                  <a:schemeClr val="tx2"/>
                </a:solidFill>
              </a:defRPr>
            </a:lvl4pPr>
            <a:lvl5pPr marL="22860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baseline="0">
                <a:solidFill>
                  <a:schemeClr val="tx2"/>
                </a:solidFill>
              </a:defRPr>
            </a:lvl5pPr>
            <a:lvl6pPr marL="27432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baseline="0">
                <a:solidFill>
                  <a:schemeClr val="tx2"/>
                </a:solidFill>
              </a:defRPr>
            </a:lvl6pPr>
            <a:lvl7pPr marL="32004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baseline="0">
                <a:solidFill>
                  <a:schemeClr val="tx2"/>
                </a:solidFill>
              </a:defRPr>
            </a:lvl7pPr>
            <a:lvl8pPr marL="36576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baseline="0">
                <a:solidFill>
                  <a:schemeClr val="tx2"/>
                </a:solidFill>
              </a:defRPr>
            </a:lvl8pPr>
            <a:lvl9pPr marL="4114800" indent="-384048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baseline="0">
                <a:solidFill>
                  <a:schemeClr val="tx2"/>
                </a:solidFill>
              </a:defRPr>
            </a:lvl9pPr>
          </a:lstStyle>
          <a:p>
            <a:r>
              <a:rPr lang="ru-RU" sz="56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Разработчики проекта: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Церекидзе Виктория Георгиевна, телефон: 8 (8612) 2647201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Степанова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Карина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Сергеевна, телефон: 8(8612) 2647217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51522" y="1124744"/>
            <a:ext cx="8781208" cy="2238165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56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НАРАБОТКИ ПО ТЕМЕ: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Проект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краевой инновационной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площадки по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теме: «Развитие кадрового потенциала муниципальной системы образования г. Сочи через обеспечение условий для вхождения в педагогическую профессию школьников, студентов и молодых педагогов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общеразвивающая программа «Педагогический клуб»;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Сборник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материалов по проведению </a:t>
            </a:r>
            <a:r>
              <a:rPr lang="ru-RU" sz="4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профориентационных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мотивационных мероприятий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школьников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ориентированных на педагогические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специальности;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элективных и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профильных курсов для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классов социально-педагогического профиля;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выявлению и психолого-педагогическому сопровождению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старшеклассников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ориентированных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педагогических специальностей;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по выявлению кадровых потребностей (стартовый и итоговый);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взаимодействия УОН с Сочинским филиалом ГБУ КК «Центр диагностики и консультирования»;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муниципальной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методической работы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Сочи на 2020-2025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годы;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кадрового потенциала системы образования города Сочи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 </a:t>
            </a:r>
          </a:p>
          <a:p>
            <a:pPr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ru-RU" sz="3200" dirty="0" smtClean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90954" y="3589888"/>
            <a:ext cx="4341776" cy="2287384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29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</a:t>
            </a:r>
            <a:endParaRPr lang="ru-RU" sz="2900" i="1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эффективности: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вакантных ставок (с указанием предмета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сохранность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контингента педагогических работников;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нагрузка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(отдельно по каждому педагогу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пенсионного возраста в общей численности педагогических работников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в возрасте до 30 лет в общей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численности педагогических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заключённых договоров о целевом обучении в педагогических вузах,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колледжах;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в профильных группах педагогической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направленности, поступивших на педагогические специальности 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51521" y="6021288"/>
            <a:ext cx="4253857" cy="720080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sz="56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Сокращение количества вакансий педагогических работников Уменьшение текучести педагогических кадров в ОО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ru-RU" dirty="0" smtClean="0"/>
          </a:p>
          <a:p>
            <a:pPr marL="0" indent="0">
              <a:buFont typeface="Franklin Gothic Book" panose="020B0503020102020204" pitchFamily="34" charset="0"/>
              <a:buNone/>
            </a:pPr>
            <a:endParaRPr lang="ru-RU" dirty="0" smtClean="0"/>
          </a:p>
          <a:p>
            <a:pPr marL="0" indent="0">
              <a:buFont typeface="Franklin Gothic Book" panose="020B0503020102020204" pitchFamily="34" charset="0"/>
              <a:buNone/>
            </a:pPr>
            <a:endParaRPr lang="ru-RU" dirty="0" smtClean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1" y="3589888"/>
            <a:ext cx="4253857" cy="2287384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56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РЕАЛИЗАЦИИ</a:t>
            </a:r>
            <a:endParaRPr lang="ru-RU" sz="5600" i="1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профориентационной направленности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ориентированных на получение педагогической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наставничества в ОО  для сохранения контингента молодых специалистов;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стоимости съемного жилья для привлечения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 из других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регионов;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Стимулирующие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 педагогам за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высокие результаты работы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(специальная премия Главы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Сочи «Педагогический триумф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премия за подготовку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стобалльников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клубной деятельности для педагогов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5" descr="Эмблема СЦРО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119538"/>
            <a:ext cx="1008110" cy="87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14005048" y="1124744"/>
            <a:ext cx="914400" cy="914400"/>
          </a:xfrm>
          <a:prstGeom prst="ellipse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54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6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latin typeface="Arial Black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3970</TotalTime>
  <Words>321</Words>
  <Application>Microsoft Office PowerPoint</Application>
  <PresentationFormat>Экран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Совершенствование механизмов, направленных на преодоление кадрового дефицита</vt:lpstr>
    </vt:vector>
  </TitlesOfParts>
  <Company>Домашний компьютер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Землянская Илона</dc:creator>
  <cp:lastModifiedBy>СЦРО</cp:lastModifiedBy>
  <cp:revision>204</cp:revision>
  <cp:lastPrinted>2016-10-06T06:39:48Z</cp:lastPrinted>
  <dcterms:created xsi:type="dcterms:W3CDTF">2009-04-08T22:47:15Z</dcterms:created>
  <dcterms:modified xsi:type="dcterms:W3CDTF">2023-04-28T06:13:51Z</dcterms:modified>
</cp:coreProperties>
</file>