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58" r:id="rId3"/>
    <p:sldId id="259" r:id="rId4"/>
    <p:sldId id="266" r:id="rId5"/>
    <p:sldId id="269" r:id="rId6"/>
    <p:sldId id="261" r:id="rId7"/>
    <p:sldId id="260" r:id="rId8"/>
    <p:sldId id="267" r:id="rId9"/>
    <p:sldId id="262" r:id="rId10"/>
    <p:sldId id="264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79977-330F-4648-97D3-3FA1126AD3E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81DA-F080-4435-BC60-602DF78E8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0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  работы: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 помочь учащимся разобраться в том, как профессии и специальности соответствуют целям, потребностям и успешной жизнедеятельности в социуме.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81DA-F080-4435-BC60-602DF78E8E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8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Заложить основы проектирования и проектной деятельности.</a:t>
            </a:r>
          </a:p>
          <a:p>
            <a:r>
              <a:rPr lang="ru-RU" dirty="0" smtClean="0"/>
              <a:t>- учить планировать свою деятельность и осуществлять контроль  за ее ходом.</a:t>
            </a:r>
          </a:p>
          <a:p>
            <a:r>
              <a:rPr lang="ru-RU" dirty="0" smtClean="0"/>
              <a:t>-учить оценивать результаты своей деятельности в соответствии с поставленной задачей.</a:t>
            </a:r>
          </a:p>
          <a:p>
            <a:r>
              <a:rPr lang="ru-RU" dirty="0" smtClean="0"/>
              <a:t>-формировать высокий уровень самостоятельности у учащихся начальной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81DA-F080-4435-BC60-602DF78E8E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0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сегодняшний день разработано множество различных форм и методик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профориентационных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занятий с учащимися начальной школы. В основе каждого из них лежит игровая мотивация, которая плавно перетекает в учебную. Учителя, перепробовавшие в своей практике все формы такой работы, пришли к выводу, что самый высокий интерес у учеников вызывают ролевые игры и театрализованные сценки. Они помогают детям раскрыть свой потенциал, дают им возможность адаптироваться в социуме и впервые задуматься о том, кем стать в будущем.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81DA-F080-4435-BC60-602DF78E8E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8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5A2858-B447-4303-8596-2FC7F40D5728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23511-7ACE-4C88-BF86-DFFA324619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2" cy="47561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трудового воспитания к </a:t>
            </a:r>
            <a:r>
              <a:rPr lang="ru-RU" sz="3600" b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раннеей</a:t>
            </a:r>
            <a:r>
              <a:rPr lang="ru-RU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600" b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профилизации</a:t>
            </a:r>
            <a:r>
              <a:rPr lang="ru-RU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младших </a:t>
            </a:r>
            <a:r>
              <a:rPr lang="ru-RU" sz="3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школьни</a:t>
            </a:r>
            <a:r>
              <a:rPr lang="ru-RU" sz="3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к</a:t>
            </a:r>
            <a:r>
              <a:rPr lang="ru-RU" sz="3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</a:t>
            </a:r>
          </a:p>
        </p:txBody>
      </p:sp>
    </p:spTree>
    <p:extLst>
      <p:ext uri="{BB962C8B-B14F-4D97-AF65-F5344CB8AC3E}">
        <p14:creationId xmlns:p14="http://schemas.microsoft.com/office/powerpoint/2010/main" val="416081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768"/>
            <a:ext cx="2202792" cy="31800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Приемы. Карточки и задания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ЦРО_\Desktop\картинки о профессии\вопросы на засыпк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088232" cy="30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ЦРО_\Desktop\картинки о профессии\закончи стихотворе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7" y="1412776"/>
            <a:ext cx="19442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ЦРО_\Desktop\картинки о профессии\мир професси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7891"/>
            <a:ext cx="1928971" cy="278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395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848872" cy="50983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Планируемые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02209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1328"/>
            <a:ext cx="84969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Приемы и технологии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Курсы ВД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Финансовая грамотность, Разговор о правильном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питани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«Мир профессий», «Любимый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ЮИД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ИГРЫ, ШОУ,  ОЛИМПИАДЫ,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ТЕАТРАЛЬНЫЕ ПРЕДСТАВЛЕНИЯ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конкурс рисунков, Лит. чтение- кроссворды,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закадки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высказывания, Русский язык – толкование слов, мини рассказы 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профессиях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занятиях «Умного Сочи»….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 урочной и внеурочной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 (ВД).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8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0055"/>
            <a:ext cx="298051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21 века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ЦРО_\AppData\Local\Microsoft\Windows\Temporary Internet Files\Content.Outlook\EJC0OS35\IMG-20230905-WA001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18" y="1484784"/>
            <a:ext cx="31075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90359"/>
            <a:ext cx="7848872" cy="48244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Федеральный закон № 479-ФЗ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«О внесении изменений в Федеральный закон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«Об образовании в РФ</a:t>
            </a:r>
            <a:r>
              <a:rPr lang="ru-RU" sz="3100" dirty="0" smtClean="0">
                <a:effectLst/>
              </a:rPr>
              <a:t>»</a:t>
            </a:r>
            <a:r>
              <a:rPr lang="ru-RU" sz="3100" dirty="0">
                <a:effectLst/>
              </a:rPr>
              <a:t> (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от 4 августа 2023г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.).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0900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93667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4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496944" cy="5744423"/>
          </a:xfrm>
        </p:spPr>
      </p:pic>
    </p:spTree>
    <p:extLst>
      <p:ext uri="{BB962C8B-B14F-4D97-AF65-F5344CB8AC3E}">
        <p14:creationId xmlns:p14="http://schemas.microsoft.com/office/powerpoint/2010/main" val="347940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992888" cy="1872208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Профориентация</a:t>
            </a:r>
            <a:r>
              <a:rPr lang="ru-RU" b="1" dirty="0"/>
              <a:t> –</a:t>
            </a:r>
            <a:r>
              <a:rPr lang="ru-RU" dirty="0"/>
              <a:t> комплекс </a:t>
            </a:r>
            <a:r>
              <a:rPr lang="ru-RU" dirty="0" smtClean="0"/>
              <a:t>психолого-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педагогических </a:t>
            </a:r>
            <a:r>
              <a:rPr lang="ru-RU" dirty="0"/>
              <a:t>мер, направленный </a:t>
            </a:r>
            <a:r>
              <a:rPr lang="ru-RU" dirty="0" smtClean="0"/>
              <a:t>на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профессиональное самоопределение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школьника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704856" cy="4896544"/>
          </a:xfrm>
        </p:spPr>
      </p:pic>
    </p:spTree>
    <p:extLst>
      <p:ext uri="{BB962C8B-B14F-4D97-AF65-F5344CB8AC3E}">
        <p14:creationId xmlns:p14="http://schemas.microsoft.com/office/powerpoint/2010/main" val="70361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964488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28215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ранней </a:t>
            </a:r>
            <a:r>
              <a:rPr lang="ru-RU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учащимся разобраться в том, как профессии и специальности соответствуют целям, потребностям и успешной жизнедеятельности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в социуме</a:t>
            </a:r>
            <a:r>
              <a:rPr lang="ru-RU" sz="2200" dirty="0">
                <a:effectLst/>
              </a:rPr>
              <a:t> 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1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4752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Задачи ранней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профилизации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5078" y="138991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16948"/>
            <a:ext cx="8229600" cy="8353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50005" y="4434960"/>
            <a:ext cx="3168352" cy="194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624523">
            <a:off x="5960320" y="1247371"/>
            <a:ext cx="2714600" cy="12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0817104">
            <a:off x="401077" y="1158414"/>
            <a:ext cx="2955804" cy="1351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0229575">
            <a:off x="121002" y="3240783"/>
            <a:ext cx="3010814" cy="203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341847">
            <a:off x="6382725" y="3273499"/>
            <a:ext cx="2704498" cy="2322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Внешкольная деятельность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44211" y="1969396"/>
            <a:ext cx="2749061" cy="2179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СОЧИ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 №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33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7416824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5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1871</TotalTime>
  <Words>220</Words>
  <Application>Microsoft Office PowerPoint</Application>
  <PresentationFormat>Экран (4:3)</PresentationFormat>
  <Paragraphs>34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От трудового воспитания к раннеей профилизации младших школьников</vt:lpstr>
      <vt:lpstr>     Федеральный закон № 479-ФЗ     «О внесении изменений в Федеральный закон        «Об образовании в РФ» (от 4 августа 2023г.).      </vt:lpstr>
      <vt:lpstr>Трудовое воспитание</vt:lpstr>
      <vt:lpstr>Презентация PowerPoint</vt:lpstr>
      <vt:lpstr>             Профориентация – комплекс психолого-                  педагогических мер, направленный на                    профессиональное самоопределение                                                   школьника.  </vt:lpstr>
      <vt:lpstr>  Цель ранней профилизации - помочь учащимся разобраться в том, как профессии и специальности соответствуют целям, потребностям и успешной жизнедеятельности в социуме  </vt:lpstr>
      <vt:lpstr>   Задачи ранней профилизации</vt:lpstr>
      <vt:lpstr>Основные направления работы</vt:lpstr>
      <vt:lpstr>ФОРМЫ РАБОТЫ</vt:lpstr>
      <vt:lpstr>Приемы. Карточки и задания</vt:lpstr>
      <vt:lpstr>       Планируемые результаты</vt:lpstr>
      <vt:lpstr>Интеграция урочной и внеурочной деятельности (ВД).</vt:lpstr>
      <vt:lpstr>Развитие навыков 21 века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профилизация младших школьников</dc:title>
  <dc:creator>СЦРО_</dc:creator>
  <cp:lastModifiedBy>СЦРО_</cp:lastModifiedBy>
  <cp:revision>25</cp:revision>
  <dcterms:created xsi:type="dcterms:W3CDTF">2023-09-04T13:19:14Z</dcterms:created>
  <dcterms:modified xsi:type="dcterms:W3CDTF">2023-09-08T11:20:20Z</dcterms:modified>
</cp:coreProperties>
</file>