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3"/>
  </p:notesMasterIdLst>
  <p:handoutMasterIdLst>
    <p:handoutMasterId r:id="rId24"/>
  </p:handoutMasterIdLst>
  <p:sldIdLst>
    <p:sldId id="256" r:id="rId5"/>
    <p:sldId id="257" r:id="rId6"/>
    <p:sldId id="258" r:id="rId7"/>
    <p:sldId id="276" r:id="rId8"/>
    <p:sldId id="265" r:id="rId9"/>
    <p:sldId id="266" r:id="rId10"/>
    <p:sldId id="264" r:id="rId11"/>
    <p:sldId id="260" r:id="rId12"/>
    <p:sldId id="271" r:id="rId13"/>
    <p:sldId id="277" r:id="rId14"/>
    <p:sldId id="278" r:id="rId15"/>
    <p:sldId id="279" r:id="rId16"/>
    <p:sldId id="280" r:id="rId17"/>
    <p:sldId id="281" r:id="rId18"/>
    <p:sldId id="282" r:id="rId19"/>
    <p:sldId id="283" r:id="rId20"/>
    <p:sldId id="267" r:id="rId21"/>
    <p:sldId id="273" r:id="rId22"/>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Автор"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43"/>
    <p:restoredTop sz="94718"/>
  </p:normalViewPr>
  <p:slideViewPr>
    <p:cSldViewPr snapToGrid="0">
      <p:cViewPr>
        <p:scale>
          <a:sx n="94" d="100"/>
          <a:sy n="94" d="100"/>
        </p:scale>
        <p:origin x="-282" y="-6"/>
      </p:cViewPr>
      <p:guideLst>
        <p:guide orient="horz" pos="2160"/>
        <p:guide pos="3840"/>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86" d="100"/>
          <a:sy n="86" d="100"/>
        </p:scale>
        <p:origin x="383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915E-DC14-41D6-9BB5-F49E1C265163}" type="doc">
      <dgm:prSet loTypeId="urn:microsoft.com/office/officeart/2005/8/layout/hList7" loCatId="list" qsTypeId="urn:microsoft.com/office/officeart/2005/8/quickstyle/simple1" qsCatId="simple" csTypeId="urn:microsoft.com/office/officeart/2005/8/colors/colorful1" csCatId="colorful" phldr="1"/>
      <dgm:spPr/>
      <dgm:t>
        <a:bodyPr rtlCol="0"/>
        <a:lstStyle/>
        <a:p>
          <a:pPr rtl="0"/>
          <a:endParaRPr lang="en-US"/>
        </a:p>
      </dgm:t>
    </dgm:pt>
    <dgm:pt modelId="{73D947E0-108F-4D20-A71E-3CF329F97212}">
      <dgm:prSet phldr="0" custT="1"/>
      <dgm:spPr>
        <a:solidFill>
          <a:schemeClr val="accent1"/>
        </a:solidFill>
        <a:ln>
          <a:noFill/>
        </a:ln>
      </dgm:spPr>
      <dgm:t>
        <a:bodyPr rtlCol="0"/>
        <a:lstStyle/>
        <a:p>
          <a:pPr marL="0" algn="ctr" rtl="0">
            <a:lnSpc>
              <a:spcPct val="100000"/>
            </a:lnSpc>
            <a:buNone/>
          </a:pPr>
          <a:r>
            <a:rPr lang="ru-RU" sz="1800" noProof="0" dirty="0">
              <a:latin typeface="Arial" panose="020B0604020202020204" pitchFamily="34" charset="0"/>
            </a:rPr>
            <a:t>повторить за диктором слова в звукозаписи, расставить буквы в правильном порядке, чтобы получилось слово</a:t>
          </a:r>
          <a:endParaRPr lang="ru-RU" sz="2000" noProof="0" dirty="0">
            <a:latin typeface="Arial" panose="020B0604020202020204" pitchFamily="34" charset="0"/>
          </a:endParaRPr>
        </a:p>
      </dgm:t>
    </dgm:pt>
    <dgm:pt modelId="{9D249532-A24D-4D8F-848A-9F42F2E486C9}" type="parTrans" cxnId="{A0077D09-C12C-46D0-8DF7-194B6911362A}">
      <dgm:prSet/>
      <dgm:spPr/>
      <dgm:t>
        <a:bodyPr rtlCol="0"/>
        <a:lstStyle/>
        <a:p>
          <a:pPr rtl="0">
            <a:lnSpc>
              <a:spcPct val="100000"/>
            </a:lnSpc>
          </a:pPr>
          <a:endParaRPr lang="ru-RU" noProof="0" dirty="0">
            <a:latin typeface="Tenorite" pitchFamily="2" charset="0"/>
          </a:endParaRPr>
        </a:p>
      </dgm:t>
    </dgm:pt>
    <dgm:pt modelId="{AE813459-65AB-4FA9-B717-330DDA6DFA4E}" type="sibTrans" cxnId="{A0077D09-C12C-46D0-8DF7-194B6911362A}">
      <dgm:prSet/>
      <dgm:spPr/>
      <dgm:t>
        <a:bodyPr rtlCol="0"/>
        <a:lstStyle/>
        <a:p>
          <a:pPr rtl="0">
            <a:lnSpc>
              <a:spcPct val="100000"/>
            </a:lnSpc>
          </a:pPr>
          <a:endParaRPr lang="ru-RU" noProof="0" dirty="0">
            <a:latin typeface="Tenorite" pitchFamily="2" charset="0"/>
          </a:endParaRPr>
        </a:p>
      </dgm:t>
    </dgm:pt>
    <dgm:pt modelId="{B1AFA1AF-0FF8-45B3-A6D0-0E255A2F637D}">
      <dgm:prSet phldr="0" custT="1"/>
      <dgm:spPr>
        <a:solidFill>
          <a:schemeClr val="accent1"/>
        </a:solidFill>
        <a:ln>
          <a:noFill/>
        </a:ln>
      </dgm:spPr>
      <dgm:t>
        <a:bodyPr rtlCol="0"/>
        <a:lstStyle/>
        <a:p>
          <a:pPr marL="0" algn="ctr" rtl="0">
            <a:lnSpc>
              <a:spcPct val="100000"/>
            </a:lnSpc>
            <a:buNone/>
          </a:pPr>
          <a:r>
            <a:rPr lang="ru-RU" sz="1800" noProof="0" dirty="0">
              <a:latin typeface="Arial" panose="020B0604020202020204" pitchFamily="34" charset="0"/>
            </a:rPr>
            <a:t>нахождение новых слов в змейке </a:t>
          </a:r>
          <a:endParaRPr lang="ru-RU" sz="2000" noProof="0" dirty="0">
            <a:latin typeface="Arial" panose="020B0604020202020204" pitchFamily="34" charset="0"/>
          </a:endParaRPr>
        </a:p>
      </dgm:t>
    </dgm:pt>
    <dgm:pt modelId="{10C68AF5-481C-45AA-A216-8BBBB04515B9}" type="parTrans" cxnId="{F28D7702-2FC3-49BD-BB13-C989E5EE622A}">
      <dgm:prSet/>
      <dgm:spPr/>
      <dgm:t>
        <a:bodyPr rtlCol="0"/>
        <a:lstStyle/>
        <a:p>
          <a:pPr rtl="0">
            <a:lnSpc>
              <a:spcPct val="100000"/>
            </a:lnSpc>
          </a:pPr>
          <a:endParaRPr lang="ru-RU" noProof="0" dirty="0">
            <a:latin typeface="Tenorite" pitchFamily="2" charset="0"/>
          </a:endParaRPr>
        </a:p>
      </dgm:t>
    </dgm:pt>
    <dgm:pt modelId="{88649F7A-400B-4056-965D-C9AC0B3AD942}" type="sibTrans" cxnId="{F28D7702-2FC3-49BD-BB13-C989E5EE622A}">
      <dgm:prSet/>
      <dgm:spPr/>
      <dgm:t>
        <a:bodyPr rtlCol="0"/>
        <a:lstStyle/>
        <a:p>
          <a:pPr rtl="0">
            <a:lnSpc>
              <a:spcPct val="100000"/>
            </a:lnSpc>
          </a:pPr>
          <a:endParaRPr lang="ru-RU" noProof="0" dirty="0">
            <a:latin typeface="Tenorite" pitchFamily="2" charset="0"/>
          </a:endParaRPr>
        </a:p>
      </dgm:t>
    </dgm:pt>
    <dgm:pt modelId="{E9682B4F-0217-4B50-923E-C104AA24290F}">
      <dgm:prSet phldr="0" custT="1"/>
      <dgm:spPr>
        <a:solidFill>
          <a:schemeClr val="accent1"/>
        </a:solidFill>
        <a:ln>
          <a:noFill/>
        </a:ln>
      </dgm:spPr>
      <dgm:t>
        <a:bodyPr rtlCol="0"/>
        <a:lstStyle/>
        <a:p>
          <a:pPr marL="0" algn="ctr" rtl="0">
            <a:lnSpc>
              <a:spcPct val="100000"/>
            </a:lnSpc>
            <a:buNone/>
          </a:pPr>
          <a:r>
            <a:rPr lang="ru-RU" sz="1800" noProof="0" dirty="0">
              <a:latin typeface="Arial" panose="020B0604020202020204" pitchFamily="34" charset="0"/>
            </a:rPr>
            <a:t>вставить пропущенные слова из нового </a:t>
          </a:r>
          <a:r>
            <a:rPr lang="ru-RU" sz="1800" noProof="0" dirty="0" err="1">
              <a:latin typeface="Arial" panose="020B0604020202020204" pitchFamily="34" charset="0"/>
            </a:rPr>
            <a:t>вокабуляра</a:t>
          </a:r>
          <a:r>
            <a:rPr lang="ru-RU" sz="1800" noProof="0" dirty="0">
              <a:latin typeface="Arial" panose="020B0604020202020204" pitchFamily="34" charset="0"/>
            </a:rPr>
            <a:t> в предложение </a:t>
          </a:r>
          <a:endParaRPr lang="ru-RU" sz="2000" noProof="0" dirty="0">
            <a:latin typeface="Arial" panose="020B0604020202020204" pitchFamily="34" charset="0"/>
          </a:endParaRPr>
        </a:p>
      </dgm:t>
    </dgm:pt>
    <dgm:pt modelId="{E0F6C4AF-9BBB-4698-91D7-F9AE3EACBD5D}" type="parTrans" cxnId="{6C23D0C9-74B2-4C8B-AB2F-A03B3B0EBE56}">
      <dgm:prSet/>
      <dgm:spPr/>
      <dgm:t>
        <a:bodyPr rtlCol="0"/>
        <a:lstStyle/>
        <a:p>
          <a:pPr rtl="0">
            <a:lnSpc>
              <a:spcPct val="100000"/>
            </a:lnSpc>
          </a:pPr>
          <a:endParaRPr lang="ru-RU" noProof="0" dirty="0">
            <a:latin typeface="Tenorite" pitchFamily="2" charset="0"/>
          </a:endParaRPr>
        </a:p>
      </dgm:t>
    </dgm:pt>
    <dgm:pt modelId="{B8632E42-D7EB-4C31-877E-6F1B2801851A}" type="sibTrans" cxnId="{6C23D0C9-74B2-4C8B-AB2F-A03B3B0EBE56}">
      <dgm:prSet/>
      <dgm:spPr/>
      <dgm:t>
        <a:bodyPr rtlCol="0"/>
        <a:lstStyle/>
        <a:p>
          <a:pPr rtl="0">
            <a:lnSpc>
              <a:spcPct val="100000"/>
            </a:lnSpc>
          </a:pPr>
          <a:endParaRPr lang="ru-RU" noProof="0" dirty="0">
            <a:latin typeface="Tenorite" pitchFamily="2" charset="0"/>
          </a:endParaRPr>
        </a:p>
      </dgm:t>
    </dgm:pt>
    <dgm:pt modelId="{4F85505A-81B6-4FDA-A144-900B71DAD946}">
      <dgm:prSet phldr="0" custT="1"/>
      <dgm:spPr>
        <a:solidFill>
          <a:schemeClr val="accent1"/>
        </a:solidFill>
        <a:ln>
          <a:noFill/>
        </a:ln>
      </dgm:spPr>
      <dgm:t>
        <a:bodyPr rtlCol="0"/>
        <a:lstStyle/>
        <a:p>
          <a:pPr marL="0" algn="ctr" rtl="0">
            <a:lnSpc>
              <a:spcPct val="100000"/>
            </a:lnSpc>
            <a:buNone/>
          </a:pPr>
          <a:r>
            <a:rPr lang="ru-RU" sz="1800" noProof="0" dirty="0">
              <a:latin typeface="Arial" panose="020B0604020202020204" pitchFamily="34" charset="0"/>
            </a:rPr>
            <a:t>игры «снежный ком» (</a:t>
          </a:r>
          <a:r>
            <a:rPr lang="en-US" sz="1800" noProof="0" dirty="0">
              <a:latin typeface="Arial" panose="020B0604020202020204" pitchFamily="34" charset="0"/>
            </a:rPr>
            <a:t>snowball), «</a:t>
          </a:r>
          <a:r>
            <a:rPr lang="ru-RU" sz="1800" noProof="0" dirty="0">
              <a:latin typeface="Arial" panose="020B0604020202020204" pitchFamily="34" charset="0"/>
            </a:rPr>
            <a:t>рыбак» (</a:t>
          </a:r>
          <a:r>
            <a:rPr lang="en-US" sz="1800" noProof="0" dirty="0">
              <a:latin typeface="Arial" panose="020B0604020202020204" pitchFamily="34" charset="0"/>
            </a:rPr>
            <a:t>fisher)</a:t>
          </a:r>
          <a:endParaRPr lang="ru-RU" sz="2000" noProof="0" dirty="0">
            <a:latin typeface="Arial" panose="020B0604020202020204" pitchFamily="34" charset="0"/>
          </a:endParaRPr>
        </a:p>
      </dgm:t>
    </dgm:pt>
    <dgm:pt modelId="{D9A96E25-7BBE-4DDD-8DDE-B4970D4340A8}" type="parTrans" cxnId="{2D633B56-E147-4EFC-B9EE-6C0413F329B0}">
      <dgm:prSet/>
      <dgm:spPr/>
      <dgm:t>
        <a:bodyPr rtlCol="0"/>
        <a:lstStyle/>
        <a:p>
          <a:pPr rtl="0">
            <a:lnSpc>
              <a:spcPct val="100000"/>
            </a:lnSpc>
          </a:pPr>
          <a:endParaRPr lang="ru-RU" noProof="0" dirty="0">
            <a:latin typeface="Tenorite" pitchFamily="2" charset="0"/>
          </a:endParaRPr>
        </a:p>
      </dgm:t>
    </dgm:pt>
    <dgm:pt modelId="{68F74A88-49DC-44B1-BC0D-220A7B97601C}" type="sibTrans" cxnId="{2D633B56-E147-4EFC-B9EE-6C0413F329B0}">
      <dgm:prSet/>
      <dgm:spPr/>
      <dgm:t>
        <a:bodyPr rtlCol="0"/>
        <a:lstStyle/>
        <a:p>
          <a:pPr rtl="0">
            <a:lnSpc>
              <a:spcPct val="100000"/>
            </a:lnSpc>
          </a:pPr>
          <a:endParaRPr lang="ru-RU" noProof="0" dirty="0">
            <a:latin typeface="Tenorite" pitchFamily="2" charset="0"/>
          </a:endParaRPr>
        </a:p>
      </dgm:t>
    </dgm:pt>
    <dgm:pt modelId="{A34AE8AA-FDF7-FA40-BADC-6B62C2B1DE88}" type="pres">
      <dgm:prSet presAssocID="{0DD8915E-DC14-41D6-9BB5-F49E1C265163}" presName="Name0" presStyleCnt="0">
        <dgm:presLayoutVars>
          <dgm:dir/>
          <dgm:resizeHandles val="exact"/>
        </dgm:presLayoutVars>
      </dgm:prSet>
      <dgm:spPr/>
      <dgm:t>
        <a:bodyPr/>
        <a:lstStyle/>
        <a:p>
          <a:endParaRPr lang="ru-RU"/>
        </a:p>
      </dgm:t>
    </dgm:pt>
    <dgm:pt modelId="{2107607C-A87A-3347-81F6-106C527DBD58}" type="pres">
      <dgm:prSet presAssocID="{0DD8915E-DC14-41D6-9BB5-F49E1C265163}" presName="fgShape" presStyleLbl="fgShp" presStyleIdx="0" presStyleCnt="1" custLinFactNeighborX="140" custLinFactNeighborY="-19001"/>
      <dgm:spPr>
        <a:solidFill>
          <a:schemeClr val="accent2">
            <a:tint val="40000"/>
            <a:hueOff val="0"/>
            <a:satOff val="0"/>
            <a:lumOff val="0"/>
            <a:alpha val="0"/>
          </a:schemeClr>
        </a:solidFill>
        <a:ln>
          <a:noFill/>
        </a:ln>
      </dgm:spPr>
    </dgm:pt>
    <dgm:pt modelId="{0955960D-7F7D-E54C-8843-B1DBEEBFB364}" type="pres">
      <dgm:prSet presAssocID="{0DD8915E-DC14-41D6-9BB5-F49E1C265163}" presName="linComp" presStyleCnt="0"/>
      <dgm:spPr/>
    </dgm:pt>
    <dgm:pt modelId="{81155D12-3CC8-3D49-B0F3-3C84AC48510A}" type="pres">
      <dgm:prSet presAssocID="{73D947E0-108F-4D20-A71E-3CF329F97212}" presName="compNode" presStyleCnt="0"/>
      <dgm:spPr/>
    </dgm:pt>
    <dgm:pt modelId="{8F8B275D-8553-0846-A316-484B7B291C97}" type="pres">
      <dgm:prSet presAssocID="{73D947E0-108F-4D20-A71E-3CF329F97212}" presName="bkgdShape" presStyleLbl="node1" presStyleIdx="0" presStyleCnt="4" custLinFactNeighborX="-757"/>
      <dgm:spPr>
        <a:prstGeom prst="rect">
          <a:avLst/>
        </a:prstGeom>
      </dgm:spPr>
      <dgm:t>
        <a:bodyPr/>
        <a:lstStyle/>
        <a:p>
          <a:endParaRPr lang="ru-RU"/>
        </a:p>
      </dgm:t>
    </dgm:pt>
    <dgm:pt modelId="{7DA281F5-0265-2048-A63A-727E19796F79}" type="pres">
      <dgm:prSet presAssocID="{73D947E0-108F-4D20-A71E-3CF329F97212}" presName="nodeTx" presStyleLbl="node1" presStyleIdx="0" presStyleCnt="4">
        <dgm:presLayoutVars>
          <dgm:bulletEnabled val="1"/>
        </dgm:presLayoutVars>
      </dgm:prSet>
      <dgm:spPr/>
      <dgm:t>
        <a:bodyPr/>
        <a:lstStyle/>
        <a:p>
          <a:endParaRPr lang="ru-RU"/>
        </a:p>
      </dgm:t>
    </dgm:pt>
    <dgm:pt modelId="{79A13FEB-C61A-0346-824D-E0457CC5B4C9}" type="pres">
      <dgm:prSet presAssocID="{73D947E0-108F-4D20-A71E-3CF329F97212}" presName="invisiNode" presStyleLbl="node1" presStyleIdx="0" presStyleCnt="4"/>
      <dgm:spPr/>
    </dgm:pt>
    <dgm:pt modelId="{A126BA88-D0F9-AF4A-A7BA-0638E32B45F8}" type="pres">
      <dgm:prSet presAssocID="{73D947E0-108F-4D20-A71E-3CF329F97212}" presName="imagNode" presStyleLbl="fgImgPlace1" presStyleIdx="0" presStyleCnt="4" custScaleX="63106" custScaleY="63106"/>
      <dgm:spPr>
        <a:solidFill>
          <a:schemeClr val="accent1">
            <a:lumMod val="60000"/>
            <a:lumOff val="40000"/>
          </a:schemeClr>
        </a:solidFill>
        <a:ln>
          <a:noFill/>
        </a:ln>
      </dgm:spPr>
    </dgm:pt>
    <dgm:pt modelId="{DF3C77F5-32F3-5845-BEE2-529229516397}" type="pres">
      <dgm:prSet presAssocID="{AE813459-65AB-4FA9-B717-330DDA6DFA4E}" presName="sibTrans" presStyleLbl="sibTrans2D1" presStyleIdx="0" presStyleCnt="0"/>
      <dgm:spPr/>
      <dgm:t>
        <a:bodyPr/>
        <a:lstStyle/>
        <a:p>
          <a:endParaRPr lang="ru-RU"/>
        </a:p>
      </dgm:t>
    </dgm:pt>
    <dgm:pt modelId="{16FC6348-B601-E348-A50F-7576C3DDD207}" type="pres">
      <dgm:prSet presAssocID="{B1AFA1AF-0FF8-45B3-A6D0-0E255A2F637D}" presName="compNode" presStyleCnt="0"/>
      <dgm:spPr/>
    </dgm:pt>
    <dgm:pt modelId="{4DFF6703-D32F-9E47-96B8-A304C47CCB78}" type="pres">
      <dgm:prSet presAssocID="{B1AFA1AF-0FF8-45B3-A6D0-0E255A2F637D}" presName="bkgdShape" presStyleLbl="node1" presStyleIdx="1" presStyleCnt="4" custLinFactNeighborX="-129"/>
      <dgm:spPr>
        <a:prstGeom prst="rect">
          <a:avLst/>
        </a:prstGeom>
      </dgm:spPr>
      <dgm:t>
        <a:bodyPr/>
        <a:lstStyle/>
        <a:p>
          <a:endParaRPr lang="ru-RU"/>
        </a:p>
      </dgm:t>
    </dgm:pt>
    <dgm:pt modelId="{BA2077AD-A827-784F-87A6-E8E29A836D84}" type="pres">
      <dgm:prSet presAssocID="{B1AFA1AF-0FF8-45B3-A6D0-0E255A2F637D}" presName="nodeTx" presStyleLbl="node1" presStyleIdx="1" presStyleCnt="4">
        <dgm:presLayoutVars>
          <dgm:bulletEnabled val="1"/>
        </dgm:presLayoutVars>
      </dgm:prSet>
      <dgm:spPr/>
      <dgm:t>
        <a:bodyPr/>
        <a:lstStyle/>
        <a:p>
          <a:endParaRPr lang="ru-RU"/>
        </a:p>
      </dgm:t>
    </dgm:pt>
    <dgm:pt modelId="{47276A48-75DE-FE4F-B4C6-8B77CF2957C3}" type="pres">
      <dgm:prSet presAssocID="{B1AFA1AF-0FF8-45B3-A6D0-0E255A2F637D}" presName="invisiNode" presStyleLbl="node1" presStyleIdx="1" presStyleCnt="4"/>
      <dgm:spPr/>
    </dgm:pt>
    <dgm:pt modelId="{EFEB790C-BD5C-F54D-9993-F81422A8AD8E}" type="pres">
      <dgm:prSet presAssocID="{B1AFA1AF-0FF8-45B3-A6D0-0E255A2F637D}" presName="imagNode" presStyleLbl="fgImgPlace1" presStyleIdx="1" presStyleCnt="4" custScaleX="63106" custScaleY="63106"/>
      <dgm:spPr>
        <a:solidFill>
          <a:schemeClr val="accent1">
            <a:lumMod val="60000"/>
            <a:lumOff val="40000"/>
          </a:schemeClr>
        </a:solidFill>
        <a:ln>
          <a:noFill/>
        </a:ln>
      </dgm:spPr>
    </dgm:pt>
    <dgm:pt modelId="{56C7F139-002F-DF46-BB7F-23A563E7CE98}" type="pres">
      <dgm:prSet presAssocID="{88649F7A-400B-4056-965D-C9AC0B3AD942}" presName="sibTrans" presStyleLbl="sibTrans2D1" presStyleIdx="0" presStyleCnt="0"/>
      <dgm:spPr/>
      <dgm:t>
        <a:bodyPr/>
        <a:lstStyle/>
        <a:p>
          <a:endParaRPr lang="ru-RU"/>
        </a:p>
      </dgm:t>
    </dgm:pt>
    <dgm:pt modelId="{91E3D51E-7AB8-6349-A1D0-02F993052AB3}" type="pres">
      <dgm:prSet presAssocID="{E9682B4F-0217-4B50-923E-C104AA24290F}" presName="compNode" presStyleCnt="0"/>
      <dgm:spPr/>
    </dgm:pt>
    <dgm:pt modelId="{434ABADC-97F5-A547-823D-7594A86D79D3}" type="pres">
      <dgm:prSet presAssocID="{E9682B4F-0217-4B50-923E-C104AA24290F}" presName="bkgdShape" presStyleLbl="node1" presStyleIdx="2" presStyleCnt="4" custLinFactNeighborX="182"/>
      <dgm:spPr>
        <a:prstGeom prst="rect">
          <a:avLst/>
        </a:prstGeom>
      </dgm:spPr>
      <dgm:t>
        <a:bodyPr/>
        <a:lstStyle/>
        <a:p>
          <a:endParaRPr lang="ru-RU"/>
        </a:p>
      </dgm:t>
    </dgm:pt>
    <dgm:pt modelId="{BC636E4B-34B9-8543-A308-00E0D1B0D2F9}" type="pres">
      <dgm:prSet presAssocID="{E9682B4F-0217-4B50-923E-C104AA24290F}" presName="nodeTx" presStyleLbl="node1" presStyleIdx="2" presStyleCnt="4">
        <dgm:presLayoutVars>
          <dgm:bulletEnabled val="1"/>
        </dgm:presLayoutVars>
      </dgm:prSet>
      <dgm:spPr/>
      <dgm:t>
        <a:bodyPr/>
        <a:lstStyle/>
        <a:p>
          <a:endParaRPr lang="ru-RU"/>
        </a:p>
      </dgm:t>
    </dgm:pt>
    <dgm:pt modelId="{073A77BB-E8BD-4B4C-BFA2-7B530A2B3199}" type="pres">
      <dgm:prSet presAssocID="{E9682B4F-0217-4B50-923E-C104AA24290F}" presName="invisiNode" presStyleLbl="node1" presStyleIdx="2" presStyleCnt="4"/>
      <dgm:spPr/>
    </dgm:pt>
    <dgm:pt modelId="{CC076D56-4BB0-7246-9039-788AB439DAF0}" type="pres">
      <dgm:prSet presAssocID="{E9682B4F-0217-4B50-923E-C104AA24290F}" presName="imagNode" presStyleLbl="fgImgPlace1" presStyleIdx="2" presStyleCnt="4" custScaleX="63106" custScaleY="63106"/>
      <dgm:spPr>
        <a:solidFill>
          <a:schemeClr val="accent1">
            <a:lumMod val="60000"/>
            <a:lumOff val="40000"/>
          </a:schemeClr>
        </a:solidFill>
        <a:ln>
          <a:noFill/>
        </a:ln>
      </dgm:spPr>
    </dgm:pt>
    <dgm:pt modelId="{9BFD88E3-0F90-7143-8807-6B030CF54283}" type="pres">
      <dgm:prSet presAssocID="{B8632E42-D7EB-4C31-877E-6F1B2801851A}" presName="sibTrans" presStyleLbl="sibTrans2D1" presStyleIdx="0" presStyleCnt="0"/>
      <dgm:spPr/>
      <dgm:t>
        <a:bodyPr/>
        <a:lstStyle/>
        <a:p>
          <a:endParaRPr lang="ru-RU"/>
        </a:p>
      </dgm:t>
    </dgm:pt>
    <dgm:pt modelId="{900296CF-6A25-E746-A345-792DBE36F92C}" type="pres">
      <dgm:prSet presAssocID="{4F85505A-81B6-4FDA-A144-900B71DAD946}" presName="compNode" presStyleCnt="0"/>
      <dgm:spPr/>
    </dgm:pt>
    <dgm:pt modelId="{028C9BA8-C3B3-F947-915F-EE2FD2FCA9A5}" type="pres">
      <dgm:prSet presAssocID="{4F85505A-81B6-4FDA-A144-900B71DAD946}" presName="bkgdShape" presStyleLbl="node1" presStyleIdx="3" presStyleCnt="4" custLinFactNeighborX="0"/>
      <dgm:spPr>
        <a:prstGeom prst="rect">
          <a:avLst/>
        </a:prstGeom>
      </dgm:spPr>
      <dgm:t>
        <a:bodyPr/>
        <a:lstStyle/>
        <a:p>
          <a:endParaRPr lang="ru-RU"/>
        </a:p>
      </dgm:t>
    </dgm:pt>
    <dgm:pt modelId="{9312E8E2-BBD1-104A-9F74-B0103AF69816}" type="pres">
      <dgm:prSet presAssocID="{4F85505A-81B6-4FDA-A144-900B71DAD946}" presName="nodeTx" presStyleLbl="node1" presStyleIdx="3" presStyleCnt="4">
        <dgm:presLayoutVars>
          <dgm:bulletEnabled val="1"/>
        </dgm:presLayoutVars>
      </dgm:prSet>
      <dgm:spPr/>
      <dgm:t>
        <a:bodyPr/>
        <a:lstStyle/>
        <a:p>
          <a:endParaRPr lang="ru-RU"/>
        </a:p>
      </dgm:t>
    </dgm:pt>
    <dgm:pt modelId="{A0D6F489-540A-D44E-B596-6A182486B777}" type="pres">
      <dgm:prSet presAssocID="{4F85505A-81B6-4FDA-A144-900B71DAD946}" presName="invisiNode" presStyleLbl="node1" presStyleIdx="3" presStyleCnt="4"/>
      <dgm:spPr/>
    </dgm:pt>
    <dgm:pt modelId="{FDF2BC93-305C-D94B-A6C2-ED9CE7F40C2F}" type="pres">
      <dgm:prSet presAssocID="{4F85505A-81B6-4FDA-A144-900B71DAD946}" presName="imagNode" presStyleLbl="fgImgPlace1" presStyleIdx="3" presStyleCnt="4" custScaleX="63106" custScaleY="63106"/>
      <dgm:spPr>
        <a:solidFill>
          <a:schemeClr val="accent1">
            <a:lumMod val="60000"/>
            <a:lumOff val="40000"/>
          </a:schemeClr>
        </a:solidFill>
        <a:ln>
          <a:noFill/>
        </a:ln>
      </dgm:spPr>
    </dgm:pt>
  </dgm:ptLst>
  <dgm:cxnLst>
    <dgm:cxn modelId="{956B0EA6-B0CC-A04C-AAC4-2F46E14A46D0}" type="presOf" srcId="{E9682B4F-0217-4B50-923E-C104AA24290F}" destId="{434ABADC-97F5-A547-823D-7594A86D79D3}" srcOrd="0" destOrd="0" presId="urn:microsoft.com/office/officeart/2005/8/layout/hList7"/>
    <dgm:cxn modelId="{F28D7702-2FC3-49BD-BB13-C989E5EE622A}" srcId="{0DD8915E-DC14-41D6-9BB5-F49E1C265163}" destId="{B1AFA1AF-0FF8-45B3-A6D0-0E255A2F637D}" srcOrd="1" destOrd="0" parTransId="{10C68AF5-481C-45AA-A216-8BBBB04515B9}" sibTransId="{88649F7A-400B-4056-965D-C9AC0B3AD942}"/>
    <dgm:cxn modelId="{D7846C52-051C-7E4A-8666-A7FC857AC117}" type="presOf" srcId="{4F85505A-81B6-4FDA-A144-900B71DAD946}" destId="{9312E8E2-BBD1-104A-9F74-B0103AF69816}" srcOrd="1" destOrd="0" presId="urn:microsoft.com/office/officeart/2005/8/layout/hList7"/>
    <dgm:cxn modelId="{71549A62-CAF4-BE45-851A-4CCE70CE64C3}" type="presOf" srcId="{4F85505A-81B6-4FDA-A144-900B71DAD946}" destId="{028C9BA8-C3B3-F947-915F-EE2FD2FCA9A5}" srcOrd="0" destOrd="0" presId="urn:microsoft.com/office/officeart/2005/8/layout/hList7"/>
    <dgm:cxn modelId="{5368DE64-FD22-024A-86AC-2607350C890A}" type="presOf" srcId="{AE813459-65AB-4FA9-B717-330DDA6DFA4E}" destId="{DF3C77F5-32F3-5845-BEE2-529229516397}" srcOrd="0" destOrd="0" presId="urn:microsoft.com/office/officeart/2005/8/layout/hList7"/>
    <dgm:cxn modelId="{F1B56DD8-8FEA-344A-B6E7-D10401E3F2E3}" type="presOf" srcId="{B8632E42-D7EB-4C31-877E-6F1B2801851A}" destId="{9BFD88E3-0F90-7143-8807-6B030CF54283}" srcOrd="0" destOrd="0" presId="urn:microsoft.com/office/officeart/2005/8/layout/hList7"/>
    <dgm:cxn modelId="{0CDD0345-B9D9-564F-9C2A-594661BD7D44}" type="presOf" srcId="{73D947E0-108F-4D20-A71E-3CF329F97212}" destId="{8F8B275D-8553-0846-A316-484B7B291C97}" srcOrd="0" destOrd="0" presId="urn:microsoft.com/office/officeart/2005/8/layout/hList7"/>
    <dgm:cxn modelId="{6C23D0C9-74B2-4C8B-AB2F-A03B3B0EBE56}" srcId="{0DD8915E-DC14-41D6-9BB5-F49E1C265163}" destId="{E9682B4F-0217-4B50-923E-C104AA24290F}" srcOrd="2" destOrd="0" parTransId="{E0F6C4AF-9BBB-4698-91D7-F9AE3EACBD5D}" sibTransId="{B8632E42-D7EB-4C31-877E-6F1B2801851A}"/>
    <dgm:cxn modelId="{7B012CF3-9916-9C42-A389-6EC30575190C}" type="presOf" srcId="{88649F7A-400B-4056-965D-C9AC0B3AD942}" destId="{56C7F139-002F-DF46-BB7F-23A563E7CE98}" srcOrd="0" destOrd="0" presId="urn:microsoft.com/office/officeart/2005/8/layout/hList7"/>
    <dgm:cxn modelId="{28690183-A8F8-5D4A-A0A0-F1EAC1F67584}" type="presOf" srcId="{E9682B4F-0217-4B50-923E-C104AA24290F}" destId="{BC636E4B-34B9-8543-A308-00E0D1B0D2F9}" srcOrd="1" destOrd="0" presId="urn:microsoft.com/office/officeart/2005/8/layout/hList7"/>
    <dgm:cxn modelId="{161425B1-9CC1-5A46-A6FE-66DDFF22F4E9}" type="presOf" srcId="{B1AFA1AF-0FF8-45B3-A6D0-0E255A2F637D}" destId="{BA2077AD-A827-784F-87A6-E8E29A836D84}" srcOrd="1" destOrd="0" presId="urn:microsoft.com/office/officeart/2005/8/layout/hList7"/>
    <dgm:cxn modelId="{8994D20D-699B-6A45-8026-8CCE203E1BB5}" type="presOf" srcId="{73D947E0-108F-4D20-A71E-3CF329F97212}" destId="{7DA281F5-0265-2048-A63A-727E19796F79}" srcOrd="1" destOrd="0" presId="urn:microsoft.com/office/officeart/2005/8/layout/hList7"/>
    <dgm:cxn modelId="{2D633B56-E147-4EFC-B9EE-6C0413F329B0}" srcId="{0DD8915E-DC14-41D6-9BB5-F49E1C265163}" destId="{4F85505A-81B6-4FDA-A144-900B71DAD946}" srcOrd="3" destOrd="0" parTransId="{D9A96E25-7BBE-4DDD-8DDE-B4970D4340A8}" sibTransId="{68F74A88-49DC-44B1-BC0D-220A7B97601C}"/>
    <dgm:cxn modelId="{80DC2967-0B8E-9442-A9E2-4F58C113FDCA}" type="presOf" srcId="{B1AFA1AF-0FF8-45B3-A6D0-0E255A2F637D}" destId="{4DFF6703-D32F-9E47-96B8-A304C47CCB78}" srcOrd="0" destOrd="0" presId="urn:microsoft.com/office/officeart/2005/8/layout/hList7"/>
    <dgm:cxn modelId="{A0077D09-C12C-46D0-8DF7-194B6911362A}" srcId="{0DD8915E-DC14-41D6-9BB5-F49E1C265163}" destId="{73D947E0-108F-4D20-A71E-3CF329F97212}" srcOrd="0" destOrd="0" parTransId="{9D249532-A24D-4D8F-848A-9F42F2E486C9}" sibTransId="{AE813459-65AB-4FA9-B717-330DDA6DFA4E}"/>
    <dgm:cxn modelId="{781B6FA0-0F00-0D41-8C2E-EA6A255C6967}" type="presOf" srcId="{0DD8915E-DC14-41D6-9BB5-F49E1C265163}" destId="{A34AE8AA-FDF7-FA40-BADC-6B62C2B1DE88}" srcOrd="0" destOrd="0" presId="urn:microsoft.com/office/officeart/2005/8/layout/hList7"/>
    <dgm:cxn modelId="{E225472C-E3EE-2149-B941-7817CA44471E}" type="presParOf" srcId="{A34AE8AA-FDF7-FA40-BADC-6B62C2B1DE88}" destId="{2107607C-A87A-3347-81F6-106C527DBD58}" srcOrd="0" destOrd="0" presId="urn:microsoft.com/office/officeart/2005/8/layout/hList7"/>
    <dgm:cxn modelId="{F943B65C-83A1-794F-8716-82D6E9B90BCD}" type="presParOf" srcId="{A34AE8AA-FDF7-FA40-BADC-6B62C2B1DE88}" destId="{0955960D-7F7D-E54C-8843-B1DBEEBFB364}" srcOrd="1" destOrd="0" presId="urn:microsoft.com/office/officeart/2005/8/layout/hList7"/>
    <dgm:cxn modelId="{001D4585-DEB8-A543-8A40-05E8ABC28C57}" type="presParOf" srcId="{0955960D-7F7D-E54C-8843-B1DBEEBFB364}" destId="{81155D12-3CC8-3D49-B0F3-3C84AC48510A}" srcOrd="0" destOrd="0" presId="urn:microsoft.com/office/officeart/2005/8/layout/hList7"/>
    <dgm:cxn modelId="{1580EBFB-09CE-F344-8C03-5CB3CBE5AC98}" type="presParOf" srcId="{81155D12-3CC8-3D49-B0F3-3C84AC48510A}" destId="{8F8B275D-8553-0846-A316-484B7B291C97}" srcOrd="0" destOrd="0" presId="urn:microsoft.com/office/officeart/2005/8/layout/hList7"/>
    <dgm:cxn modelId="{842F04B3-A619-A54C-B547-B6C38B4FB951}" type="presParOf" srcId="{81155D12-3CC8-3D49-B0F3-3C84AC48510A}" destId="{7DA281F5-0265-2048-A63A-727E19796F79}" srcOrd="1" destOrd="0" presId="urn:microsoft.com/office/officeart/2005/8/layout/hList7"/>
    <dgm:cxn modelId="{08E39789-DE12-C44D-B363-AFAA969CE1E8}" type="presParOf" srcId="{81155D12-3CC8-3D49-B0F3-3C84AC48510A}" destId="{79A13FEB-C61A-0346-824D-E0457CC5B4C9}" srcOrd="2" destOrd="0" presId="urn:microsoft.com/office/officeart/2005/8/layout/hList7"/>
    <dgm:cxn modelId="{B88ECEE4-BA18-F649-9EFE-5FE2A1375A58}" type="presParOf" srcId="{81155D12-3CC8-3D49-B0F3-3C84AC48510A}" destId="{A126BA88-D0F9-AF4A-A7BA-0638E32B45F8}" srcOrd="3" destOrd="0" presId="urn:microsoft.com/office/officeart/2005/8/layout/hList7"/>
    <dgm:cxn modelId="{9B673E09-6E30-B544-9BA9-85CCFB26FC2F}" type="presParOf" srcId="{0955960D-7F7D-E54C-8843-B1DBEEBFB364}" destId="{DF3C77F5-32F3-5845-BEE2-529229516397}" srcOrd="1" destOrd="0" presId="urn:microsoft.com/office/officeart/2005/8/layout/hList7"/>
    <dgm:cxn modelId="{196FFE95-C277-344C-94D6-9114A085054E}" type="presParOf" srcId="{0955960D-7F7D-E54C-8843-B1DBEEBFB364}" destId="{16FC6348-B601-E348-A50F-7576C3DDD207}" srcOrd="2" destOrd="0" presId="urn:microsoft.com/office/officeart/2005/8/layout/hList7"/>
    <dgm:cxn modelId="{2BE2AAA5-6ADF-8C4D-955F-3EB733D7C5EB}" type="presParOf" srcId="{16FC6348-B601-E348-A50F-7576C3DDD207}" destId="{4DFF6703-D32F-9E47-96B8-A304C47CCB78}" srcOrd="0" destOrd="0" presId="urn:microsoft.com/office/officeart/2005/8/layout/hList7"/>
    <dgm:cxn modelId="{17073BDD-1BB2-3E40-B5F3-DB2DD27B70C8}" type="presParOf" srcId="{16FC6348-B601-E348-A50F-7576C3DDD207}" destId="{BA2077AD-A827-784F-87A6-E8E29A836D84}" srcOrd="1" destOrd="0" presId="urn:microsoft.com/office/officeart/2005/8/layout/hList7"/>
    <dgm:cxn modelId="{6756D7D8-C48B-024A-9259-CD45C2E2D6F3}" type="presParOf" srcId="{16FC6348-B601-E348-A50F-7576C3DDD207}" destId="{47276A48-75DE-FE4F-B4C6-8B77CF2957C3}" srcOrd="2" destOrd="0" presId="urn:microsoft.com/office/officeart/2005/8/layout/hList7"/>
    <dgm:cxn modelId="{68916BF1-7696-DF4C-AE9A-90DA1528D867}" type="presParOf" srcId="{16FC6348-B601-E348-A50F-7576C3DDD207}" destId="{EFEB790C-BD5C-F54D-9993-F81422A8AD8E}" srcOrd="3" destOrd="0" presId="urn:microsoft.com/office/officeart/2005/8/layout/hList7"/>
    <dgm:cxn modelId="{68673533-5457-724A-BD79-21053E0C5583}" type="presParOf" srcId="{0955960D-7F7D-E54C-8843-B1DBEEBFB364}" destId="{56C7F139-002F-DF46-BB7F-23A563E7CE98}" srcOrd="3" destOrd="0" presId="urn:microsoft.com/office/officeart/2005/8/layout/hList7"/>
    <dgm:cxn modelId="{EDA12534-DD6F-3D46-A33C-D2D3C096E217}" type="presParOf" srcId="{0955960D-7F7D-E54C-8843-B1DBEEBFB364}" destId="{91E3D51E-7AB8-6349-A1D0-02F993052AB3}" srcOrd="4" destOrd="0" presId="urn:microsoft.com/office/officeart/2005/8/layout/hList7"/>
    <dgm:cxn modelId="{98E12192-EF84-5E4E-8F7C-7D4B0E3B0CFB}" type="presParOf" srcId="{91E3D51E-7AB8-6349-A1D0-02F993052AB3}" destId="{434ABADC-97F5-A547-823D-7594A86D79D3}" srcOrd="0" destOrd="0" presId="urn:microsoft.com/office/officeart/2005/8/layout/hList7"/>
    <dgm:cxn modelId="{35A4D817-35C8-574E-BAE7-28EAD8E80E9E}" type="presParOf" srcId="{91E3D51E-7AB8-6349-A1D0-02F993052AB3}" destId="{BC636E4B-34B9-8543-A308-00E0D1B0D2F9}" srcOrd="1" destOrd="0" presId="urn:microsoft.com/office/officeart/2005/8/layout/hList7"/>
    <dgm:cxn modelId="{3F7650F7-8ADF-1647-ABCA-EDB62D6E6F07}" type="presParOf" srcId="{91E3D51E-7AB8-6349-A1D0-02F993052AB3}" destId="{073A77BB-E8BD-4B4C-BFA2-7B530A2B3199}" srcOrd="2" destOrd="0" presId="urn:microsoft.com/office/officeart/2005/8/layout/hList7"/>
    <dgm:cxn modelId="{A4C178E9-5B35-8046-AEA4-07EA064D48EC}" type="presParOf" srcId="{91E3D51E-7AB8-6349-A1D0-02F993052AB3}" destId="{CC076D56-4BB0-7246-9039-788AB439DAF0}" srcOrd="3" destOrd="0" presId="urn:microsoft.com/office/officeart/2005/8/layout/hList7"/>
    <dgm:cxn modelId="{23300555-E195-7745-8EAA-13C1C3D64096}" type="presParOf" srcId="{0955960D-7F7D-E54C-8843-B1DBEEBFB364}" destId="{9BFD88E3-0F90-7143-8807-6B030CF54283}" srcOrd="5" destOrd="0" presId="urn:microsoft.com/office/officeart/2005/8/layout/hList7"/>
    <dgm:cxn modelId="{67E0177E-2C5D-D84A-B206-DF756AC265E2}" type="presParOf" srcId="{0955960D-7F7D-E54C-8843-B1DBEEBFB364}" destId="{900296CF-6A25-E746-A345-792DBE36F92C}" srcOrd="6" destOrd="0" presId="urn:microsoft.com/office/officeart/2005/8/layout/hList7"/>
    <dgm:cxn modelId="{17F234B6-5CB2-694A-AE40-2EC7B6989025}" type="presParOf" srcId="{900296CF-6A25-E746-A345-792DBE36F92C}" destId="{028C9BA8-C3B3-F947-915F-EE2FD2FCA9A5}" srcOrd="0" destOrd="0" presId="urn:microsoft.com/office/officeart/2005/8/layout/hList7"/>
    <dgm:cxn modelId="{A078F003-3C00-6845-9EBD-2DC195EA7E87}" type="presParOf" srcId="{900296CF-6A25-E746-A345-792DBE36F92C}" destId="{9312E8E2-BBD1-104A-9F74-B0103AF69816}" srcOrd="1" destOrd="0" presId="urn:microsoft.com/office/officeart/2005/8/layout/hList7"/>
    <dgm:cxn modelId="{3E327DED-A1BA-5F40-88C6-420128E7987E}" type="presParOf" srcId="{900296CF-6A25-E746-A345-792DBE36F92C}" destId="{A0D6F489-540A-D44E-B596-6A182486B777}" srcOrd="2" destOrd="0" presId="urn:microsoft.com/office/officeart/2005/8/layout/hList7"/>
    <dgm:cxn modelId="{E331C05D-ABEF-784B-867C-9DAD3D7B0BF6}" type="presParOf" srcId="{900296CF-6A25-E746-A345-792DBE36F92C}" destId="{FDF2BC93-305C-D94B-A6C2-ED9CE7F40C2F}"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B275D-8553-0846-A316-484B7B291C97}">
      <dsp:nvSpPr>
        <dsp:cNvPr id="0" name=""/>
        <dsp:cNvSpPr/>
      </dsp:nvSpPr>
      <dsp:spPr>
        <a:xfrm>
          <a:off x="0"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rtlCol="0" anchor="ctr" anchorCtr="0">
          <a:noAutofit/>
        </a:bodyPr>
        <a:lstStyle/>
        <a:p>
          <a:pPr marL="0" lvl="0" algn="ctr" defTabSz="800100" rtl="0">
            <a:lnSpc>
              <a:spcPct val="100000"/>
            </a:lnSpc>
            <a:spcBef>
              <a:spcPct val="0"/>
            </a:spcBef>
            <a:spcAft>
              <a:spcPct val="35000"/>
            </a:spcAft>
            <a:buNone/>
          </a:pPr>
          <a:r>
            <a:rPr lang="ru-RU" sz="1800" kern="1200" noProof="0" dirty="0">
              <a:latin typeface="Arial" panose="020B0604020202020204" pitchFamily="34" charset="0"/>
            </a:rPr>
            <a:t>повторить за диктором слова в звукозаписи, расставить буквы в правильном порядке, чтобы получилось слово</a:t>
          </a:r>
          <a:endParaRPr lang="ru-RU" sz="2000" kern="1200" noProof="0" dirty="0">
            <a:latin typeface="Arial" panose="020B0604020202020204" pitchFamily="34" charset="0"/>
          </a:endParaRPr>
        </a:p>
      </dsp:txBody>
      <dsp:txXfrm>
        <a:off x="0" y="1576348"/>
        <a:ext cx="2367935" cy="1576348"/>
      </dsp:txXfrm>
    </dsp:sp>
    <dsp:sp modelId="{A126BA88-D0F9-AF4A-A7BA-0638E32B45F8}">
      <dsp:nvSpPr>
        <dsp:cNvPr id="0" name=""/>
        <dsp:cNvSpPr/>
      </dsp:nvSpPr>
      <dsp:spPr>
        <a:xfrm>
          <a:off x="772153"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DFF6703-D32F-9E47-96B8-A304C47CCB78}">
      <dsp:nvSpPr>
        <dsp:cNvPr id="0" name=""/>
        <dsp:cNvSpPr/>
      </dsp:nvSpPr>
      <dsp:spPr>
        <a:xfrm>
          <a:off x="2438178"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rtlCol="0" anchor="ctr" anchorCtr="0">
          <a:noAutofit/>
        </a:bodyPr>
        <a:lstStyle/>
        <a:p>
          <a:pPr marL="0" lvl="0" algn="ctr" defTabSz="800100" rtl="0">
            <a:lnSpc>
              <a:spcPct val="100000"/>
            </a:lnSpc>
            <a:spcBef>
              <a:spcPct val="0"/>
            </a:spcBef>
            <a:spcAft>
              <a:spcPct val="35000"/>
            </a:spcAft>
            <a:buNone/>
          </a:pPr>
          <a:r>
            <a:rPr lang="ru-RU" sz="1800" kern="1200" noProof="0" dirty="0">
              <a:latin typeface="Arial" panose="020B0604020202020204" pitchFamily="34" charset="0"/>
            </a:rPr>
            <a:t>нахождение новых слов в змейке </a:t>
          </a:r>
          <a:endParaRPr lang="ru-RU" sz="2000" kern="1200" noProof="0" dirty="0">
            <a:latin typeface="Arial" panose="020B0604020202020204" pitchFamily="34" charset="0"/>
          </a:endParaRPr>
        </a:p>
      </dsp:txBody>
      <dsp:txXfrm>
        <a:off x="2438178" y="1576348"/>
        <a:ext cx="2367935" cy="1576348"/>
      </dsp:txXfrm>
    </dsp:sp>
    <dsp:sp modelId="{EFEB790C-BD5C-F54D-9993-F81422A8AD8E}">
      <dsp:nvSpPr>
        <dsp:cNvPr id="0" name=""/>
        <dsp:cNvSpPr/>
      </dsp:nvSpPr>
      <dsp:spPr>
        <a:xfrm>
          <a:off x="3211127"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34ABADC-97F5-A547-823D-7594A86D79D3}">
      <dsp:nvSpPr>
        <dsp:cNvPr id="0" name=""/>
        <dsp:cNvSpPr/>
      </dsp:nvSpPr>
      <dsp:spPr>
        <a:xfrm>
          <a:off x="4884516"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rtlCol="0" anchor="ctr" anchorCtr="0">
          <a:noAutofit/>
        </a:bodyPr>
        <a:lstStyle/>
        <a:p>
          <a:pPr marL="0" lvl="0" algn="ctr" defTabSz="800100" rtl="0">
            <a:lnSpc>
              <a:spcPct val="100000"/>
            </a:lnSpc>
            <a:spcBef>
              <a:spcPct val="0"/>
            </a:spcBef>
            <a:spcAft>
              <a:spcPct val="35000"/>
            </a:spcAft>
            <a:buNone/>
          </a:pPr>
          <a:r>
            <a:rPr lang="ru-RU" sz="1800" kern="1200" noProof="0" dirty="0">
              <a:latin typeface="Arial" panose="020B0604020202020204" pitchFamily="34" charset="0"/>
            </a:rPr>
            <a:t>вставить пропущенные слова из нового </a:t>
          </a:r>
          <a:r>
            <a:rPr lang="ru-RU" sz="1800" kern="1200" noProof="0" dirty="0" err="1">
              <a:latin typeface="Arial" panose="020B0604020202020204" pitchFamily="34" charset="0"/>
            </a:rPr>
            <a:t>вокабуляра</a:t>
          </a:r>
          <a:r>
            <a:rPr lang="ru-RU" sz="1800" kern="1200" noProof="0" dirty="0">
              <a:latin typeface="Arial" panose="020B0604020202020204" pitchFamily="34" charset="0"/>
            </a:rPr>
            <a:t> в предложение </a:t>
          </a:r>
          <a:endParaRPr lang="ru-RU" sz="2000" kern="1200" noProof="0" dirty="0">
            <a:latin typeface="Arial" panose="020B0604020202020204" pitchFamily="34" charset="0"/>
          </a:endParaRPr>
        </a:p>
      </dsp:txBody>
      <dsp:txXfrm>
        <a:off x="4884516" y="1576348"/>
        <a:ext cx="2367935" cy="1576348"/>
      </dsp:txXfrm>
    </dsp:sp>
    <dsp:sp modelId="{CC076D56-4BB0-7246-9039-788AB439DAF0}">
      <dsp:nvSpPr>
        <dsp:cNvPr id="0" name=""/>
        <dsp:cNvSpPr/>
      </dsp:nvSpPr>
      <dsp:spPr>
        <a:xfrm>
          <a:off x="5650101"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28C9BA8-C3B3-F947-915F-EE2FD2FCA9A5}">
      <dsp:nvSpPr>
        <dsp:cNvPr id="0" name=""/>
        <dsp:cNvSpPr/>
      </dsp:nvSpPr>
      <dsp:spPr>
        <a:xfrm>
          <a:off x="7319180"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rtlCol="0" anchor="ctr" anchorCtr="0">
          <a:noAutofit/>
        </a:bodyPr>
        <a:lstStyle/>
        <a:p>
          <a:pPr marL="0" lvl="0" algn="ctr" defTabSz="800100" rtl="0">
            <a:lnSpc>
              <a:spcPct val="100000"/>
            </a:lnSpc>
            <a:spcBef>
              <a:spcPct val="0"/>
            </a:spcBef>
            <a:spcAft>
              <a:spcPct val="35000"/>
            </a:spcAft>
            <a:buNone/>
          </a:pPr>
          <a:r>
            <a:rPr lang="ru-RU" sz="1800" kern="1200" noProof="0" dirty="0">
              <a:latin typeface="Arial" panose="020B0604020202020204" pitchFamily="34" charset="0"/>
            </a:rPr>
            <a:t>игры «снежный ком» (</a:t>
          </a:r>
          <a:r>
            <a:rPr lang="en-US" sz="1800" kern="1200" noProof="0" dirty="0">
              <a:latin typeface="Arial" panose="020B0604020202020204" pitchFamily="34" charset="0"/>
            </a:rPr>
            <a:t>snowball), «</a:t>
          </a:r>
          <a:r>
            <a:rPr lang="ru-RU" sz="1800" kern="1200" noProof="0" dirty="0">
              <a:latin typeface="Arial" panose="020B0604020202020204" pitchFamily="34" charset="0"/>
            </a:rPr>
            <a:t>рыбак» (</a:t>
          </a:r>
          <a:r>
            <a:rPr lang="en-US" sz="1800" kern="1200" noProof="0" dirty="0">
              <a:latin typeface="Arial" panose="020B0604020202020204" pitchFamily="34" charset="0"/>
            </a:rPr>
            <a:t>fisher)</a:t>
          </a:r>
          <a:endParaRPr lang="ru-RU" sz="2000" kern="1200" noProof="0" dirty="0">
            <a:latin typeface="Arial" panose="020B0604020202020204" pitchFamily="34" charset="0"/>
          </a:endParaRPr>
        </a:p>
      </dsp:txBody>
      <dsp:txXfrm>
        <a:off x="7319180" y="1576348"/>
        <a:ext cx="2367935" cy="1576348"/>
      </dsp:txXfrm>
    </dsp:sp>
    <dsp:sp modelId="{FDF2BC93-305C-D94B-A6C2-ED9CE7F40C2F}">
      <dsp:nvSpPr>
        <dsp:cNvPr id="0" name=""/>
        <dsp:cNvSpPr/>
      </dsp:nvSpPr>
      <dsp:spPr>
        <a:xfrm>
          <a:off x="8089074"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107607C-A87A-3347-81F6-106C527DBD58}">
      <dsp:nvSpPr>
        <dsp:cNvPr id="0" name=""/>
        <dsp:cNvSpPr/>
      </dsp:nvSpPr>
      <dsp:spPr>
        <a:xfrm>
          <a:off x="400054" y="3040375"/>
          <a:ext cx="8914225" cy="591130"/>
        </a:xfrm>
        <a:prstGeom prst="leftRightArrow">
          <a:avLst/>
        </a:prstGeom>
        <a:solidFill>
          <a:schemeClr val="accent2">
            <a:tint val="40000"/>
            <a:hueOff val="0"/>
            <a:satOff val="0"/>
            <a:lumOff val="0"/>
            <a:alpha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0B82CC1C-2EFA-41CD-8EE1-D64C4317C9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a:extLst>
              <a:ext uri="{FF2B5EF4-FFF2-40B4-BE49-F238E27FC236}">
                <a16:creationId xmlns:a16="http://schemas.microsoft.com/office/drawing/2014/main" xmlns="" id="{29F3A9A9-5F67-4774-9AE0-18456713EA3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3173202-3FA2-4863-9924-4F9298719CA6}" type="datetime1">
              <a:rPr lang="ru-RU" smtClean="0"/>
              <a:t>03.10.2023</a:t>
            </a:fld>
            <a:endParaRPr lang="ru-RU" dirty="0"/>
          </a:p>
        </p:txBody>
      </p:sp>
      <p:sp>
        <p:nvSpPr>
          <p:cNvPr id="4" name="Нижний колонтитул 3">
            <a:extLst>
              <a:ext uri="{FF2B5EF4-FFF2-40B4-BE49-F238E27FC236}">
                <a16:creationId xmlns:a16="http://schemas.microsoft.com/office/drawing/2014/main" xmlns="" id="{A822A631-0269-4E45-A3DF-4FA7D06E90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a:extLst>
              <a:ext uri="{FF2B5EF4-FFF2-40B4-BE49-F238E27FC236}">
                <a16:creationId xmlns:a16="http://schemas.microsoft.com/office/drawing/2014/main" xmlns="" id="{4069B2A7-A232-444D-B3CD-C3D1E5A8E2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0F9F022-6C35-409F-B2A6-FFC7C9918F09}" type="slidenum">
              <a:rPr lang="ru-RU" smtClean="0"/>
              <a:t>‹#›</a:t>
            </a:fld>
            <a:endParaRPr lang="ru-RU"/>
          </a:p>
        </p:txBody>
      </p:sp>
    </p:spTree>
    <p:extLst>
      <p:ext uri="{BB962C8B-B14F-4D97-AF65-F5344CB8AC3E}">
        <p14:creationId xmlns:p14="http://schemas.microsoft.com/office/powerpoint/2010/main" val="2390499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A1285-024B-434B-8505-8BDCC11E2F3D}" type="datetime1">
              <a:rPr lang="ru-RU" smtClean="0"/>
              <a:pPr/>
              <a:t>03.10.2023</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ru-RU" noProof="0" smtClean="0"/>
              <a:t>‹#›</a:t>
            </a:fld>
            <a:endParaRPr lang="ru-RU"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endParaRPr lang="ru-RU" noProof="0" dirty="0"/>
          </a:p>
        </p:txBody>
      </p:sp>
      <p:sp>
        <p:nvSpPr>
          <p:cNvPr id="4" name="Номер слайда 3"/>
          <p:cNvSpPr>
            <a:spLocks noGrp="1"/>
          </p:cNvSpPr>
          <p:nvPr>
            <p:ph type="sldNum" sz="quarter" idx="5"/>
          </p:nvPr>
        </p:nvSpPr>
        <p:spPr/>
        <p:txBody>
          <a:bodyPr rtlCol="0"/>
          <a:lstStyle/>
          <a:p>
            <a:pPr rtl="0"/>
            <a:fld id="{F97DC217-DF71-1A49-B3EA-559F1F43B0FF}" type="slidenum">
              <a:rPr lang="ru-RU" smtClean="0"/>
              <a:t>1</a:t>
            </a:fld>
            <a:endParaRPr lang="ru-RU"/>
          </a:p>
        </p:txBody>
      </p:sp>
    </p:spTree>
    <p:extLst>
      <p:ext uri="{BB962C8B-B14F-4D97-AF65-F5344CB8AC3E}">
        <p14:creationId xmlns:p14="http://schemas.microsoft.com/office/powerpoint/2010/main" val="1169650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10</a:t>
            </a:fld>
            <a:endParaRPr lang="ru-RU"/>
          </a:p>
        </p:txBody>
      </p:sp>
    </p:spTree>
    <p:extLst>
      <p:ext uri="{BB962C8B-B14F-4D97-AF65-F5344CB8AC3E}">
        <p14:creationId xmlns:p14="http://schemas.microsoft.com/office/powerpoint/2010/main" val="3715198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11</a:t>
            </a:fld>
            <a:endParaRPr lang="ru-RU"/>
          </a:p>
        </p:txBody>
      </p:sp>
    </p:spTree>
    <p:extLst>
      <p:ext uri="{BB962C8B-B14F-4D97-AF65-F5344CB8AC3E}">
        <p14:creationId xmlns:p14="http://schemas.microsoft.com/office/powerpoint/2010/main" val="4292605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12</a:t>
            </a:fld>
            <a:endParaRPr lang="ru-RU"/>
          </a:p>
        </p:txBody>
      </p:sp>
    </p:spTree>
    <p:extLst>
      <p:ext uri="{BB962C8B-B14F-4D97-AF65-F5344CB8AC3E}">
        <p14:creationId xmlns:p14="http://schemas.microsoft.com/office/powerpoint/2010/main" val="3962825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13</a:t>
            </a:fld>
            <a:endParaRPr lang="ru-RU"/>
          </a:p>
        </p:txBody>
      </p:sp>
    </p:spTree>
    <p:extLst>
      <p:ext uri="{BB962C8B-B14F-4D97-AF65-F5344CB8AC3E}">
        <p14:creationId xmlns:p14="http://schemas.microsoft.com/office/powerpoint/2010/main" val="3661068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14</a:t>
            </a:fld>
            <a:endParaRPr lang="ru-RU"/>
          </a:p>
        </p:txBody>
      </p:sp>
    </p:spTree>
    <p:extLst>
      <p:ext uri="{BB962C8B-B14F-4D97-AF65-F5344CB8AC3E}">
        <p14:creationId xmlns:p14="http://schemas.microsoft.com/office/powerpoint/2010/main" val="229227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15</a:t>
            </a:fld>
            <a:endParaRPr lang="ru-RU"/>
          </a:p>
        </p:txBody>
      </p:sp>
    </p:spTree>
    <p:extLst>
      <p:ext uri="{BB962C8B-B14F-4D97-AF65-F5344CB8AC3E}">
        <p14:creationId xmlns:p14="http://schemas.microsoft.com/office/powerpoint/2010/main" val="3389024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16</a:t>
            </a:fld>
            <a:endParaRPr lang="ru-RU"/>
          </a:p>
        </p:txBody>
      </p:sp>
    </p:spTree>
    <p:extLst>
      <p:ext uri="{BB962C8B-B14F-4D97-AF65-F5344CB8AC3E}">
        <p14:creationId xmlns:p14="http://schemas.microsoft.com/office/powerpoint/2010/main" val="3853769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17</a:t>
            </a:fld>
            <a:endParaRPr lang="ru-RU"/>
          </a:p>
        </p:txBody>
      </p:sp>
    </p:spTree>
    <p:extLst>
      <p:ext uri="{BB962C8B-B14F-4D97-AF65-F5344CB8AC3E}">
        <p14:creationId xmlns:p14="http://schemas.microsoft.com/office/powerpoint/2010/main" val="470760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18</a:t>
            </a:fld>
            <a:endParaRPr lang="ru-RU"/>
          </a:p>
        </p:txBody>
      </p:sp>
    </p:spTree>
    <p:extLst>
      <p:ext uri="{BB962C8B-B14F-4D97-AF65-F5344CB8AC3E}">
        <p14:creationId xmlns:p14="http://schemas.microsoft.com/office/powerpoint/2010/main" val="392567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2</a:t>
            </a:fld>
            <a:endParaRPr lang="ru-RU"/>
          </a:p>
        </p:txBody>
      </p:sp>
    </p:spTree>
    <p:extLst>
      <p:ext uri="{BB962C8B-B14F-4D97-AF65-F5344CB8AC3E}">
        <p14:creationId xmlns:p14="http://schemas.microsoft.com/office/powerpoint/2010/main" val="4138912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3</a:t>
            </a:fld>
            <a:endParaRPr lang="ru-RU"/>
          </a:p>
        </p:txBody>
      </p:sp>
    </p:spTree>
    <p:extLst>
      <p:ext uri="{BB962C8B-B14F-4D97-AF65-F5344CB8AC3E}">
        <p14:creationId xmlns:p14="http://schemas.microsoft.com/office/powerpoint/2010/main" val="982046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4</a:t>
            </a:fld>
            <a:endParaRPr lang="ru-RU"/>
          </a:p>
        </p:txBody>
      </p:sp>
    </p:spTree>
    <p:extLst>
      <p:ext uri="{BB962C8B-B14F-4D97-AF65-F5344CB8AC3E}">
        <p14:creationId xmlns:p14="http://schemas.microsoft.com/office/powerpoint/2010/main" val="3525766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5</a:t>
            </a:fld>
            <a:endParaRPr lang="ru-RU"/>
          </a:p>
        </p:txBody>
      </p:sp>
    </p:spTree>
    <p:extLst>
      <p:ext uri="{BB962C8B-B14F-4D97-AF65-F5344CB8AC3E}">
        <p14:creationId xmlns:p14="http://schemas.microsoft.com/office/powerpoint/2010/main" val="4004051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6</a:t>
            </a:fld>
            <a:endParaRPr lang="ru-RU"/>
          </a:p>
        </p:txBody>
      </p:sp>
    </p:spTree>
    <p:extLst>
      <p:ext uri="{BB962C8B-B14F-4D97-AF65-F5344CB8AC3E}">
        <p14:creationId xmlns:p14="http://schemas.microsoft.com/office/powerpoint/2010/main" val="1405270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7</a:t>
            </a:fld>
            <a:endParaRPr lang="ru-RU"/>
          </a:p>
        </p:txBody>
      </p:sp>
    </p:spTree>
    <p:extLst>
      <p:ext uri="{BB962C8B-B14F-4D97-AF65-F5344CB8AC3E}">
        <p14:creationId xmlns:p14="http://schemas.microsoft.com/office/powerpoint/2010/main" val="4043421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8</a:t>
            </a:fld>
            <a:endParaRPr lang="ru-RU"/>
          </a:p>
        </p:txBody>
      </p:sp>
    </p:spTree>
    <p:extLst>
      <p:ext uri="{BB962C8B-B14F-4D97-AF65-F5344CB8AC3E}">
        <p14:creationId xmlns:p14="http://schemas.microsoft.com/office/powerpoint/2010/main" val="110471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t>9</a:t>
            </a:fld>
            <a:endParaRPr lang="ru-RU"/>
          </a:p>
        </p:txBody>
      </p:sp>
    </p:spTree>
    <p:extLst>
      <p:ext uri="{BB962C8B-B14F-4D97-AF65-F5344CB8AC3E}">
        <p14:creationId xmlns:p14="http://schemas.microsoft.com/office/powerpoint/2010/main" val="135436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Arial" panose="020B0604020202020204" pitchFamily="34" charset="0"/>
              </a:defRPr>
            </a:lvl1pPr>
          </a:lstStyle>
          <a:p>
            <a:pPr rtl="0"/>
            <a:r>
              <a:rPr lang="ru-RU" noProof="0"/>
              <a:t>Образец заголовка</a:t>
            </a:r>
          </a:p>
        </p:txBody>
      </p:sp>
      <p:sp>
        <p:nvSpPr>
          <p:cNvPr id="3" name="Подзаголовок 2">
            <a:extLst>
              <a:ext uri="{FF2B5EF4-FFF2-40B4-BE49-F238E27FC236}">
                <a16:creationId xmlns:a16="http://schemas.microsoft.com/office/drawing/2014/main" xmlns=""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a:t>Образец подзаголовка</a:t>
            </a:r>
          </a:p>
        </p:txBody>
      </p:sp>
      <p:sp>
        <p:nvSpPr>
          <p:cNvPr id="4" name="Прямоугольник 3">
            <a:extLst>
              <a:ext uri="{FF2B5EF4-FFF2-40B4-BE49-F238E27FC236}">
                <a16:creationId xmlns:a16="http://schemas.microsoft.com/office/drawing/2014/main" xmlns=""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latin typeface="Arial" panose="020B0604020202020204" pitchFamily="34" charset="0"/>
            </a:endParaRPr>
          </a:p>
        </p:txBody>
      </p:sp>
      <p:sp>
        <p:nvSpPr>
          <p:cNvPr id="5" name="Овал 4">
            <a:extLst>
              <a:ext uri="{FF2B5EF4-FFF2-40B4-BE49-F238E27FC236}">
                <a16:creationId xmlns:a16="http://schemas.microsoft.com/office/drawing/2014/main" xmlns=""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latin typeface="Arial" panose="020B0604020202020204" pitchFamily="34" charset="0"/>
            </a:endParaRPr>
          </a:p>
        </p:txBody>
      </p:sp>
      <p:sp>
        <p:nvSpPr>
          <p:cNvPr id="11" name="Полилиния 10">
            <a:extLst>
              <a:ext uri="{FF2B5EF4-FFF2-40B4-BE49-F238E27FC236}">
                <a16:creationId xmlns:a16="http://schemas.microsoft.com/office/drawing/2014/main" xmlns=""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9" name="Полилиния 8">
            <a:extLst>
              <a:ext uri="{FF2B5EF4-FFF2-40B4-BE49-F238E27FC236}">
                <a16:creationId xmlns:a16="http://schemas.microsoft.com/office/drawing/2014/main" xmlns=""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nvGrpSpPr>
          <p:cNvPr id="6" name="Группа 5">
            <a:extLst>
              <a:ext uri="{FF2B5EF4-FFF2-40B4-BE49-F238E27FC236}">
                <a16:creationId xmlns:a16="http://schemas.microsoft.com/office/drawing/2014/main" xmlns="" id="{F15FBB50-09C8-B64E-AE57-67C5E70810CB}"/>
              </a:ext>
            </a:extLst>
          </p:cNvPr>
          <p:cNvGrpSpPr/>
          <p:nvPr userDrawn="1"/>
        </p:nvGrpSpPr>
        <p:grpSpPr>
          <a:xfrm>
            <a:off x="8264427" y="-3419"/>
            <a:ext cx="3927573" cy="3165022"/>
            <a:chOff x="9857014" y="13834"/>
            <a:chExt cx="2334986" cy="1881641"/>
          </a:xfrm>
        </p:grpSpPr>
        <p:sp>
          <p:nvSpPr>
            <p:cNvPr id="15" name="Полилиния 14">
              <a:extLst>
                <a:ext uri="{FF2B5EF4-FFF2-40B4-BE49-F238E27FC236}">
                  <a16:creationId xmlns:a16="http://schemas.microsoft.com/office/drawing/2014/main" xmlns=""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6" name="Полилиния 15">
              <a:extLst>
                <a:ext uri="{FF2B5EF4-FFF2-40B4-BE49-F238E27FC236}">
                  <a16:creationId xmlns:a16="http://schemas.microsoft.com/office/drawing/2014/main" xmlns=""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sp>
        <p:nvSpPr>
          <p:cNvPr id="22" name="Полилиния 21">
            <a:extLst>
              <a:ext uri="{FF2B5EF4-FFF2-40B4-BE49-F238E27FC236}">
                <a16:creationId xmlns:a16="http://schemas.microsoft.com/office/drawing/2014/main" xmlns=""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8" name="Полилиния 27">
            <a:extLst>
              <a:ext uri="{FF2B5EF4-FFF2-40B4-BE49-F238E27FC236}">
                <a16:creationId xmlns:a16="http://schemas.microsoft.com/office/drawing/2014/main" xmlns=""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Временная шкала">
    <p:bg>
      <p:bgPr>
        <a:solidFill>
          <a:schemeClr val="accent1"/>
        </a:solidFill>
        <a:effectLst/>
      </p:bgPr>
    </p:bg>
    <p:spTree>
      <p:nvGrpSpPr>
        <p:cNvPr id="1" name=""/>
        <p:cNvGrpSpPr/>
        <p:nvPr/>
      </p:nvGrpSpPr>
      <p:grpSpPr>
        <a:xfrm>
          <a:off x="0" y="0"/>
          <a:ext cx="0" cy="0"/>
          <a:chOff x="0" y="0"/>
          <a:chExt cx="0" cy="0"/>
        </a:xfrm>
      </p:grpSpPr>
      <p:sp>
        <p:nvSpPr>
          <p:cNvPr id="4" name="Полилиния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5" name="Полилиния 4">
            <a:extLst>
              <a:ext uri="{FF2B5EF4-FFF2-40B4-BE49-F238E27FC236}">
                <a16:creationId xmlns:a16="http://schemas.microsoft.com/office/drawing/2014/main" xmlns=""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 name="Заголовок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Arial" panose="020B0604020202020204" pitchFamily="34" charset="0"/>
              </a:defRPr>
            </a:lvl1pPr>
          </a:lstStyle>
          <a:p>
            <a:pPr rtl="0"/>
            <a:r>
              <a:rPr lang="ru-RU" noProof="0"/>
              <a:t>Образец заголовка</a:t>
            </a:r>
          </a:p>
        </p:txBody>
      </p:sp>
      <p:sp>
        <p:nvSpPr>
          <p:cNvPr id="3" name="Объект 2">
            <a:extLst>
              <a:ext uri="{FF2B5EF4-FFF2-40B4-BE49-F238E27FC236}">
                <a16:creationId xmlns:a16="http://schemas.microsoft.com/office/drawing/2014/main" xmlns=""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solidFill>
                  <a:schemeClr val="bg1"/>
                </a:solidFill>
                <a:latin typeface="Arial" panose="020B0604020202020204" pitchFamily="34" charset="0"/>
              </a:defRPr>
            </a:lvl1pPr>
            <a:lvl2pPr marL="457200" indent="0">
              <a:buNone/>
              <a:defRPr>
                <a:solidFill>
                  <a:schemeClr val="bg1"/>
                </a:solidFill>
                <a:latin typeface="Arial" panose="020B0604020202020204" pitchFamily="34" charset="0"/>
              </a:defRPr>
            </a:lvl2pPr>
            <a:lvl3pPr marL="914400" indent="0">
              <a:buNone/>
              <a:defRPr>
                <a:solidFill>
                  <a:schemeClr val="bg1"/>
                </a:solidFill>
                <a:latin typeface="Arial" panose="020B0604020202020204" pitchFamily="34" charset="0"/>
              </a:defRPr>
            </a:lvl3pPr>
            <a:lvl4pPr marL="1371600" indent="0">
              <a:buNone/>
              <a:defRPr>
                <a:solidFill>
                  <a:schemeClr val="bg1"/>
                </a:solidFill>
                <a:latin typeface="Arial" panose="020B0604020202020204" pitchFamily="34" charset="0"/>
              </a:defRPr>
            </a:lvl4pPr>
            <a:lvl5pPr marL="1828800" indent="0">
              <a:buNone/>
              <a:defRPr>
                <a:solidFill>
                  <a:schemeClr val="bg1"/>
                </a:solidFill>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Дата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03966553-6159-4242-B33B-027F2473920A}" type="datetime1">
              <a:rPr lang="ru-RU" noProof="0" smtClean="0"/>
              <a:t>03.10.2023</a:t>
            </a:fld>
            <a:endParaRPr lang="ru-RU" noProof="0"/>
          </a:p>
        </p:txBody>
      </p:sp>
      <p:sp>
        <p:nvSpPr>
          <p:cNvPr id="11" name="Нижний колонтитул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Arial" panose="020B0604020202020204" pitchFamily="34" charset="0"/>
              </a:defRPr>
            </a:lvl1pPr>
          </a:lstStyle>
          <a:p>
            <a:r>
              <a:rPr lang="ru-RU" noProof="0"/>
              <a:t>ЗАГОЛОВОК ПРЕЗЕНТАЦИИ</a:t>
            </a:r>
          </a:p>
        </p:txBody>
      </p:sp>
      <p:sp>
        <p:nvSpPr>
          <p:cNvPr id="12" name="Номер слайда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3" name="Объект 2">
            <a:extLst>
              <a:ext uri="{FF2B5EF4-FFF2-40B4-BE49-F238E27FC236}">
                <a16:creationId xmlns:a16="http://schemas.microsoft.com/office/drawing/2014/main" xmlns="" id="{8A6FC6F2-80B4-49A7-9448-33FE2DF0E967}"/>
              </a:ext>
            </a:extLst>
          </p:cNvPr>
          <p:cNvSpPr>
            <a:spLocks noGrp="1"/>
          </p:cNvSpPr>
          <p:nvPr>
            <p:ph idx="1" hasCustomPrompt="1"/>
          </p:nvPr>
        </p:nvSpPr>
        <p:spPr>
          <a:xfrm>
            <a:off x="1167493"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5" name="Полилиния 4">
            <a:extLst>
              <a:ext uri="{FF2B5EF4-FFF2-40B4-BE49-F238E27FC236}">
                <a16:creationId xmlns:a16="http://schemas.microsoft.com/office/drawing/2014/main" xmlns=""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6" name="Полилиния 5">
            <a:extLst>
              <a:ext uri="{FF2B5EF4-FFF2-40B4-BE49-F238E27FC236}">
                <a16:creationId xmlns:a16="http://schemas.microsoft.com/office/drawing/2014/main" xmlns=""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nvGrpSpPr>
          <p:cNvPr id="9" name="Группа 8">
            <a:extLst>
              <a:ext uri="{FF2B5EF4-FFF2-40B4-BE49-F238E27FC236}">
                <a16:creationId xmlns:a16="http://schemas.microsoft.com/office/drawing/2014/main" xmlns="" id="{9861BC34-DFBF-2D4F-B463-FCFBC08391FF}"/>
              </a:ext>
            </a:extLst>
          </p:cNvPr>
          <p:cNvGrpSpPr/>
          <p:nvPr userDrawn="1"/>
        </p:nvGrpSpPr>
        <p:grpSpPr>
          <a:xfrm>
            <a:off x="8082092" y="5590903"/>
            <a:ext cx="1572380" cy="1267097"/>
            <a:chOff x="7413403" y="4976359"/>
            <a:chExt cx="2334986" cy="1881641"/>
          </a:xfrm>
        </p:grpSpPr>
        <p:sp>
          <p:nvSpPr>
            <p:cNvPr id="7" name="Полилиния 6">
              <a:extLst>
                <a:ext uri="{FF2B5EF4-FFF2-40B4-BE49-F238E27FC236}">
                  <a16:creationId xmlns:a16="http://schemas.microsoft.com/office/drawing/2014/main" xmlns=""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8" name="Полилиния 7">
              <a:extLst>
                <a:ext uri="{FF2B5EF4-FFF2-40B4-BE49-F238E27FC236}">
                  <a16:creationId xmlns:a16="http://schemas.microsoft.com/office/drawing/2014/main" xmlns=""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sp>
        <p:nvSpPr>
          <p:cNvPr id="10" name="Дата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40FB8BE9-7A64-44AB-BB5B-AD811A6C2FE5}" type="datetime1">
              <a:rPr lang="ru-RU" noProof="0" smtClean="0"/>
              <a:t>03.10.2023</a:t>
            </a:fld>
            <a:endParaRPr lang="ru-RU" noProof="0"/>
          </a:p>
        </p:txBody>
      </p:sp>
      <p:sp>
        <p:nvSpPr>
          <p:cNvPr id="11" name="Нижний колонтитул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a:t>ЗАГОЛОВОК ПРЕЗЕНТАЦИИ</a:t>
            </a:r>
          </a:p>
        </p:txBody>
      </p:sp>
      <p:sp>
        <p:nvSpPr>
          <p:cNvPr id="12" name="Номер слайда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a:p>
        </p:txBody>
      </p:sp>
      <p:sp>
        <p:nvSpPr>
          <p:cNvPr id="13" name="Объект 2">
            <a:extLst>
              <a:ext uri="{FF2B5EF4-FFF2-40B4-BE49-F238E27FC236}">
                <a16:creationId xmlns:a16="http://schemas.microsoft.com/office/drawing/2014/main" xmlns="" id="{94CA559C-3355-DE44-ACF9-BDB6083C4225}"/>
              </a:ext>
            </a:extLst>
          </p:cNvPr>
          <p:cNvSpPr>
            <a:spLocks noGrp="1"/>
          </p:cNvSpPr>
          <p:nvPr>
            <p:ph idx="10" hasCustomPrompt="1"/>
          </p:nvPr>
        </p:nvSpPr>
        <p:spPr>
          <a:xfrm>
            <a:off x="6283235"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4" name="Объект 2">
            <a:extLst>
              <a:ext uri="{FF2B5EF4-FFF2-40B4-BE49-F238E27FC236}">
                <a16:creationId xmlns:a16="http://schemas.microsoft.com/office/drawing/2014/main" xmlns="" id="{0B33DABA-7BF5-1147-BA5E-63B92F220E51}"/>
              </a:ext>
            </a:extLst>
          </p:cNvPr>
          <p:cNvSpPr>
            <a:spLocks noGrp="1"/>
          </p:cNvSpPr>
          <p:nvPr>
            <p:ph idx="11" hasCustomPrompt="1"/>
          </p:nvPr>
        </p:nvSpPr>
        <p:spPr>
          <a:xfrm>
            <a:off x="1167493"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5" name="Объект 2">
            <a:extLst>
              <a:ext uri="{FF2B5EF4-FFF2-40B4-BE49-F238E27FC236}">
                <a16:creationId xmlns:a16="http://schemas.microsoft.com/office/drawing/2014/main" xmlns="" id="{1B05BEE9-8BC0-EC44-B913-DB6426DF2EA7}"/>
              </a:ext>
            </a:extLst>
          </p:cNvPr>
          <p:cNvSpPr>
            <a:spLocks noGrp="1"/>
          </p:cNvSpPr>
          <p:nvPr>
            <p:ph idx="12" hasCustomPrompt="1"/>
          </p:nvPr>
        </p:nvSpPr>
        <p:spPr>
          <a:xfrm>
            <a:off x="6283235"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3" name="Объект 2">
            <a:extLst>
              <a:ext uri="{FF2B5EF4-FFF2-40B4-BE49-F238E27FC236}">
                <a16:creationId xmlns:a16="http://schemas.microsoft.com/office/drawing/2014/main" xmlns="" id="{8A6FC6F2-80B4-49A7-9448-33FE2DF0E967}"/>
              </a:ext>
            </a:extLst>
          </p:cNvPr>
          <p:cNvSpPr>
            <a:spLocks noGrp="1"/>
          </p:cNvSpPr>
          <p:nvPr>
            <p:ph idx="1" hasCustomPrompt="1"/>
          </p:nvPr>
        </p:nvSpPr>
        <p:spPr>
          <a:xfrm>
            <a:off x="1167491" y="2526318"/>
            <a:ext cx="3218688"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xmlns=""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5" name="Полилиния 4">
            <a:extLst>
              <a:ext uri="{FF2B5EF4-FFF2-40B4-BE49-F238E27FC236}">
                <a16:creationId xmlns:a16="http://schemas.microsoft.com/office/drawing/2014/main" xmlns=""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6" name="Полилиния 5">
            <a:extLst>
              <a:ext uri="{FF2B5EF4-FFF2-40B4-BE49-F238E27FC236}">
                <a16:creationId xmlns:a16="http://schemas.microsoft.com/office/drawing/2014/main" xmlns=""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nvGrpSpPr>
          <p:cNvPr id="9" name="Группа 8">
            <a:extLst>
              <a:ext uri="{FF2B5EF4-FFF2-40B4-BE49-F238E27FC236}">
                <a16:creationId xmlns:a16="http://schemas.microsoft.com/office/drawing/2014/main" xmlns="" id="{9861BC34-DFBF-2D4F-B463-FCFBC08391FF}"/>
              </a:ext>
            </a:extLst>
          </p:cNvPr>
          <p:cNvGrpSpPr/>
          <p:nvPr userDrawn="1"/>
        </p:nvGrpSpPr>
        <p:grpSpPr>
          <a:xfrm>
            <a:off x="2587417" y="5590903"/>
            <a:ext cx="1572380" cy="1267097"/>
            <a:chOff x="7413403" y="4976359"/>
            <a:chExt cx="2334986" cy="1881641"/>
          </a:xfrm>
        </p:grpSpPr>
        <p:sp>
          <p:nvSpPr>
            <p:cNvPr id="7" name="Полилиния 6">
              <a:extLst>
                <a:ext uri="{FF2B5EF4-FFF2-40B4-BE49-F238E27FC236}">
                  <a16:creationId xmlns:a16="http://schemas.microsoft.com/office/drawing/2014/main" xmlns=""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8" name="Полилиния 7">
              <a:extLst>
                <a:ext uri="{FF2B5EF4-FFF2-40B4-BE49-F238E27FC236}">
                  <a16:creationId xmlns:a16="http://schemas.microsoft.com/office/drawing/2014/main" xmlns=""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sp>
        <p:nvSpPr>
          <p:cNvPr id="10" name="Дата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AA76B42C-152E-47A0-82B2-16BAF395053B}" type="datetime1">
              <a:rPr lang="ru-RU" noProof="0" smtClean="0"/>
              <a:t>03.10.2023</a:t>
            </a:fld>
            <a:endParaRPr lang="ru-RU" noProof="0"/>
          </a:p>
        </p:txBody>
      </p:sp>
      <p:sp>
        <p:nvSpPr>
          <p:cNvPr id="11" name="Нижний колонтитул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a:t>ЗАГОЛОВОК ПРЕЗЕНТАЦИИ</a:t>
            </a:r>
          </a:p>
        </p:txBody>
      </p:sp>
      <p:sp>
        <p:nvSpPr>
          <p:cNvPr id="13" name="Объект 2">
            <a:extLst>
              <a:ext uri="{FF2B5EF4-FFF2-40B4-BE49-F238E27FC236}">
                <a16:creationId xmlns:a16="http://schemas.microsoft.com/office/drawing/2014/main" xmlns="" id="{94CA559C-3355-DE44-ACF9-BDB6083C4225}"/>
              </a:ext>
            </a:extLst>
          </p:cNvPr>
          <p:cNvSpPr>
            <a:spLocks noGrp="1"/>
          </p:cNvSpPr>
          <p:nvPr>
            <p:ph idx="10" hasCustomPrompt="1"/>
          </p:nvPr>
        </p:nvSpPr>
        <p:spPr>
          <a:xfrm>
            <a:off x="4683787"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4" name="Объект 2">
            <a:extLst>
              <a:ext uri="{FF2B5EF4-FFF2-40B4-BE49-F238E27FC236}">
                <a16:creationId xmlns:a16="http://schemas.microsoft.com/office/drawing/2014/main" xmlns="" id="{0B33DABA-7BF5-1147-BA5E-63B92F220E51}"/>
              </a:ext>
            </a:extLst>
          </p:cNvPr>
          <p:cNvSpPr>
            <a:spLocks noGrp="1"/>
          </p:cNvSpPr>
          <p:nvPr>
            <p:ph idx="11" hasCustomPrompt="1"/>
          </p:nvPr>
        </p:nvSpPr>
        <p:spPr>
          <a:xfrm>
            <a:off x="116749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5" name="Объект 2">
            <a:extLst>
              <a:ext uri="{FF2B5EF4-FFF2-40B4-BE49-F238E27FC236}">
                <a16:creationId xmlns:a16="http://schemas.microsoft.com/office/drawing/2014/main" xmlns="" id="{1B05BEE9-8BC0-EC44-B913-DB6426DF2EA7}"/>
              </a:ext>
            </a:extLst>
          </p:cNvPr>
          <p:cNvSpPr>
            <a:spLocks noGrp="1"/>
          </p:cNvSpPr>
          <p:nvPr>
            <p:ph idx="12" hasCustomPrompt="1"/>
          </p:nvPr>
        </p:nvSpPr>
        <p:spPr>
          <a:xfrm>
            <a:off x="4683788"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6" name="Объект 2">
            <a:extLst>
              <a:ext uri="{FF2B5EF4-FFF2-40B4-BE49-F238E27FC236}">
                <a16:creationId xmlns:a16="http://schemas.microsoft.com/office/drawing/2014/main" xmlns="" id="{43D62993-A055-DF4F-9286-4FFE3A5C7FD7}"/>
              </a:ext>
            </a:extLst>
          </p:cNvPr>
          <p:cNvSpPr>
            <a:spLocks noGrp="1"/>
          </p:cNvSpPr>
          <p:nvPr>
            <p:ph idx="13" hasCustomPrompt="1"/>
          </p:nvPr>
        </p:nvSpPr>
        <p:spPr>
          <a:xfrm>
            <a:off x="8200082"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7" name="Объект 2">
            <a:extLst>
              <a:ext uri="{FF2B5EF4-FFF2-40B4-BE49-F238E27FC236}">
                <a16:creationId xmlns:a16="http://schemas.microsoft.com/office/drawing/2014/main" xmlns="" id="{A896DA2E-4448-254C-86D1-9E16E63CC6A0}"/>
              </a:ext>
            </a:extLst>
          </p:cNvPr>
          <p:cNvSpPr>
            <a:spLocks noGrp="1"/>
          </p:cNvSpPr>
          <p:nvPr>
            <p:ph idx="14" hasCustomPrompt="1"/>
          </p:nvPr>
        </p:nvSpPr>
        <p:spPr>
          <a:xfrm>
            <a:off x="820008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2" name="Номер слайда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Конец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Arial" panose="020B0604020202020204" pitchFamily="34" charset="0"/>
              </a:defRPr>
            </a:lvl1pPr>
          </a:lstStyle>
          <a:p>
            <a:pPr rtl="0"/>
            <a:r>
              <a:rPr lang="ru-RU" noProof="0"/>
              <a:t>Образец заголовка</a:t>
            </a:r>
          </a:p>
        </p:txBody>
      </p:sp>
      <p:sp>
        <p:nvSpPr>
          <p:cNvPr id="3" name="Подзаголовок 2">
            <a:extLst>
              <a:ext uri="{FF2B5EF4-FFF2-40B4-BE49-F238E27FC236}">
                <a16:creationId xmlns:a16="http://schemas.microsoft.com/office/drawing/2014/main" xmlns=""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a:t>Образец подзаголовка</a:t>
            </a:r>
          </a:p>
        </p:txBody>
      </p:sp>
      <p:sp>
        <p:nvSpPr>
          <p:cNvPr id="4" name="Прямоугольник 3">
            <a:extLst>
              <a:ext uri="{FF2B5EF4-FFF2-40B4-BE49-F238E27FC236}">
                <a16:creationId xmlns:a16="http://schemas.microsoft.com/office/drawing/2014/main" xmlns=""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latin typeface="Arial" panose="020B0604020202020204" pitchFamily="34" charset="0"/>
            </a:endParaRPr>
          </a:p>
        </p:txBody>
      </p:sp>
      <p:grpSp>
        <p:nvGrpSpPr>
          <p:cNvPr id="6" name="Группа 5">
            <a:extLst>
              <a:ext uri="{FF2B5EF4-FFF2-40B4-BE49-F238E27FC236}">
                <a16:creationId xmlns:a16="http://schemas.microsoft.com/office/drawing/2014/main" xmlns="" id="{F15FBB50-09C8-B64E-AE57-67C5E70810CB}"/>
              </a:ext>
            </a:extLst>
          </p:cNvPr>
          <p:cNvGrpSpPr/>
          <p:nvPr userDrawn="1"/>
        </p:nvGrpSpPr>
        <p:grpSpPr>
          <a:xfrm>
            <a:off x="8264427" y="3685939"/>
            <a:ext cx="3927573" cy="3178856"/>
            <a:chOff x="9857014" y="13834"/>
            <a:chExt cx="2334986" cy="1881641"/>
          </a:xfrm>
        </p:grpSpPr>
        <p:sp>
          <p:nvSpPr>
            <p:cNvPr id="15" name="Полилиния 14">
              <a:extLst>
                <a:ext uri="{FF2B5EF4-FFF2-40B4-BE49-F238E27FC236}">
                  <a16:creationId xmlns:a16="http://schemas.microsoft.com/office/drawing/2014/main" xmlns=""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6" name="Полилиния 15">
              <a:extLst>
                <a:ext uri="{FF2B5EF4-FFF2-40B4-BE49-F238E27FC236}">
                  <a16:creationId xmlns:a16="http://schemas.microsoft.com/office/drawing/2014/main" xmlns=""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sp>
        <p:nvSpPr>
          <p:cNvPr id="22" name="Полилиния 21">
            <a:extLst>
              <a:ext uri="{FF2B5EF4-FFF2-40B4-BE49-F238E27FC236}">
                <a16:creationId xmlns:a16="http://schemas.microsoft.com/office/drawing/2014/main" xmlns=""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7" name="Полилиния 16">
            <a:extLst>
              <a:ext uri="{FF2B5EF4-FFF2-40B4-BE49-F238E27FC236}">
                <a16:creationId xmlns:a16="http://schemas.microsoft.com/office/drawing/2014/main" xmlns=""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3" name="Объект 2">
            <a:extLst>
              <a:ext uri="{FF2B5EF4-FFF2-40B4-BE49-F238E27FC236}">
                <a16:creationId xmlns:a16="http://schemas.microsoft.com/office/drawing/2014/main" xmlns=""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5" name="Полилиния 4">
            <a:extLst>
              <a:ext uri="{FF2B5EF4-FFF2-40B4-BE49-F238E27FC236}">
                <a16:creationId xmlns:a16="http://schemas.microsoft.com/office/drawing/2014/main" xmlns=""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6" name="Полилиния 5">
            <a:extLst>
              <a:ext uri="{FF2B5EF4-FFF2-40B4-BE49-F238E27FC236}">
                <a16:creationId xmlns:a16="http://schemas.microsoft.com/office/drawing/2014/main" xmlns=""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nvGrpSpPr>
          <p:cNvPr id="9" name="Группа 8">
            <a:extLst>
              <a:ext uri="{FF2B5EF4-FFF2-40B4-BE49-F238E27FC236}">
                <a16:creationId xmlns:a16="http://schemas.microsoft.com/office/drawing/2014/main" xmlns="" id="{9861BC34-DFBF-2D4F-B463-FCFBC08391FF}"/>
              </a:ext>
            </a:extLst>
          </p:cNvPr>
          <p:cNvGrpSpPr/>
          <p:nvPr userDrawn="1"/>
        </p:nvGrpSpPr>
        <p:grpSpPr>
          <a:xfrm>
            <a:off x="8082092" y="5590903"/>
            <a:ext cx="1572380" cy="1267097"/>
            <a:chOff x="7413403" y="4976359"/>
            <a:chExt cx="2334986" cy="1881641"/>
          </a:xfrm>
        </p:grpSpPr>
        <p:sp>
          <p:nvSpPr>
            <p:cNvPr id="7" name="Полилиния 6">
              <a:extLst>
                <a:ext uri="{FF2B5EF4-FFF2-40B4-BE49-F238E27FC236}">
                  <a16:creationId xmlns:a16="http://schemas.microsoft.com/office/drawing/2014/main" xmlns=""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8" name="Полилиния 7">
              <a:extLst>
                <a:ext uri="{FF2B5EF4-FFF2-40B4-BE49-F238E27FC236}">
                  <a16:creationId xmlns:a16="http://schemas.microsoft.com/office/drawing/2014/main" xmlns=""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sp>
        <p:nvSpPr>
          <p:cNvPr id="10" name="Дата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21314A10-1709-4319-A9C8-2A42B5467D8F}" type="datetime1">
              <a:rPr lang="ru-RU" noProof="0" smtClean="0"/>
              <a:t>03.10.2023</a:t>
            </a:fld>
            <a:endParaRPr lang="ru-RU" noProof="0"/>
          </a:p>
        </p:txBody>
      </p:sp>
      <p:sp>
        <p:nvSpPr>
          <p:cNvPr id="11" name="Нижний колонтитул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a:t>ЗАГОЛОВОК ПРЕЗЕНТАЦИИ</a:t>
            </a:r>
          </a:p>
        </p:txBody>
      </p:sp>
      <p:sp>
        <p:nvSpPr>
          <p:cNvPr id="12" name="Номер слайда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bg>
      <p:bgPr>
        <a:solidFill>
          <a:schemeClr val="accent2"/>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xmlns=""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latin typeface="Arial" panose="020B0604020202020204" pitchFamily="34" charset="0"/>
            </a:endParaRPr>
          </a:p>
        </p:txBody>
      </p:sp>
      <p:sp>
        <p:nvSpPr>
          <p:cNvPr id="12" name="Полилиния 11">
            <a:extLst>
              <a:ext uri="{FF2B5EF4-FFF2-40B4-BE49-F238E27FC236}">
                <a16:creationId xmlns:a16="http://schemas.microsoft.com/office/drawing/2014/main" xmlns=""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4" name="Полилиния 13">
            <a:extLst>
              <a:ext uri="{FF2B5EF4-FFF2-40B4-BE49-F238E27FC236}">
                <a16:creationId xmlns:a16="http://schemas.microsoft.com/office/drawing/2014/main" xmlns=""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5" name="Полилиния 14">
            <a:extLst>
              <a:ext uri="{FF2B5EF4-FFF2-40B4-BE49-F238E27FC236}">
                <a16:creationId xmlns:a16="http://schemas.microsoft.com/office/drawing/2014/main" xmlns=""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3" name="Заголовок 1">
            <a:extLst>
              <a:ext uri="{FF2B5EF4-FFF2-40B4-BE49-F238E27FC236}">
                <a16:creationId xmlns:a16="http://schemas.microsoft.com/office/drawing/2014/main" xmlns=""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3" name="Текст 2">
            <a:extLst>
              <a:ext uri="{FF2B5EF4-FFF2-40B4-BE49-F238E27FC236}">
                <a16:creationId xmlns:a16="http://schemas.microsoft.com/office/drawing/2014/main" xmlns=""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a:t>Щелкните, чтобы изменить стили текста образца слайда</a:t>
            </a:r>
          </a:p>
        </p:txBody>
      </p:sp>
      <p:sp>
        <p:nvSpPr>
          <p:cNvPr id="4" name="Дата 3">
            <a:extLst>
              <a:ext uri="{FF2B5EF4-FFF2-40B4-BE49-F238E27FC236}">
                <a16:creationId xmlns:a16="http://schemas.microsoft.com/office/drawing/2014/main" xmlns="" id="{8E95D4F5-F69B-42F6-8A9D-330F696E144B}"/>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A2DF2193-8134-4486-89F6-62DB33FCB84D}" type="datetime1">
              <a:rPr lang="ru-RU" noProof="0" smtClean="0"/>
              <a:t>03.10.2023</a:t>
            </a:fld>
            <a:endParaRPr lang="ru-RU" noProof="0"/>
          </a:p>
        </p:txBody>
      </p:sp>
      <p:sp>
        <p:nvSpPr>
          <p:cNvPr id="5" name="Нижний колонтитул 4">
            <a:extLst>
              <a:ext uri="{FF2B5EF4-FFF2-40B4-BE49-F238E27FC236}">
                <a16:creationId xmlns:a16="http://schemas.microsoft.com/office/drawing/2014/main" xmlns="" id="{FA79A23A-2238-4904-8692-9F2DAE8B8FC9}"/>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ru-RU" noProof="0"/>
              <a:t>ЗАГОЛОВОК ПРЕЗЕНТАЦИИ</a:t>
            </a:r>
          </a:p>
        </p:txBody>
      </p:sp>
      <p:sp>
        <p:nvSpPr>
          <p:cNvPr id="6" name="Номер слайда 5">
            <a:extLst>
              <a:ext uri="{FF2B5EF4-FFF2-40B4-BE49-F238E27FC236}">
                <a16:creationId xmlns:a16="http://schemas.microsoft.com/office/drawing/2014/main" xmlns=""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Заголовок раздела">
    <p:spTree>
      <p:nvGrpSpPr>
        <p:cNvPr id="1" name=""/>
        <p:cNvGrpSpPr/>
        <p:nvPr/>
      </p:nvGrpSpPr>
      <p:grpSpPr>
        <a:xfrm>
          <a:off x="0" y="0"/>
          <a:ext cx="0" cy="0"/>
          <a:chOff x="0" y="0"/>
          <a:chExt cx="0" cy="0"/>
        </a:xfrm>
      </p:grpSpPr>
      <p:sp>
        <p:nvSpPr>
          <p:cNvPr id="23" name="Полилиния 22">
            <a:extLst>
              <a:ext uri="{FF2B5EF4-FFF2-40B4-BE49-F238E27FC236}">
                <a16:creationId xmlns:a16="http://schemas.microsoft.com/office/drawing/2014/main" xmlns=""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 name="Заголовок 1">
            <a:extLst>
              <a:ext uri="{FF2B5EF4-FFF2-40B4-BE49-F238E27FC236}">
                <a16:creationId xmlns:a16="http://schemas.microsoft.com/office/drawing/2014/main" xmlns=""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Arial" panose="020B0604020202020204" pitchFamily="34" charset="0"/>
              </a:defRPr>
            </a:lvl1pPr>
          </a:lstStyle>
          <a:p>
            <a:pPr rtl="0"/>
            <a:r>
              <a:rPr lang="ru-RU" noProof="0"/>
              <a:t>Образец заголовка</a:t>
            </a:r>
          </a:p>
        </p:txBody>
      </p:sp>
      <p:sp>
        <p:nvSpPr>
          <p:cNvPr id="3" name="Подзаголовок 2">
            <a:extLst>
              <a:ext uri="{FF2B5EF4-FFF2-40B4-BE49-F238E27FC236}">
                <a16:creationId xmlns:a16="http://schemas.microsoft.com/office/drawing/2014/main" xmlns=""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a:t>Образец подзаголовка</a:t>
            </a:r>
          </a:p>
        </p:txBody>
      </p:sp>
      <p:grpSp>
        <p:nvGrpSpPr>
          <p:cNvPr id="6" name="Группа 5">
            <a:extLst>
              <a:ext uri="{FF2B5EF4-FFF2-40B4-BE49-F238E27FC236}">
                <a16:creationId xmlns:a16="http://schemas.microsoft.com/office/drawing/2014/main" xmlns="" id="{89843C7E-5704-7A46-8974-F3BFA42E7310}"/>
              </a:ext>
            </a:extLst>
          </p:cNvPr>
          <p:cNvGrpSpPr/>
          <p:nvPr userDrawn="1"/>
        </p:nvGrpSpPr>
        <p:grpSpPr>
          <a:xfrm rot="16200000">
            <a:off x="8286528" y="2207195"/>
            <a:ext cx="3032351" cy="2443610"/>
            <a:chOff x="9857014" y="13834"/>
            <a:chExt cx="2334986" cy="1881641"/>
          </a:xfrm>
        </p:grpSpPr>
        <p:sp>
          <p:nvSpPr>
            <p:cNvPr id="15" name="Полилиния 14">
              <a:extLst>
                <a:ext uri="{FF2B5EF4-FFF2-40B4-BE49-F238E27FC236}">
                  <a16:creationId xmlns:a16="http://schemas.microsoft.com/office/drawing/2014/main" xmlns=""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6" name="Полилиния 15">
              <a:extLst>
                <a:ext uri="{FF2B5EF4-FFF2-40B4-BE49-F238E27FC236}">
                  <a16:creationId xmlns:a16="http://schemas.microsoft.com/office/drawing/2014/main" xmlns=""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sp>
        <p:nvSpPr>
          <p:cNvPr id="17" name="Полилиния 16">
            <a:extLst>
              <a:ext uri="{FF2B5EF4-FFF2-40B4-BE49-F238E27FC236}">
                <a16:creationId xmlns:a16="http://schemas.microsoft.com/office/drawing/2014/main" xmlns=""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8" name="Полилиния 17">
            <a:extLst>
              <a:ext uri="{FF2B5EF4-FFF2-40B4-BE49-F238E27FC236}">
                <a16:creationId xmlns:a16="http://schemas.microsoft.com/office/drawing/2014/main" xmlns=""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Диаграмм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3" name="Объект 2">
            <a:extLst>
              <a:ext uri="{FF2B5EF4-FFF2-40B4-BE49-F238E27FC236}">
                <a16:creationId xmlns:a16="http://schemas.microsoft.com/office/drawing/2014/main" xmlns=""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5" name="Полилиния 4">
            <a:extLst>
              <a:ext uri="{FF2B5EF4-FFF2-40B4-BE49-F238E27FC236}">
                <a16:creationId xmlns:a16="http://schemas.microsoft.com/office/drawing/2014/main" xmlns=""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0" name="Дата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EE4C4DE0-4994-48E7-943F-980A68F8B6AF}" type="datetime1">
              <a:rPr lang="ru-RU" noProof="0" smtClean="0"/>
              <a:t>03.10.2023</a:t>
            </a:fld>
            <a:endParaRPr lang="ru-RU" noProof="0"/>
          </a:p>
        </p:txBody>
      </p:sp>
      <p:sp>
        <p:nvSpPr>
          <p:cNvPr id="11" name="Нижний колонтитул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a:t>ЗАГОЛОВОК ПРЕЗЕНТАЦИИ</a:t>
            </a:r>
          </a:p>
        </p:txBody>
      </p:sp>
      <p:sp>
        <p:nvSpPr>
          <p:cNvPr id="12" name="Номер слайда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Диаграмма 2">
    <p:bg>
      <p:bgPr>
        <a:solidFill>
          <a:schemeClr val="accent2"/>
        </a:solidFill>
        <a:effectLst/>
      </p:bgPr>
    </p:bg>
    <p:spTree>
      <p:nvGrpSpPr>
        <p:cNvPr id="1" name=""/>
        <p:cNvGrpSpPr/>
        <p:nvPr/>
      </p:nvGrpSpPr>
      <p:grpSpPr>
        <a:xfrm>
          <a:off x="0" y="0"/>
          <a:ext cx="0" cy="0"/>
          <a:chOff x="0" y="0"/>
          <a:chExt cx="0" cy="0"/>
        </a:xfrm>
      </p:grpSpPr>
      <p:grpSp>
        <p:nvGrpSpPr>
          <p:cNvPr id="9" name="Группа 8">
            <a:extLst>
              <a:ext uri="{FF2B5EF4-FFF2-40B4-BE49-F238E27FC236}">
                <a16:creationId xmlns:a16="http://schemas.microsoft.com/office/drawing/2014/main" xmlns="" id="{ABA2A58C-57B7-834C-8F5C-3299322411B1}"/>
              </a:ext>
            </a:extLst>
          </p:cNvPr>
          <p:cNvGrpSpPr/>
          <p:nvPr userDrawn="1"/>
        </p:nvGrpSpPr>
        <p:grpSpPr>
          <a:xfrm rot="16200000">
            <a:off x="10772262" y="152641"/>
            <a:ext cx="1572380" cy="1267097"/>
            <a:chOff x="7413403" y="4976359"/>
            <a:chExt cx="2334986" cy="1881641"/>
          </a:xfrm>
        </p:grpSpPr>
        <p:sp>
          <p:nvSpPr>
            <p:cNvPr id="13" name="Полилиния 12">
              <a:extLst>
                <a:ext uri="{FF2B5EF4-FFF2-40B4-BE49-F238E27FC236}">
                  <a16:creationId xmlns:a16="http://schemas.microsoft.com/office/drawing/2014/main" xmlns=""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14" name="Полилиния 13">
              <a:extLst>
                <a:ext uri="{FF2B5EF4-FFF2-40B4-BE49-F238E27FC236}">
                  <a16:creationId xmlns:a16="http://schemas.microsoft.com/office/drawing/2014/main" xmlns=""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grpSp>
      <p:sp>
        <p:nvSpPr>
          <p:cNvPr id="2" name="Заголовок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3" name="Объект 2">
            <a:extLst>
              <a:ext uri="{FF2B5EF4-FFF2-40B4-BE49-F238E27FC236}">
                <a16:creationId xmlns:a16="http://schemas.microsoft.com/office/drawing/2014/main" xmlns="" id="{8A6FC6F2-80B4-49A7-9448-33FE2DF0E967}"/>
              </a:ext>
            </a:extLst>
          </p:cNvPr>
          <p:cNvSpPr>
            <a:spLocks noGrp="1"/>
          </p:cNvSpPr>
          <p:nvPr>
            <p:ph idx="1" hasCustomPrompt="1"/>
          </p:nvPr>
        </p:nvSpPr>
        <p:spPr>
          <a:xfrm>
            <a:off x="1167493" y="2087563"/>
            <a:ext cx="9779182" cy="3366813"/>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Дата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38B5AB67-CCC2-4E5A-B66D-B898F6ED4D06}" type="datetime1">
              <a:rPr lang="ru-RU" noProof="0" smtClean="0"/>
              <a:t>03.10.2023</a:t>
            </a:fld>
            <a:endParaRPr lang="ru-RU" noProof="0"/>
          </a:p>
        </p:txBody>
      </p:sp>
      <p:sp>
        <p:nvSpPr>
          <p:cNvPr id="11" name="Нижний колонтитул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a:t>ЗАГОЛОВОК ПРЕЗЕНТАЦИИ</a:t>
            </a:r>
          </a:p>
        </p:txBody>
      </p:sp>
      <p:sp>
        <p:nvSpPr>
          <p:cNvPr id="12" name="Номер слайда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тата">
    <p:bg>
      <p:bgPr>
        <a:solidFill>
          <a:schemeClr val="accent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Arial" panose="020B0604020202020204" pitchFamily="34" charset="0"/>
              </a:defRPr>
            </a:lvl1pPr>
          </a:lstStyle>
          <a:p>
            <a:pPr rtl="0"/>
            <a:r>
              <a:rPr lang="ru-RU" noProof="0"/>
              <a:t>Образец заголовка</a:t>
            </a:r>
          </a:p>
        </p:txBody>
      </p:sp>
      <p:sp>
        <p:nvSpPr>
          <p:cNvPr id="8" name="Текст 7">
            <a:extLst>
              <a:ext uri="{FF2B5EF4-FFF2-40B4-BE49-F238E27FC236}">
                <a16:creationId xmlns:a16="http://schemas.microsoft.com/office/drawing/2014/main" xmlns=""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ru-RU" noProof="0"/>
              <a:t>“</a:t>
            </a:r>
          </a:p>
        </p:txBody>
      </p:sp>
      <p:sp>
        <p:nvSpPr>
          <p:cNvPr id="10" name="Текст 9">
            <a:extLst>
              <a:ext uri="{FF2B5EF4-FFF2-40B4-BE49-F238E27FC236}">
                <a16:creationId xmlns:a16="http://schemas.microsoft.com/office/drawing/2014/main" xmlns=""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Arial" panose="020B0604020202020204" pitchFamily="34" charset="0"/>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ru-RU" noProof="0"/>
              <a:t>Щелкните, чтобы изменить стили текста образца слайда</a:t>
            </a:r>
          </a:p>
        </p:txBody>
      </p:sp>
      <p:sp>
        <p:nvSpPr>
          <p:cNvPr id="9" name="Текст 7">
            <a:extLst>
              <a:ext uri="{FF2B5EF4-FFF2-40B4-BE49-F238E27FC236}">
                <a16:creationId xmlns:a16="http://schemas.microsoft.com/office/drawing/2014/main" xmlns=""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ru-RU" noProof="0"/>
              <a:t>”</a:t>
            </a:r>
          </a:p>
        </p:txBody>
      </p:sp>
      <p:sp>
        <p:nvSpPr>
          <p:cNvPr id="3" name="Дата 2">
            <a:extLst>
              <a:ext uri="{FF2B5EF4-FFF2-40B4-BE49-F238E27FC236}">
                <a16:creationId xmlns:a16="http://schemas.microsoft.com/office/drawing/2014/main" xmlns="" id="{A0C71211-4520-46A1-9487-4AE49C3239EF}"/>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ED787DF6-ACFE-4C00-9C96-EF7AECAF7268}" type="datetime1">
              <a:rPr lang="ru-RU" noProof="0" smtClean="0"/>
              <a:t>03.10.2023</a:t>
            </a:fld>
            <a:endParaRPr lang="ru-RU" noProof="0"/>
          </a:p>
        </p:txBody>
      </p:sp>
      <p:sp>
        <p:nvSpPr>
          <p:cNvPr id="4" name="Нижний колонтитул 3">
            <a:extLst>
              <a:ext uri="{FF2B5EF4-FFF2-40B4-BE49-F238E27FC236}">
                <a16:creationId xmlns:a16="http://schemas.microsoft.com/office/drawing/2014/main" xmlns="" id="{96356206-85FD-45F5-A1F7-128DB34C860F}"/>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ru-RU" noProof="0"/>
              <a:t>ЗАГОЛОВОК ПРЕЗЕНТАЦИИ</a:t>
            </a:r>
          </a:p>
        </p:txBody>
      </p:sp>
      <p:sp>
        <p:nvSpPr>
          <p:cNvPr id="5" name="Номер слайда 4">
            <a:extLst>
              <a:ext uri="{FF2B5EF4-FFF2-40B4-BE49-F238E27FC236}">
                <a16:creationId xmlns:a16="http://schemas.microsoft.com/office/drawing/2014/main" xmlns="" id="{0203763F-C8CD-4BCB-9A0A-B10F000BC1DB}"/>
              </a:ext>
            </a:extLst>
          </p:cNvPr>
          <p:cNvSpPr>
            <a:spLocks noGrp="1"/>
          </p:cNvSpPr>
          <p:nvPr>
            <p:ph type="sldNum" sz="quarter" idx="12"/>
          </p:nvPr>
        </p:nvSpPr>
        <p:spPr/>
        <p:txBody>
          <a:bodyPr rtlCol="0">
            <a:noAutofit/>
          </a:bodyPr>
          <a:lstStyle>
            <a:lvl1pPr>
              <a:defRPr>
                <a:solidFill>
                  <a:schemeClr val="accent2"/>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Команда">
    <p:spTree>
      <p:nvGrpSpPr>
        <p:cNvPr id="1" name=""/>
        <p:cNvGrpSpPr/>
        <p:nvPr/>
      </p:nvGrpSpPr>
      <p:grpSpPr>
        <a:xfrm>
          <a:off x="0" y="0"/>
          <a:ext cx="0" cy="0"/>
          <a:chOff x="0" y="0"/>
          <a:chExt cx="0" cy="0"/>
        </a:xfrm>
      </p:grpSpPr>
      <p:sp>
        <p:nvSpPr>
          <p:cNvPr id="30" name="Прямоугольник 29">
            <a:extLst>
              <a:ext uri="{FF2B5EF4-FFF2-40B4-BE49-F238E27FC236}">
                <a16:creationId xmlns:a16="http://schemas.microsoft.com/office/drawing/2014/main" xmlns=""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latin typeface="Arial" panose="020B0604020202020204" pitchFamily="34" charset="0"/>
            </a:endParaRPr>
          </a:p>
        </p:txBody>
      </p:sp>
      <p:sp>
        <p:nvSpPr>
          <p:cNvPr id="31" name="Заголовок 1">
            <a:extLst>
              <a:ext uri="{FF2B5EF4-FFF2-40B4-BE49-F238E27FC236}">
                <a16:creationId xmlns:a16="http://schemas.microsoft.com/office/drawing/2014/main" xmlns=""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6" name="Рисунок 23">
            <a:extLst>
              <a:ext uri="{FF2B5EF4-FFF2-40B4-BE49-F238E27FC236}">
                <a16:creationId xmlns:a16="http://schemas.microsoft.com/office/drawing/2014/main" xmlns=""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endParaRPr lang="ru-RU" noProof="0"/>
          </a:p>
        </p:txBody>
      </p:sp>
      <p:sp>
        <p:nvSpPr>
          <p:cNvPr id="10" name="Текст 28">
            <a:extLst>
              <a:ext uri="{FF2B5EF4-FFF2-40B4-BE49-F238E27FC236}">
                <a16:creationId xmlns:a16="http://schemas.microsoft.com/office/drawing/2014/main" xmlns=""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1" name="Текст 28">
            <a:extLst>
              <a:ext uri="{FF2B5EF4-FFF2-40B4-BE49-F238E27FC236}">
                <a16:creationId xmlns:a16="http://schemas.microsoft.com/office/drawing/2014/main" xmlns=""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7" name="Рисунок 23">
            <a:extLst>
              <a:ext uri="{FF2B5EF4-FFF2-40B4-BE49-F238E27FC236}">
                <a16:creationId xmlns:a16="http://schemas.microsoft.com/office/drawing/2014/main" xmlns=""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endParaRPr lang="ru-RU" noProof="0"/>
          </a:p>
        </p:txBody>
      </p:sp>
      <p:sp>
        <p:nvSpPr>
          <p:cNvPr id="12" name="Текст 28">
            <a:extLst>
              <a:ext uri="{FF2B5EF4-FFF2-40B4-BE49-F238E27FC236}">
                <a16:creationId xmlns:a16="http://schemas.microsoft.com/office/drawing/2014/main" xmlns=""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3" name="Текст 28">
            <a:extLst>
              <a:ext uri="{FF2B5EF4-FFF2-40B4-BE49-F238E27FC236}">
                <a16:creationId xmlns:a16="http://schemas.microsoft.com/office/drawing/2014/main" xmlns=""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8" name="Рисунок 23">
            <a:extLst>
              <a:ext uri="{FF2B5EF4-FFF2-40B4-BE49-F238E27FC236}">
                <a16:creationId xmlns:a16="http://schemas.microsoft.com/office/drawing/2014/main" xmlns=""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endParaRPr lang="ru-RU" noProof="0"/>
          </a:p>
        </p:txBody>
      </p:sp>
      <p:sp>
        <p:nvSpPr>
          <p:cNvPr id="14" name="Текст 28">
            <a:extLst>
              <a:ext uri="{FF2B5EF4-FFF2-40B4-BE49-F238E27FC236}">
                <a16:creationId xmlns:a16="http://schemas.microsoft.com/office/drawing/2014/main" xmlns=""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5" name="Текст 28">
            <a:extLst>
              <a:ext uri="{FF2B5EF4-FFF2-40B4-BE49-F238E27FC236}">
                <a16:creationId xmlns:a16="http://schemas.microsoft.com/office/drawing/2014/main" xmlns=""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9" name="Рисунок 23">
            <a:extLst>
              <a:ext uri="{FF2B5EF4-FFF2-40B4-BE49-F238E27FC236}">
                <a16:creationId xmlns:a16="http://schemas.microsoft.com/office/drawing/2014/main" xmlns=""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endParaRPr lang="ru-RU" noProof="0"/>
          </a:p>
        </p:txBody>
      </p:sp>
      <p:sp>
        <p:nvSpPr>
          <p:cNvPr id="16" name="Текст 28">
            <a:extLst>
              <a:ext uri="{FF2B5EF4-FFF2-40B4-BE49-F238E27FC236}">
                <a16:creationId xmlns:a16="http://schemas.microsoft.com/office/drawing/2014/main" xmlns=""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7" name="Текст 28">
            <a:extLst>
              <a:ext uri="{FF2B5EF4-FFF2-40B4-BE49-F238E27FC236}">
                <a16:creationId xmlns:a16="http://schemas.microsoft.com/office/drawing/2014/main" xmlns=""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 name="Дата 2">
            <a:extLst>
              <a:ext uri="{FF2B5EF4-FFF2-40B4-BE49-F238E27FC236}">
                <a16:creationId xmlns:a16="http://schemas.microsoft.com/office/drawing/2014/main" xmlns=""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Arial" panose="020B0604020202020204" pitchFamily="34" charset="0"/>
              </a:defRPr>
            </a:lvl1pPr>
          </a:lstStyle>
          <a:p>
            <a:fld id="{7E0B0B17-4F50-4B35-B8C9-0613B43B9D97}" type="datetime1">
              <a:rPr lang="ru-RU" noProof="0" smtClean="0"/>
              <a:t>03.10.2023</a:t>
            </a:fld>
            <a:endParaRPr lang="ru-RU" noProof="0"/>
          </a:p>
        </p:txBody>
      </p:sp>
      <p:sp>
        <p:nvSpPr>
          <p:cNvPr id="4" name="Нижний колонтитул 3">
            <a:extLst>
              <a:ext uri="{FF2B5EF4-FFF2-40B4-BE49-F238E27FC236}">
                <a16:creationId xmlns:a16="http://schemas.microsoft.com/office/drawing/2014/main" xmlns=""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Arial" panose="020B0604020202020204" pitchFamily="34" charset="0"/>
              </a:defRPr>
            </a:lvl1pPr>
          </a:lstStyle>
          <a:p>
            <a:r>
              <a:rPr lang="ru-RU" noProof="0"/>
              <a:t>ЗАГОЛОВОК ПРЕЗЕНТАЦИИ</a:t>
            </a:r>
          </a:p>
        </p:txBody>
      </p:sp>
      <p:sp>
        <p:nvSpPr>
          <p:cNvPr id="5" name="Номер слайда 4">
            <a:extLst>
              <a:ext uri="{FF2B5EF4-FFF2-40B4-BE49-F238E27FC236}">
                <a16:creationId xmlns:a16="http://schemas.microsoft.com/office/drawing/2014/main" xmlns=""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a:p>
        </p:txBody>
      </p:sp>
      <p:sp>
        <p:nvSpPr>
          <p:cNvPr id="19" name="Полилиния 18">
            <a:extLst>
              <a:ext uri="{FF2B5EF4-FFF2-40B4-BE49-F238E27FC236}">
                <a16:creationId xmlns:a16="http://schemas.microsoft.com/office/drawing/2014/main" xmlns=""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1" name="Полилиния 20">
            <a:extLst>
              <a:ext uri="{FF2B5EF4-FFF2-40B4-BE49-F238E27FC236}">
                <a16:creationId xmlns:a16="http://schemas.microsoft.com/office/drawing/2014/main" xmlns=""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5" name="Полилиния 24">
            <a:extLst>
              <a:ext uri="{FF2B5EF4-FFF2-40B4-BE49-F238E27FC236}">
                <a16:creationId xmlns:a16="http://schemas.microsoft.com/office/drawing/2014/main" xmlns=""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6" name="Овал 25">
            <a:extLst>
              <a:ext uri="{FF2B5EF4-FFF2-40B4-BE49-F238E27FC236}">
                <a16:creationId xmlns:a16="http://schemas.microsoft.com/office/drawing/2014/main" xmlns=""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ru-RU" noProof="0">
              <a:latin typeface="Arial" panose="020B0604020202020204" pitchFamily="34" charset="0"/>
            </a:endParaRPr>
          </a:p>
        </p:txBody>
      </p:sp>
      <p:sp>
        <p:nvSpPr>
          <p:cNvPr id="27" name="Полилиния 26">
            <a:extLst>
              <a:ext uri="{FF2B5EF4-FFF2-40B4-BE49-F238E27FC236}">
                <a16:creationId xmlns:a16="http://schemas.microsoft.com/office/drawing/2014/main" xmlns=""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8" name="Полилиния 27">
            <a:extLst>
              <a:ext uri="{FF2B5EF4-FFF2-40B4-BE49-F238E27FC236}">
                <a16:creationId xmlns:a16="http://schemas.microsoft.com/office/drawing/2014/main" xmlns=""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
        <p:nvSpPr>
          <p:cNvPr id="29" name="Полилиния 28">
            <a:extLst>
              <a:ext uri="{FF2B5EF4-FFF2-40B4-BE49-F238E27FC236}">
                <a16:creationId xmlns:a16="http://schemas.microsoft.com/office/drawing/2014/main" xmlns=""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latin typeface="Arial" panose="020B0604020202020204" pitchFamily="34" charset="0"/>
            </a:endParaRPr>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Вся команда">
    <p:bg>
      <p:bgPr>
        <a:solidFill>
          <a:schemeClr val="accent2"/>
        </a:solidFill>
        <a:effectLst/>
      </p:bgPr>
    </p:bg>
    <p:spTree>
      <p:nvGrpSpPr>
        <p:cNvPr id="1" name=""/>
        <p:cNvGrpSpPr/>
        <p:nvPr/>
      </p:nvGrpSpPr>
      <p:grpSpPr>
        <a:xfrm>
          <a:off x="0" y="0"/>
          <a:ext cx="0" cy="0"/>
          <a:chOff x="0" y="0"/>
          <a:chExt cx="0" cy="0"/>
        </a:xfrm>
      </p:grpSpPr>
      <p:sp>
        <p:nvSpPr>
          <p:cNvPr id="54" name="Заголовок 1">
            <a:extLst>
              <a:ext uri="{FF2B5EF4-FFF2-40B4-BE49-F238E27FC236}">
                <a16:creationId xmlns:a16="http://schemas.microsoft.com/office/drawing/2014/main" xmlns=""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Arial" panose="020B0604020202020204" pitchFamily="34" charset="0"/>
              </a:defRPr>
            </a:lvl1pPr>
          </a:lstStyle>
          <a:p>
            <a:pPr rtl="0"/>
            <a:r>
              <a:rPr lang="ru-RU" noProof="0"/>
              <a:t>Образец заголовка</a:t>
            </a:r>
          </a:p>
        </p:txBody>
      </p:sp>
      <p:sp>
        <p:nvSpPr>
          <p:cNvPr id="6" name="Рисунок 23">
            <a:extLst>
              <a:ext uri="{FF2B5EF4-FFF2-40B4-BE49-F238E27FC236}">
                <a16:creationId xmlns:a16="http://schemas.microsoft.com/office/drawing/2014/main" xmlns=""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31" name="Текст 28">
            <a:extLst>
              <a:ext uri="{FF2B5EF4-FFF2-40B4-BE49-F238E27FC236}">
                <a16:creationId xmlns:a16="http://schemas.microsoft.com/office/drawing/2014/main" xmlns=""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2" name="Текст 28">
            <a:extLst>
              <a:ext uri="{FF2B5EF4-FFF2-40B4-BE49-F238E27FC236}">
                <a16:creationId xmlns:a16="http://schemas.microsoft.com/office/drawing/2014/main" xmlns=""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3" name="Рисунок 23">
            <a:extLst>
              <a:ext uri="{FF2B5EF4-FFF2-40B4-BE49-F238E27FC236}">
                <a16:creationId xmlns:a16="http://schemas.microsoft.com/office/drawing/2014/main" xmlns=""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34" name="Текст 28">
            <a:extLst>
              <a:ext uri="{FF2B5EF4-FFF2-40B4-BE49-F238E27FC236}">
                <a16:creationId xmlns:a16="http://schemas.microsoft.com/office/drawing/2014/main" xmlns=""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5" name="Текст 28">
            <a:extLst>
              <a:ext uri="{FF2B5EF4-FFF2-40B4-BE49-F238E27FC236}">
                <a16:creationId xmlns:a16="http://schemas.microsoft.com/office/drawing/2014/main" xmlns=""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6" name="Рисунок 23">
            <a:extLst>
              <a:ext uri="{FF2B5EF4-FFF2-40B4-BE49-F238E27FC236}">
                <a16:creationId xmlns:a16="http://schemas.microsoft.com/office/drawing/2014/main" xmlns=""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37" name="Текст 28">
            <a:extLst>
              <a:ext uri="{FF2B5EF4-FFF2-40B4-BE49-F238E27FC236}">
                <a16:creationId xmlns:a16="http://schemas.microsoft.com/office/drawing/2014/main" xmlns=""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8" name="Текст 28">
            <a:extLst>
              <a:ext uri="{FF2B5EF4-FFF2-40B4-BE49-F238E27FC236}">
                <a16:creationId xmlns:a16="http://schemas.microsoft.com/office/drawing/2014/main" xmlns=""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9" name="Рисунок 23">
            <a:extLst>
              <a:ext uri="{FF2B5EF4-FFF2-40B4-BE49-F238E27FC236}">
                <a16:creationId xmlns:a16="http://schemas.microsoft.com/office/drawing/2014/main" xmlns=""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40" name="Текст 28">
            <a:extLst>
              <a:ext uri="{FF2B5EF4-FFF2-40B4-BE49-F238E27FC236}">
                <a16:creationId xmlns:a16="http://schemas.microsoft.com/office/drawing/2014/main" xmlns=""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1" name="Текст 28">
            <a:extLst>
              <a:ext uri="{FF2B5EF4-FFF2-40B4-BE49-F238E27FC236}">
                <a16:creationId xmlns:a16="http://schemas.microsoft.com/office/drawing/2014/main" xmlns=""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2" name="Рисунок 23">
            <a:extLst>
              <a:ext uri="{FF2B5EF4-FFF2-40B4-BE49-F238E27FC236}">
                <a16:creationId xmlns:a16="http://schemas.microsoft.com/office/drawing/2014/main" xmlns=""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43" name="Текст 28">
            <a:extLst>
              <a:ext uri="{FF2B5EF4-FFF2-40B4-BE49-F238E27FC236}">
                <a16:creationId xmlns:a16="http://schemas.microsoft.com/office/drawing/2014/main" xmlns=""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4" name="Текст 28">
            <a:extLst>
              <a:ext uri="{FF2B5EF4-FFF2-40B4-BE49-F238E27FC236}">
                <a16:creationId xmlns:a16="http://schemas.microsoft.com/office/drawing/2014/main" xmlns=""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5" name="Рисунок 23">
            <a:extLst>
              <a:ext uri="{FF2B5EF4-FFF2-40B4-BE49-F238E27FC236}">
                <a16:creationId xmlns:a16="http://schemas.microsoft.com/office/drawing/2014/main" xmlns=""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46" name="Текст 28">
            <a:extLst>
              <a:ext uri="{FF2B5EF4-FFF2-40B4-BE49-F238E27FC236}">
                <a16:creationId xmlns:a16="http://schemas.microsoft.com/office/drawing/2014/main" xmlns=""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7" name="Текст 28">
            <a:extLst>
              <a:ext uri="{FF2B5EF4-FFF2-40B4-BE49-F238E27FC236}">
                <a16:creationId xmlns:a16="http://schemas.microsoft.com/office/drawing/2014/main" xmlns=""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8" name="Рисунок 23">
            <a:extLst>
              <a:ext uri="{FF2B5EF4-FFF2-40B4-BE49-F238E27FC236}">
                <a16:creationId xmlns:a16="http://schemas.microsoft.com/office/drawing/2014/main" xmlns=""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49" name="Текст 28">
            <a:extLst>
              <a:ext uri="{FF2B5EF4-FFF2-40B4-BE49-F238E27FC236}">
                <a16:creationId xmlns:a16="http://schemas.microsoft.com/office/drawing/2014/main" xmlns=""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50" name="Текст 28">
            <a:extLst>
              <a:ext uri="{FF2B5EF4-FFF2-40B4-BE49-F238E27FC236}">
                <a16:creationId xmlns:a16="http://schemas.microsoft.com/office/drawing/2014/main" xmlns=""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51" name="Рисунок 23">
            <a:extLst>
              <a:ext uri="{FF2B5EF4-FFF2-40B4-BE49-F238E27FC236}">
                <a16:creationId xmlns:a16="http://schemas.microsoft.com/office/drawing/2014/main" xmlns=""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endParaRPr lang="ru-RU" noProof="0"/>
          </a:p>
        </p:txBody>
      </p:sp>
      <p:sp>
        <p:nvSpPr>
          <p:cNvPr id="52" name="Текст 28">
            <a:extLst>
              <a:ext uri="{FF2B5EF4-FFF2-40B4-BE49-F238E27FC236}">
                <a16:creationId xmlns:a16="http://schemas.microsoft.com/office/drawing/2014/main" xmlns=""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53" name="Текст 28">
            <a:extLst>
              <a:ext uri="{FF2B5EF4-FFF2-40B4-BE49-F238E27FC236}">
                <a16:creationId xmlns:a16="http://schemas.microsoft.com/office/drawing/2014/main" xmlns=""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18" name="Дата 17">
            <a:extLst>
              <a:ext uri="{FF2B5EF4-FFF2-40B4-BE49-F238E27FC236}">
                <a16:creationId xmlns:a16="http://schemas.microsoft.com/office/drawing/2014/main" xmlns="" id="{30445668-2DC5-E84C-8B16-922BC95F13F2}"/>
              </a:ext>
            </a:extLst>
          </p:cNvPr>
          <p:cNvSpPr>
            <a:spLocks noGrp="1"/>
          </p:cNvSpPr>
          <p:nvPr>
            <p:ph type="dt" sz="half" idx="25"/>
          </p:nvPr>
        </p:nvSpPr>
        <p:spPr/>
        <p:txBody>
          <a:bodyPr rtlCol="0">
            <a:noAutofit/>
          </a:bodyPr>
          <a:lstStyle>
            <a:lvl1pPr>
              <a:defRPr>
                <a:solidFill>
                  <a:schemeClr val="accent3"/>
                </a:solidFill>
                <a:latin typeface="Arial" panose="020B0604020202020204" pitchFamily="34" charset="0"/>
              </a:defRPr>
            </a:lvl1pPr>
          </a:lstStyle>
          <a:p>
            <a:fld id="{5750FF87-0D30-4577-86A4-71D6B95F0809}" type="datetime1">
              <a:rPr lang="ru-RU" noProof="0" smtClean="0"/>
              <a:t>03.10.2023</a:t>
            </a:fld>
            <a:endParaRPr lang="ru-RU" noProof="0"/>
          </a:p>
        </p:txBody>
      </p:sp>
      <p:sp>
        <p:nvSpPr>
          <p:cNvPr id="22" name="Нижний колонтитул 21">
            <a:extLst>
              <a:ext uri="{FF2B5EF4-FFF2-40B4-BE49-F238E27FC236}">
                <a16:creationId xmlns:a16="http://schemas.microsoft.com/office/drawing/2014/main" xmlns="" id="{D9227732-A878-814C-8621-64ED1B2CCF9F}"/>
              </a:ext>
            </a:extLst>
          </p:cNvPr>
          <p:cNvSpPr>
            <a:spLocks noGrp="1"/>
          </p:cNvSpPr>
          <p:nvPr>
            <p:ph type="ftr" sz="quarter" idx="26"/>
          </p:nvPr>
        </p:nvSpPr>
        <p:spPr/>
        <p:txBody>
          <a:bodyPr rtlCol="0">
            <a:noAutofit/>
          </a:bodyPr>
          <a:lstStyle>
            <a:lvl1pPr>
              <a:defRPr>
                <a:solidFill>
                  <a:schemeClr val="accent3"/>
                </a:solidFill>
                <a:latin typeface="Arial" panose="020B0604020202020204" pitchFamily="34" charset="0"/>
              </a:defRPr>
            </a:lvl1pPr>
          </a:lstStyle>
          <a:p>
            <a:r>
              <a:rPr lang="ru-RU" noProof="0"/>
              <a:t>НАЗВАНИЕ ПРЕЗЕНТАЦИИ</a:t>
            </a:r>
          </a:p>
        </p:txBody>
      </p:sp>
      <p:sp>
        <p:nvSpPr>
          <p:cNvPr id="23" name="Номер слайда 22">
            <a:extLst>
              <a:ext uri="{FF2B5EF4-FFF2-40B4-BE49-F238E27FC236}">
                <a16:creationId xmlns:a16="http://schemas.microsoft.com/office/drawing/2014/main" xmlns="" id="{CE9F02AC-6DFB-0C47-BC8E-4B0594007F33}"/>
              </a:ext>
            </a:extLst>
          </p:cNvPr>
          <p:cNvSpPr>
            <a:spLocks noGrp="1"/>
          </p:cNvSpPr>
          <p:nvPr>
            <p:ph type="sldNum" sz="quarter" idx="27"/>
          </p:nvPr>
        </p:nvSpPr>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ru-RU" noProof="0"/>
              <a:t>Образец заголовка</a:t>
            </a:r>
          </a:p>
        </p:txBody>
      </p:sp>
      <p:sp>
        <p:nvSpPr>
          <p:cNvPr id="3" name="Текст 2">
            <a:extLst>
              <a:ext uri="{FF2B5EF4-FFF2-40B4-BE49-F238E27FC236}">
                <a16:creationId xmlns:a16="http://schemas.microsoft.com/office/drawing/2014/main" xmlns=""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a:extLst>
              <a:ext uri="{FF2B5EF4-FFF2-40B4-BE49-F238E27FC236}">
                <a16:creationId xmlns:a16="http://schemas.microsoft.com/office/drawing/2014/main" xmlns=""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Arial" panose="020B0604020202020204" pitchFamily="34" charset="0"/>
              </a:defRPr>
            </a:lvl1pPr>
          </a:lstStyle>
          <a:p>
            <a:fld id="{0A41FFE9-9960-4022-A784-43C152265200}" type="datetime1">
              <a:rPr lang="ru-RU" noProof="0" smtClean="0"/>
              <a:t>03.10.2023</a:t>
            </a:fld>
            <a:endParaRPr lang="ru-RU" noProof="0"/>
          </a:p>
        </p:txBody>
      </p:sp>
      <p:sp>
        <p:nvSpPr>
          <p:cNvPr id="5" name="Нижний колонтитул 4">
            <a:extLst>
              <a:ext uri="{FF2B5EF4-FFF2-40B4-BE49-F238E27FC236}">
                <a16:creationId xmlns:a16="http://schemas.microsoft.com/office/drawing/2014/main" xmlns=""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Arial" panose="020B0604020202020204" pitchFamily="34" charset="0"/>
              </a:defRPr>
            </a:lvl1pPr>
          </a:lstStyle>
          <a:p>
            <a:r>
              <a:rPr lang="ru-RU" noProof="0"/>
              <a:t>ЗАГОЛОВОК ПРЕЗЕНТАЦИИ</a:t>
            </a:r>
          </a:p>
        </p:txBody>
      </p:sp>
      <p:sp>
        <p:nvSpPr>
          <p:cNvPr id="6" name="Номер слайда 5">
            <a:extLst>
              <a:ext uri="{FF2B5EF4-FFF2-40B4-BE49-F238E27FC236}">
                <a16:creationId xmlns:a16="http://schemas.microsoft.com/office/drawing/2014/main" xmlns=""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Arial" panose="020B0604020202020204" pitchFamily="34" charset="0"/>
              </a:defRPr>
            </a:lvl1pPr>
          </a:lstStyle>
          <a:p>
            <a:fld id="{294A09A9-5501-47C1-A89A-A340965A2BE2}" type="slidenum">
              <a:rPr lang="ru-RU" noProof="0" smtClean="0"/>
              <a:pPr/>
              <a:t>‹#›</a:t>
            </a:fld>
            <a:endParaRPr lang="ru-RU"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DF3D98-3C30-4CFC-8643-C81E829C8C25}"/>
              </a:ext>
            </a:extLst>
          </p:cNvPr>
          <p:cNvSpPr>
            <a:spLocks noGrp="1"/>
          </p:cNvSpPr>
          <p:nvPr>
            <p:ph type="ctrTitle"/>
          </p:nvPr>
        </p:nvSpPr>
        <p:spPr>
          <a:xfrm>
            <a:off x="478175" y="1026942"/>
            <a:ext cx="8511080" cy="3390314"/>
          </a:xfrm>
        </p:spPr>
        <p:txBody>
          <a:bodyPr rtlCol="0"/>
          <a:lstStyle/>
          <a:p>
            <a:pPr rtl="0"/>
            <a:r>
              <a:rPr lang="ru-RU" sz="4000" dirty="0">
                <a:solidFill>
                  <a:schemeClr val="accent2">
                    <a:lumMod val="25000"/>
                  </a:schemeClr>
                </a:solidFill>
              </a:rPr>
              <a:t>Игровые и соревновательные формы обучения чтению в условиях инклюзивного обучения иностранному языку в рамках ФГОС НОО</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A6F7BB-30A8-4980-AD4A-2FB0B53FA6C9}"/>
              </a:ext>
            </a:extLst>
          </p:cNvPr>
          <p:cNvSpPr>
            <a:spLocks noGrp="1"/>
          </p:cNvSpPr>
          <p:nvPr>
            <p:ph type="title"/>
          </p:nvPr>
        </p:nvSpPr>
        <p:spPr>
          <a:xfrm>
            <a:off x="750430" y="381000"/>
            <a:ext cx="8401624" cy="1325563"/>
          </a:xfrm>
        </p:spPr>
        <p:txBody>
          <a:bodyPr rtlCol="0"/>
          <a:lstStyle/>
          <a:p>
            <a:pPr rtl="0"/>
            <a:r>
              <a:rPr lang="ru-RU" dirty="0">
                <a:solidFill>
                  <a:schemeClr val="accent2">
                    <a:lumMod val="25000"/>
                  </a:schemeClr>
                </a:solidFill>
              </a:rPr>
              <a:t>Работа с текстом</a:t>
            </a:r>
          </a:p>
        </p:txBody>
      </p:sp>
      <p:sp>
        <p:nvSpPr>
          <p:cNvPr id="35" name="Текст 34">
            <a:extLst>
              <a:ext uri="{FF2B5EF4-FFF2-40B4-BE49-F238E27FC236}">
                <a16:creationId xmlns:a16="http://schemas.microsoft.com/office/drawing/2014/main" xmlns="" id="{7D722C50-45F7-D84B-B216-568F72D66349}"/>
              </a:ext>
            </a:extLst>
          </p:cNvPr>
          <p:cNvSpPr>
            <a:spLocks noGrp="1"/>
          </p:cNvSpPr>
          <p:nvPr>
            <p:ph type="body" sz="quarter" idx="18"/>
          </p:nvPr>
        </p:nvSpPr>
        <p:spPr>
          <a:xfrm>
            <a:off x="927010" y="2331072"/>
            <a:ext cx="7405324" cy="3464818"/>
          </a:xfrm>
        </p:spPr>
        <p:txBody>
          <a:bodyPr rtlCol="0"/>
          <a:lstStyle/>
          <a:p>
            <a:pPr rtl="0"/>
            <a:r>
              <a:rPr lang="ru-RU" sz="2400" dirty="0" err="1"/>
              <a:t>Послетекстовый</a:t>
            </a:r>
            <a:r>
              <a:rPr lang="ru-RU" sz="2400" dirty="0"/>
              <a:t> этап включает в себя задания следующего плана:</a:t>
            </a:r>
          </a:p>
          <a:p>
            <a:pPr rtl="0"/>
            <a:r>
              <a:rPr lang="ru-RU" sz="2400" dirty="0"/>
              <a:t>•	соотнесение идеи и абзаца (</a:t>
            </a:r>
            <a:r>
              <a:rPr lang="ru-RU" sz="2400" dirty="0" err="1"/>
              <a:t>matching</a:t>
            </a:r>
            <a:r>
              <a:rPr lang="ru-RU" sz="2400" dirty="0"/>
              <a:t>),</a:t>
            </a:r>
          </a:p>
          <a:p>
            <a:pPr rtl="0"/>
            <a:r>
              <a:rPr lang="ru-RU" sz="2400" dirty="0"/>
              <a:t>•	заполнение всевозможных таблиц (</a:t>
            </a:r>
            <a:r>
              <a:rPr lang="ru-RU" sz="2400" dirty="0" err="1"/>
              <a:t>fill</a:t>
            </a:r>
            <a:r>
              <a:rPr lang="ru-RU" sz="2400" dirty="0"/>
              <a:t> </a:t>
            </a:r>
            <a:r>
              <a:rPr lang="ru-RU" sz="2400" dirty="0" err="1"/>
              <a:t>in</a:t>
            </a:r>
            <a:r>
              <a:rPr lang="ru-RU" sz="2400" dirty="0"/>
              <a:t> </a:t>
            </a:r>
            <a:r>
              <a:rPr lang="ru-RU" sz="2400" dirty="0" err="1"/>
              <a:t>the</a:t>
            </a:r>
            <a:r>
              <a:rPr lang="ru-RU" sz="2400" dirty="0"/>
              <a:t> </a:t>
            </a:r>
            <a:r>
              <a:rPr lang="ru-RU" sz="2400" dirty="0" err="1"/>
              <a:t>table</a:t>
            </a:r>
            <a:r>
              <a:rPr lang="ru-RU" sz="2400" dirty="0"/>
              <a:t>),</a:t>
            </a:r>
          </a:p>
          <a:p>
            <a:pPr rtl="0"/>
            <a:r>
              <a:rPr lang="ru-RU" sz="2400" dirty="0"/>
              <a:t>•	тестовые задания с множественным выбором (</a:t>
            </a:r>
            <a:r>
              <a:rPr lang="ru-RU" sz="2400" dirty="0" err="1"/>
              <a:t>multiple</a:t>
            </a:r>
            <a:r>
              <a:rPr lang="ru-RU" sz="2400" dirty="0"/>
              <a:t> </a:t>
            </a:r>
            <a:r>
              <a:rPr lang="ru-RU" sz="2400" dirty="0" err="1"/>
              <a:t>choice</a:t>
            </a:r>
            <a:r>
              <a:rPr lang="ru-RU" sz="2400" dirty="0"/>
              <a:t>),</a:t>
            </a:r>
          </a:p>
          <a:p>
            <a:pPr rtl="0"/>
            <a:r>
              <a:rPr lang="ru-RU" sz="2400" dirty="0"/>
              <a:t>•	определение </a:t>
            </a:r>
            <a:r>
              <a:rPr lang="ru-RU" sz="2400" dirty="0" err="1"/>
              <a:t>верногоневерного</a:t>
            </a:r>
            <a:r>
              <a:rPr lang="ru-RU" sz="2400" dirty="0"/>
              <a:t> высказывания (</a:t>
            </a:r>
            <a:r>
              <a:rPr lang="ru-RU" sz="2400" dirty="0" err="1"/>
              <a:t>true</a:t>
            </a:r>
            <a:r>
              <a:rPr lang="ru-RU" sz="2400" dirty="0"/>
              <a:t> </a:t>
            </a:r>
            <a:r>
              <a:rPr lang="ru-RU" sz="2400" dirty="0" err="1"/>
              <a:t>or</a:t>
            </a:r>
            <a:r>
              <a:rPr lang="ru-RU" sz="2400" dirty="0"/>
              <a:t> </a:t>
            </a:r>
            <a:r>
              <a:rPr lang="ru-RU" sz="2400" dirty="0" err="1"/>
              <a:t>false</a:t>
            </a:r>
            <a:r>
              <a:rPr lang="ru-RU" sz="2400" dirty="0"/>
              <a:t>).</a:t>
            </a:r>
          </a:p>
        </p:txBody>
      </p:sp>
      <p:sp>
        <p:nvSpPr>
          <p:cNvPr id="5" name="Номер слайда 4">
            <a:extLst>
              <a:ext uri="{FF2B5EF4-FFF2-40B4-BE49-F238E27FC236}">
                <a16:creationId xmlns:a16="http://schemas.microsoft.com/office/drawing/2014/main" xmlns="" id="{987CCF58-9B83-4A4F-8CA9-3D9C9BB7A287}"/>
              </a:ext>
            </a:extLst>
          </p:cNvPr>
          <p:cNvSpPr>
            <a:spLocks noGrp="1"/>
          </p:cNvSpPr>
          <p:nvPr>
            <p:ph type="sldNum" sz="quarter" idx="12"/>
          </p:nvPr>
        </p:nvSpPr>
        <p:spPr>
          <a:xfrm>
            <a:off x="8332334" y="6356350"/>
            <a:ext cx="1167495" cy="365125"/>
          </a:xfrm>
        </p:spPr>
        <p:txBody>
          <a:bodyPr rtlCol="0"/>
          <a:lstStyle/>
          <a:p>
            <a:pPr rtl="0"/>
            <a:fld id="{294A09A9-5501-47C1-A89A-A340965A2BE2}" type="slidenum">
              <a:rPr lang="ru-RU" smtClean="0"/>
              <a:pPr rtl="0"/>
              <a:t>10</a:t>
            </a:fld>
            <a:endParaRPr lang="ru-RU"/>
          </a:p>
        </p:txBody>
      </p:sp>
    </p:spTree>
    <p:extLst>
      <p:ext uri="{BB962C8B-B14F-4D97-AF65-F5344CB8AC3E}">
        <p14:creationId xmlns:p14="http://schemas.microsoft.com/office/powerpoint/2010/main" val="41190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5F191A4-7839-4F63-B17C-7C366C59488C}"/>
              </a:ext>
            </a:extLst>
          </p:cNvPr>
          <p:cNvSpPr>
            <a:spLocks noGrp="1"/>
          </p:cNvSpPr>
          <p:nvPr>
            <p:ph type="title"/>
          </p:nvPr>
        </p:nvSpPr>
        <p:spPr>
          <a:xfrm>
            <a:off x="1167492" y="381000"/>
            <a:ext cx="9779183" cy="1325563"/>
          </a:xfrm>
        </p:spPr>
        <p:txBody>
          <a:bodyPr rtlCol="0"/>
          <a:lstStyle/>
          <a:p>
            <a:pPr rtl="0"/>
            <a:r>
              <a:rPr lang="ru-RU" sz="3600" dirty="0">
                <a:solidFill>
                  <a:schemeClr val="accent2">
                    <a:lumMod val="25000"/>
                  </a:schemeClr>
                </a:solidFill>
              </a:rPr>
              <a:t>Примеры игровых упражнений, направленных на развитие навыка чтения.</a:t>
            </a:r>
          </a:p>
        </p:txBody>
      </p:sp>
      <p:sp>
        <p:nvSpPr>
          <p:cNvPr id="4" name="Объект 3">
            <a:extLst>
              <a:ext uri="{FF2B5EF4-FFF2-40B4-BE49-F238E27FC236}">
                <a16:creationId xmlns:a16="http://schemas.microsoft.com/office/drawing/2014/main" xmlns="" id="{9B9ED227-95A7-4B08-91FE-5E0EF0D41D20}"/>
              </a:ext>
            </a:extLst>
          </p:cNvPr>
          <p:cNvSpPr>
            <a:spLocks noGrp="1"/>
          </p:cNvSpPr>
          <p:nvPr>
            <p:ph idx="1"/>
          </p:nvPr>
        </p:nvSpPr>
        <p:spPr>
          <a:xfrm>
            <a:off x="1167492" y="2014693"/>
            <a:ext cx="9327006" cy="3809332"/>
          </a:xfrm>
        </p:spPr>
        <p:txBody>
          <a:bodyPr vert="horz" lIns="91440" tIns="45720" rIns="91440" bIns="45720" rtlCol="0" anchor="t">
            <a:noAutofit/>
          </a:bodyPr>
          <a:lstStyle/>
          <a:p>
            <a:pPr rtl="0"/>
            <a:r>
              <a:rPr lang="ru-RU" sz="2800" dirty="0"/>
              <a:t>Упражнения для закрепления навыков чтения.</a:t>
            </a:r>
          </a:p>
          <a:p>
            <a:pPr rtl="0"/>
            <a:r>
              <a:rPr lang="ru-RU" sz="2800" dirty="0"/>
              <a:t>1.Назвать изученные буквы.</a:t>
            </a:r>
          </a:p>
          <a:p>
            <a:pPr rtl="0"/>
            <a:r>
              <a:rPr lang="ru-RU" sz="2800" dirty="0"/>
              <a:t>2.Записать изученные буквы под диктовку учителя.</a:t>
            </a:r>
          </a:p>
          <a:p>
            <a:pPr rtl="0"/>
            <a:r>
              <a:rPr lang="ru-RU" sz="2800" dirty="0"/>
              <a:t>3.Соотнести печатный и рукописный варианты букв.</a:t>
            </a:r>
          </a:p>
          <a:p>
            <a:pPr rtl="0"/>
            <a:r>
              <a:rPr lang="ru-RU" sz="2800" dirty="0"/>
              <a:t>4.Подобрать примеры, в которых изучаемый звук находится в начале, в середине или в конце слова.</a:t>
            </a:r>
          </a:p>
          <a:p>
            <a:pPr rtl="0"/>
            <a:r>
              <a:rPr lang="ru-RU" sz="2800" dirty="0"/>
              <a:t>5.Сложить слова из разрезной азбуки и прочитать их.</a:t>
            </a:r>
          </a:p>
          <a:p>
            <a:pPr rtl="0"/>
            <a:endParaRPr lang="ru-RU" sz="1800" dirty="0"/>
          </a:p>
        </p:txBody>
      </p:sp>
      <p:sp>
        <p:nvSpPr>
          <p:cNvPr id="8" name="Номер слайда 7">
            <a:extLst>
              <a:ext uri="{FF2B5EF4-FFF2-40B4-BE49-F238E27FC236}">
                <a16:creationId xmlns:a16="http://schemas.microsoft.com/office/drawing/2014/main" xmlns="" id="{B609FC03-B5BE-D846-993A-8E351C9509F3}"/>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11</a:t>
            </a:fld>
            <a:endParaRPr lang="ru-RU"/>
          </a:p>
        </p:txBody>
      </p:sp>
    </p:spTree>
    <p:extLst>
      <p:ext uri="{BB962C8B-B14F-4D97-AF65-F5344CB8AC3E}">
        <p14:creationId xmlns:p14="http://schemas.microsoft.com/office/powerpoint/2010/main" val="213425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5F191A4-7839-4F63-B17C-7C366C59488C}"/>
              </a:ext>
            </a:extLst>
          </p:cNvPr>
          <p:cNvSpPr>
            <a:spLocks noGrp="1"/>
          </p:cNvSpPr>
          <p:nvPr>
            <p:ph type="title"/>
          </p:nvPr>
        </p:nvSpPr>
        <p:spPr>
          <a:xfrm>
            <a:off x="1167492" y="381000"/>
            <a:ext cx="9779183" cy="1325563"/>
          </a:xfrm>
        </p:spPr>
        <p:txBody>
          <a:bodyPr rtlCol="0"/>
          <a:lstStyle/>
          <a:p>
            <a:pPr rtl="0"/>
            <a:r>
              <a:rPr lang="ru-RU" sz="3600" dirty="0">
                <a:solidFill>
                  <a:schemeClr val="accent2">
                    <a:lumMod val="25000"/>
                  </a:schemeClr>
                </a:solidFill>
              </a:rPr>
              <a:t>Примеры игровых упражнений, направленных на развитие навыка чтения.</a:t>
            </a:r>
          </a:p>
        </p:txBody>
      </p:sp>
      <p:sp>
        <p:nvSpPr>
          <p:cNvPr id="4" name="Объект 3">
            <a:extLst>
              <a:ext uri="{FF2B5EF4-FFF2-40B4-BE49-F238E27FC236}">
                <a16:creationId xmlns:a16="http://schemas.microsoft.com/office/drawing/2014/main" xmlns="" id="{9B9ED227-95A7-4B08-91FE-5E0EF0D41D20}"/>
              </a:ext>
            </a:extLst>
          </p:cNvPr>
          <p:cNvSpPr>
            <a:spLocks noGrp="1"/>
          </p:cNvSpPr>
          <p:nvPr>
            <p:ph idx="1"/>
          </p:nvPr>
        </p:nvSpPr>
        <p:spPr>
          <a:xfrm>
            <a:off x="1167492" y="2014693"/>
            <a:ext cx="10255474" cy="3809332"/>
          </a:xfrm>
        </p:spPr>
        <p:txBody>
          <a:bodyPr vert="horz" lIns="91440" tIns="45720" rIns="91440" bIns="45720" rtlCol="0" anchor="t">
            <a:noAutofit/>
          </a:bodyPr>
          <a:lstStyle/>
          <a:p>
            <a:pPr rtl="0"/>
            <a:r>
              <a:rPr lang="ru-RU" sz="2800" dirty="0"/>
              <a:t>Игровые упражнения для развития техники чтения.</a:t>
            </a:r>
          </a:p>
          <a:p>
            <a:pPr rtl="0"/>
            <a:r>
              <a:rPr lang="ru-RU" sz="2800" dirty="0"/>
              <a:t>1.«Прыжки». Чтение через слово.</a:t>
            </a:r>
          </a:p>
          <a:p>
            <a:pPr rtl="0"/>
            <a:r>
              <a:rPr lang="ru-RU" sz="2800" dirty="0"/>
              <a:t>2.«Прятки». Нахождение в тексте слова с определенным буквосочетанием.</a:t>
            </a:r>
          </a:p>
          <a:p>
            <a:pPr rtl="0"/>
            <a:r>
              <a:rPr lang="ru-RU" sz="2800" dirty="0"/>
              <a:t>3.«Кто быстрее?». Учащиеся ищут в тексте предложение, написанное на доске.</a:t>
            </a:r>
          </a:p>
          <a:p>
            <a:pPr rtl="0"/>
            <a:r>
              <a:rPr lang="ru-RU" sz="2800" dirty="0"/>
              <a:t>4.На доске записано несколько слов, которые ученики читают определенное время. Слова закрываются, дети по памяти называют прочитанные слова.</a:t>
            </a:r>
          </a:p>
          <a:p>
            <a:pPr rtl="0"/>
            <a:endParaRPr lang="ru-RU" sz="1800" dirty="0"/>
          </a:p>
        </p:txBody>
      </p:sp>
      <p:sp>
        <p:nvSpPr>
          <p:cNvPr id="8" name="Номер слайда 7">
            <a:extLst>
              <a:ext uri="{FF2B5EF4-FFF2-40B4-BE49-F238E27FC236}">
                <a16:creationId xmlns:a16="http://schemas.microsoft.com/office/drawing/2014/main" xmlns="" id="{B609FC03-B5BE-D846-993A-8E351C9509F3}"/>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12</a:t>
            </a:fld>
            <a:endParaRPr lang="ru-RU"/>
          </a:p>
        </p:txBody>
      </p:sp>
    </p:spTree>
    <p:extLst>
      <p:ext uri="{BB962C8B-B14F-4D97-AF65-F5344CB8AC3E}">
        <p14:creationId xmlns:p14="http://schemas.microsoft.com/office/powerpoint/2010/main" val="785843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256B7E-1633-44AB-8584-82DF5B726834}"/>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Соревновательные формы</a:t>
            </a:r>
          </a:p>
        </p:txBody>
      </p:sp>
      <p:sp>
        <p:nvSpPr>
          <p:cNvPr id="4" name="Объект 3">
            <a:extLst>
              <a:ext uri="{FF2B5EF4-FFF2-40B4-BE49-F238E27FC236}">
                <a16:creationId xmlns:a16="http://schemas.microsoft.com/office/drawing/2014/main" xmlns="" id="{950677C9-3E42-427F-93B8-526692906471}"/>
              </a:ext>
            </a:extLst>
          </p:cNvPr>
          <p:cNvSpPr>
            <a:spLocks noGrp="1"/>
          </p:cNvSpPr>
          <p:nvPr>
            <p:ph idx="1"/>
          </p:nvPr>
        </p:nvSpPr>
        <p:spPr>
          <a:xfrm>
            <a:off x="980258" y="2391508"/>
            <a:ext cx="10330167" cy="3784209"/>
          </a:xfrm>
        </p:spPr>
        <p:txBody>
          <a:bodyPr vert="horz" lIns="91440" tIns="45720" rIns="91440" bIns="45720" rtlCol="0" anchor="t">
            <a:normAutofit fontScale="92500" lnSpcReduction="10000"/>
          </a:bodyPr>
          <a:lstStyle/>
          <a:p>
            <a:pPr rtl="0"/>
            <a:r>
              <a:rPr lang="ru-RU" sz="2800" dirty="0"/>
              <a:t>1. Забег по буквам: разделите детей на группы и дайте каждой группе набор букв на иностранном языке. Затем объявите букву, и каждая группа должна найти эту букву в своем наборе и поднести ее к вам. Побеждает группа, которая первой принесет правильную букву.</a:t>
            </a:r>
          </a:p>
          <a:p>
            <a:pPr rtl="0"/>
            <a:r>
              <a:rPr lang="ru-RU" sz="2800" dirty="0"/>
              <a:t>2. Игра "Составь слово": Напишите на доске или на карточках несколько букв на иностранном языке. Дети должны использовать эти буквы, чтобы составить как можно больше слов на данном языке. За каждое правильное слово они получают очки. Побеждает тот, у кого больше очков.</a:t>
            </a:r>
          </a:p>
        </p:txBody>
      </p:sp>
      <p:sp>
        <p:nvSpPr>
          <p:cNvPr id="9" name="Номер слайда 8">
            <a:extLst>
              <a:ext uri="{FF2B5EF4-FFF2-40B4-BE49-F238E27FC236}">
                <a16:creationId xmlns:a16="http://schemas.microsoft.com/office/drawing/2014/main" xmlns="" id="{6FD448B0-743E-0045-8131-69B4EEC58365}"/>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13</a:t>
            </a:fld>
            <a:endParaRPr lang="ru-RU"/>
          </a:p>
        </p:txBody>
      </p:sp>
    </p:spTree>
    <p:extLst>
      <p:ext uri="{BB962C8B-B14F-4D97-AF65-F5344CB8AC3E}">
        <p14:creationId xmlns:p14="http://schemas.microsoft.com/office/powerpoint/2010/main" val="1095913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256B7E-1633-44AB-8584-82DF5B726834}"/>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Соревновательные формы</a:t>
            </a:r>
          </a:p>
        </p:txBody>
      </p:sp>
      <p:sp>
        <p:nvSpPr>
          <p:cNvPr id="4" name="Объект 3">
            <a:extLst>
              <a:ext uri="{FF2B5EF4-FFF2-40B4-BE49-F238E27FC236}">
                <a16:creationId xmlns:a16="http://schemas.microsoft.com/office/drawing/2014/main" xmlns="" id="{950677C9-3E42-427F-93B8-526692906471}"/>
              </a:ext>
            </a:extLst>
          </p:cNvPr>
          <p:cNvSpPr>
            <a:spLocks noGrp="1"/>
          </p:cNvSpPr>
          <p:nvPr>
            <p:ph idx="1"/>
          </p:nvPr>
        </p:nvSpPr>
        <p:spPr>
          <a:xfrm>
            <a:off x="980258" y="2391508"/>
            <a:ext cx="10330167" cy="3784209"/>
          </a:xfrm>
        </p:spPr>
        <p:txBody>
          <a:bodyPr vert="horz" lIns="91440" tIns="45720" rIns="91440" bIns="45720" rtlCol="0" anchor="t">
            <a:normAutofit fontScale="92500" lnSpcReduction="10000"/>
          </a:bodyPr>
          <a:lstStyle/>
          <a:p>
            <a:pPr rtl="0"/>
            <a:r>
              <a:rPr lang="ru-RU" sz="2800" dirty="0"/>
              <a:t>1. Забег по буквам: разделите детей на группы и дайте каждой группе набор букв на иностранном языке. Затем объявите букву, и каждая группа должна найти эту букву в своем наборе и поднести ее к вам. Побеждает группа, которая первой принесет правильную букву.</a:t>
            </a:r>
          </a:p>
          <a:p>
            <a:pPr rtl="0"/>
            <a:r>
              <a:rPr lang="ru-RU" sz="2800" dirty="0"/>
              <a:t>2. Игра "Составь слово": Напишите на доске или на карточках несколько букв на иностранном языке. Дети должны использовать эти буквы, чтобы составить как можно больше слов на данном языке. За каждое правильное слово они получают очки. Побеждает тот, у кого больше очков.</a:t>
            </a:r>
          </a:p>
        </p:txBody>
      </p:sp>
      <p:sp>
        <p:nvSpPr>
          <p:cNvPr id="9" name="Номер слайда 8">
            <a:extLst>
              <a:ext uri="{FF2B5EF4-FFF2-40B4-BE49-F238E27FC236}">
                <a16:creationId xmlns:a16="http://schemas.microsoft.com/office/drawing/2014/main" xmlns="" id="{6FD448B0-743E-0045-8131-69B4EEC58365}"/>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14</a:t>
            </a:fld>
            <a:endParaRPr lang="ru-RU"/>
          </a:p>
        </p:txBody>
      </p:sp>
    </p:spTree>
    <p:extLst>
      <p:ext uri="{BB962C8B-B14F-4D97-AF65-F5344CB8AC3E}">
        <p14:creationId xmlns:p14="http://schemas.microsoft.com/office/powerpoint/2010/main" val="882982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256B7E-1633-44AB-8584-82DF5B726834}"/>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Соревновательные формы</a:t>
            </a:r>
          </a:p>
        </p:txBody>
      </p:sp>
      <p:sp>
        <p:nvSpPr>
          <p:cNvPr id="4" name="Объект 3">
            <a:extLst>
              <a:ext uri="{FF2B5EF4-FFF2-40B4-BE49-F238E27FC236}">
                <a16:creationId xmlns:a16="http://schemas.microsoft.com/office/drawing/2014/main" xmlns="" id="{950677C9-3E42-427F-93B8-526692906471}"/>
              </a:ext>
            </a:extLst>
          </p:cNvPr>
          <p:cNvSpPr>
            <a:spLocks noGrp="1"/>
          </p:cNvSpPr>
          <p:nvPr>
            <p:ph idx="1"/>
          </p:nvPr>
        </p:nvSpPr>
        <p:spPr>
          <a:xfrm>
            <a:off x="980258" y="2391508"/>
            <a:ext cx="10330167" cy="3784209"/>
          </a:xfrm>
        </p:spPr>
        <p:txBody>
          <a:bodyPr vert="horz" lIns="91440" tIns="45720" rIns="91440" bIns="45720" rtlCol="0" anchor="t">
            <a:normAutofit fontScale="92500" lnSpcReduction="10000"/>
          </a:bodyPr>
          <a:lstStyle/>
          <a:p>
            <a:pPr rtl="0"/>
            <a:r>
              <a:rPr lang="ru-RU" sz="2800" dirty="0"/>
              <a:t>3. Конкурс чтения: Выберите короткий текст на иностранном языке и разделите его на несколько частей. Дети должны прочитать свою часть текста вслух, стараясь произнести слова правильно и с пониманием. Затем они объединяются вместе и читают текст целиком. Побеждает группа, которая лучше всего прочитает текст.</a:t>
            </a:r>
          </a:p>
          <a:p>
            <a:pPr rtl="0"/>
            <a:r>
              <a:rPr lang="ru-RU" sz="2800" dirty="0"/>
              <a:t>4. Игра "Угадай слово": Напишите на карточках или доске несколько слов на иностранном языке. Один ребенок выбирает слово и описывает его без использования самого слова. Остальные дети должны угадать, какое слово он описывает. Побеждает тот, кто угадает больше слов.</a:t>
            </a:r>
          </a:p>
        </p:txBody>
      </p:sp>
      <p:sp>
        <p:nvSpPr>
          <p:cNvPr id="9" name="Номер слайда 8">
            <a:extLst>
              <a:ext uri="{FF2B5EF4-FFF2-40B4-BE49-F238E27FC236}">
                <a16:creationId xmlns:a16="http://schemas.microsoft.com/office/drawing/2014/main" xmlns="" id="{6FD448B0-743E-0045-8131-69B4EEC58365}"/>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15</a:t>
            </a:fld>
            <a:endParaRPr lang="ru-RU"/>
          </a:p>
        </p:txBody>
      </p:sp>
    </p:spTree>
    <p:extLst>
      <p:ext uri="{BB962C8B-B14F-4D97-AF65-F5344CB8AC3E}">
        <p14:creationId xmlns:p14="http://schemas.microsoft.com/office/powerpoint/2010/main" val="2213656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256B7E-1633-44AB-8584-82DF5B726834}"/>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Соревновательные формы</a:t>
            </a:r>
          </a:p>
        </p:txBody>
      </p:sp>
      <p:sp>
        <p:nvSpPr>
          <p:cNvPr id="4" name="Объект 3">
            <a:extLst>
              <a:ext uri="{FF2B5EF4-FFF2-40B4-BE49-F238E27FC236}">
                <a16:creationId xmlns:a16="http://schemas.microsoft.com/office/drawing/2014/main" xmlns="" id="{950677C9-3E42-427F-93B8-526692906471}"/>
              </a:ext>
            </a:extLst>
          </p:cNvPr>
          <p:cNvSpPr>
            <a:spLocks noGrp="1"/>
          </p:cNvSpPr>
          <p:nvPr>
            <p:ph idx="1"/>
          </p:nvPr>
        </p:nvSpPr>
        <p:spPr>
          <a:xfrm>
            <a:off x="980258" y="2391508"/>
            <a:ext cx="10330167" cy="3784209"/>
          </a:xfrm>
        </p:spPr>
        <p:txBody>
          <a:bodyPr vert="horz" lIns="91440" tIns="45720" rIns="91440" bIns="45720" rtlCol="0" anchor="t">
            <a:normAutofit/>
          </a:bodyPr>
          <a:lstStyle/>
          <a:p>
            <a:pPr rtl="0"/>
            <a:r>
              <a:rPr lang="ru-RU" sz="2800" dirty="0"/>
              <a:t>5. Конкурс скорости чтения: Дайте каждому ребенку короткий текст на иностранном языке и попросите их прочитать его как можно быстрее. Затем они должны ответить на вопросы о прочитанном тексте. Побеждает тот, кто быстрее всех прочитает текст и правильно ответит на вопросы.</a:t>
            </a:r>
          </a:p>
        </p:txBody>
      </p:sp>
      <p:sp>
        <p:nvSpPr>
          <p:cNvPr id="9" name="Номер слайда 8">
            <a:extLst>
              <a:ext uri="{FF2B5EF4-FFF2-40B4-BE49-F238E27FC236}">
                <a16:creationId xmlns:a16="http://schemas.microsoft.com/office/drawing/2014/main" xmlns="" id="{6FD448B0-743E-0045-8131-69B4EEC58365}"/>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16</a:t>
            </a:fld>
            <a:endParaRPr lang="ru-RU"/>
          </a:p>
        </p:txBody>
      </p:sp>
    </p:spTree>
    <p:extLst>
      <p:ext uri="{BB962C8B-B14F-4D97-AF65-F5344CB8AC3E}">
        <p14:creationId xmlns:p14="http://schemas.microsoft.com/office/powerpoint/2010/main" val="3468226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B943E7C-A74D-4CB3-844B-51917C88C95F}"/>
              </a:ext>
            </a:extLst>
          </p:cNvPr>
          <p:cNvSpPr>
            <a:spLocks noGrp="1"/>
          </p:cNvSpPr>
          <p:nvPr>
            <p:ph type="body" idx="1"/>
          </p:nvPr>
        </p:nvSpPr>
        <p:spPr>
          <a:xfrm>
            <a:off x="1167492" y="2653167"/>
            <a:ext cx="9912884" cy="3436483"/>
          </a:xfrm>
        </p:spPr>
        <p:txBody>
          <a:bodyPr vert="horz" lIns="91440" tIns="45720" rIns="91440" bIns="45720" rtlCol="0" anchor="t">
            <a:normAutofit/>
          </a:bodyPr>
          <a:lstStyle/>
          <a:p>
            <a:pPr rtl="0"/>
            <a:r>
              <a:rPr lang="ru-RU" sz="3600" dirty="0"/>
              <a:t>Важно помнить, что каждый ребенок с ОВЗ уникален, поэтому игры и задания должны быть адаптированы к их индивидуальным потребностям и способностям. </a:t>
            </a:r>
          </a:p>
        </p:txBody>
      </p:sp>
      <p:sp>
        <p:nvSpPr>
          <p:cNvPr id="6" name="Номер слайда 5">
            <a:extLst>
              <a:ext uri="{FF2B5EF4-FFF2-40B4-BE49-F238E27FC236}">
                <a16:creationId xmlns:a16="http://schemas.microsoft.com/office/drawing/2014/main" xmlns="" id="{B25B7362-01DC-0E4C-9B34-0DF3FD449CAD}"/>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ru-RU" smtClean="0"/>
              <a:pPr rtl="0"/>
              <a:t>17</a:t>
            </a:fld>
            <a:endParaRPr lang="ru-RU"/>
          </a:p>
        </p:txBody>
      </p:sp>
    </p:spTree>
    <p:extLst>
      <p:ext uri="{BB962C8B-B14F-4D97-AF65-F5344CB8AC3E}">
        <p14:creationId xmlns:p14="http://schemas.microsoft.com/office/powerpoint/2010/main" val="445070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AF65A7-995A-9F45-891C-82D9B9D40801}"/>
              </a:ext>
            </a:extLst>
          </p:cNvPr>
          <p:cNvSpPr>
            <a:spLocks noGrp="1"/>
          </p:cNvSpPr>
          <p:nvPr>
            <p:ph type="title"/>
          </p:nvPr>
        </p:nvSpPr>
        <p:spPr>
          <a:xfrm>
            <a:off x="1889961" y="1791018"/>
            <a:ext cx="8412079" cy="2810460"/>
          </a:xfrm>
        </p:spPr>
        <p:txBody>
          <a:bodyPr rtlCol="0">
            <a:normAutofit/>
          </a:bodyPr>
          <a:lstStyle/>
          <a:p>
            <a:pPr rtl="0"/>
            <a:r>
              <a:rPr lang="ru-RU" sz="5400" b="1" u="sng" dirty="0"/>
              <a:t>Спасибо за внимание!</a:t>
            </a:r>
          </a:p>
        </p:txBody>
      </p:sp>
      <p:sp>
        <p:nvSpPr>
          <p:cNvPr id="13" name="Текст 5">
            <a:extLst>
              <a:ext uri="{FF2B5EF4-FFF2-40B4-BE49-F238E27FC236}">
                <a16:creationId xmlns:a16="http://schemas.microsoft.com/office/drawing/2014/main" xmlns="" id="{6118A1B7-08BA-6B43-BBA8-952377DF944D}"/>
              </a:ext>
            </a:extLst>
          </p:cNvPr>
          <p:cNvSpPr>
            <a:spLocks noGrp="1"/>
          </p:cNvSpPr>
          <p:nvPr>
            <p:ph type="body" sz="quarter" idx="13"/>
          </p:nvPr>
        </p:nvSpPr>
        <p:spPr>
          <a:xfrm>
            <a:off x="1502619" y="543354"/>
            <a:ext cx="1364297" cy="1094521"/>
          </a:xfrm>
        </p:spPr>
        <p:txBody>
          <a:bodyPr rtlCol="0"/>
          <a:lstStyle/>
          <a:p>
            <a:pPr rtl="0"/>
            <a:r>
              <a:rPr lang="ru-RU" dirty="0"/>
              <a:t>“</a:t>
            </a:r>
          </a:p>
        </p:txBody>
      </p:sp>
      <p:sp>
        <p:nvSpPr>
          <p:cNvPr id="14" name="Текст 7">
            <a:extLst>
              <a:ext uri="{FF2B5EF4-FFF2-40B4-BE49-F238E27FC236}">
                <a16:creationId xmlns:a16="http://schemas.microsoft.com/office/drawing/2014/main" xmlns="" id="{A1F17760-D90A-AB46-A4E0-31B2684E3F5E}"/>
              </a:ext>
            </a:extLst>
          </p:cNvPr>
          <p:cNvSpPr>
            <a:spLocks noGrp="1"/>
          </p:cNvSpPr>
          <p:nvPr>
            <p:ph type="body" sz="quarter" idx="15"/>
          </p:nvPr>
        </p:nvSpPr>
        <p:spPr>
          <a:xfrm>
            <a:off x="10057370" y="3660100"/>
            <a:ext cx="1364297" cy="1094521"/>
          </a:xfrm>
        </p:spPr>
        <p:txBody>
          <a:bodyPr rtlCol="0"/>
          <a:lstStyle/>
          <a:p>
            <a:pPr rtl="0"/>
            <a:r>
              <a:rPr lang="ru-RU" dirty="0"/>
              <a:t>”</a:t>
            </a:r>
          </a:p>
        </p:txBody>
      </p:sp>
      <p:sp>
        <p:nvSpPr>
          <p:cNvPr id="5" name="Номер слайда 4">
            <a:extLst>
              <a:ext uri="{FF2B5EF4-FFF2-40B4-BE49-F238E27FC236}">
                <a16:creationId xmlns:a16="http://schemas.microsoft.com/office/drawing/2014/main" xmlns="" id="{7003A5E2-8F37-D546-BCD9-24A2037BB54D}"/>
              </a:ext>
            </a:extLst>
          </p:cNvPr>
          <p:cNvSpPr>
            <a:spLocks noGrp="1"/>
          </p:cNvSpPr>
          <p:nvPr>
            <p:ph type="sldNum" sz="quarter" idx="12"/>
          </p:nvPr>
        </p:nvSpPr>
        <p:spPr/>
        <p:txBody>
          <a:bodyPr rtlCol="0"/>
          <a:lstStyle/>
          <a:p>
            <a:pPr rtl="0"/>
            <a:fld id="{294A09A9-5501-47C1-A89A-A340965A2BE2}" type="slidenum">
              <a:rPr lang="ru-RU" smtClean="0"/>
              <a:pPr rtl="0"/>
              <a:t>18</a:t>
            </a:fld>
            <a:endParaRPr lang="ru-RU"/>
          </a:p>
        </p:txBody>
      </p:sp>
    </p:spTree>
    <p:extLst>
      <p:ext uri="{BB962C8B-B14F-4D97-AF65-F5344CB8AC3E}">
        <p14:creationId xmlns:p14="http://schemas.microsoft.com/office/powerpoint/2010/main" val="263998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2DF434-28DB-4621-A497-D62C41CE0419}"/>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Инклюзивное образование </a:t>
            </a:r>
          </a:p>
        </p:txBody>
      </p:sp>
      <p:sp>
        <p:nvSpPr>
          <p:cNvPr id="3" name="Объект 2">
            <a:extLst>
              <a:ext uri="{FF2B5EF4-FFF2-40B4-BE49-F238E27FC236}">
                <a16:creationId xmlns:a16="http://schemas.microsoft.com/office/drawing/2014/main" xmlns=""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pPr rtl="0"/>
            <a:r>
              <a:rPr lang="ru-RU" sz="3200" dirty="0"/>
              <a:t>- это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p>
        </p:txBody>
      </p:sp>
      <p:sp>
        <p:nvSpPr>
          <p:cNvPr id="6" name="Номер слайда 5">
            <a:extLst>
              <a:ext uri="{FF2B5EF4-FFF2-40B4-BE49-F238E27FC236}">
                <a16:creationId xmlns:a16="http://schemas.microsoft.com/office/drawing/2014/main" xmlns=""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a:t>2</a:t>
            </a:fld>
            <a:endParaRPr lang="ru-RU"/>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C543F67-9C70-4748-8C0C-3A7863422F99}"/>
              </a:ext>
            </a:extLst>
          </p:cNvPr>
          <p:cNvSpPr>
            <a:spLocks noGrp="1"/>
          </p:cNvSpPr>
          <p:nvPr>
            <p:ph type="title"/>
          </p:nvPr>
        </p:nvSpPr>
        <p:spPr>
          <a:xfrm>
            <a:off x="1167492" y="381000"/>
            <a:ext cx="9779183" cy="1841695"/>
          </a:xfrm>
        </p:spPr>
        <p:txBody>
          <a:bodyPr rtlCol="0"/>
          <a:lstStyle/>
          <a:p>
            <a:pPr rtl="0"/>
            <a:r>
              <a:rPr lang="ru-RU" dirty="0">
                <a:solidFill>
                  <a:schemeClr val="accent2">
                    <a:lumMod val="25000"/>
                  </a:schemeClr>
                </a:solidFill>
              </a:rPr>
              <a:t>Современная педагогическая технология в учебно-воспитательном процессе </a:t>
            </a:r>
          </a:p>
        </p:txBody>
      </p:sp>
      <p:sp>
        <p:nvSpPr>
          <p:cNvPr id="3" name="Объект 2">
            <a:extLst>
              <a:ext uri="{FF2B5EF4-FFF2-40B4-BE49-F238E27FC236}">
                <a16:creationId xmlns:a16="http://schemas.microsoft.com/office/drawing/2014/main" xmlns=""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a:bodyPr>
          <a:lstStyle/>
          <a:p>
            <a:pPr rtl="0"/>
            <a:r>
              <a:rPr lang="ru-RU" dirty="0"/>
              <a:t>— это продуманная во всех деталях модель совместной педагогической деятельности по проектированию, организации и проведению учебного процесса с безусловным обеспечением комфортных условий для обучающихся и учителя, т.е. содержательная техника реализации учебного процесса.</a:t>
            </a:r>
          </a:p>
        </p:txBody>
      </p:sp>
      <p:sp>
        <p:nvSpPr>
          <p:cNvPr id="6" name="Номер слайда 5">
            <a:extLst>
              <a:ext uri="{FF2B5EF4-FFF2-40B4-BE49-F238E27FC236}">
                <a16:creationId xmlns:a16="http://schemas.microsoft.com/office/drawing/2014/main" xmlns="" id="{134C72D2-EFDF-844A-8472-CB49A59B127B}"/>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ru-RU" smtClean="0"/>
              <a:pPr rtl="0"/>
              <a:t>3</a:t>
            </a:fld>
            <a:endParaRPr lang="ru-RU"/>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2DF434-28DB-4621-A497-D62C41CE0419}"/>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Игра</a:t>
            </a:r>
          </a:p>
        </p:txBody>
      </p:sp>
      <p:sp>
        <p:nvSpPr>
          <p:cNvPr id="3" name="Объект 2">
            <a:extLst>
              <a:ext uri="{FF2B5EF4-FFF2-40B4-BE49-F238E27FC236}">
                <a16:creationId xmlns:a16="http://schemas.microsoft.com/office/drawing/2014/main" xmlns=""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pPr rtl="0"/>
            <a:r>
              <a:rPr lang="ru-RU" sz="3200" dirty="0"/>
              <a:t>- это особый феномен детства, поскольку именно игра – это путь детей к познанию мира, в котором они живут.</a:t>
            </a:r>
          </a:p>
        </p:txBody>
      </p:sp>
      <p:sp>
        <p:nvSpPr>
          <p:cNvPr id="6" name="Номер слайда 5">
            <a:extLst>
              <a:ext uri="{FF2B5EF4-FFF2-40B4-BE49-F238E27FC236}">
                <a16:creationId xmlns:a16="http://schemas.microsoft.com/office/drawing/2014/main" xmlns=""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4</a:t>
            </a:fld>
            <a:endParaRPr lang="ru-RU"/>
          </a:p>
        </p:txBody>
      </p:sp>
    </p:spTree>
    <p:extLst>
      <p:ext uri="{BB962C8B-B14F-4D97-AF65-F5344CB8AC3E}">
        <p14:creationId xmlns:p14="http://schemas.microsoft.com/office/powerpoint/2010/main" val="20280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256B7E-1633-44AB-8584-82DF5B726834}"/>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Игровая форма</a:t>
            </a:r>
          </a:p>
        </p:txBody>
      </p:sp>
      <p:sp>
        <p:nvSpPr>
          <p:cNvPr id="4" name="Объект 3">
            <a:extLst>
              <a:ext uri="{FF2B5EF4-FFF2-40B4-BE49-F238E27FC236}">
                <a16:creationId xmlns:a16="http://schemas.microsoft.com/office/drawing/2014/main" xmlns="" id="{950677C9-3E42-427F-93B8-526692906471}"/>
              </a:ext>
            </a:extLst>
          </p:cNvPr>
          <p:cNvSpPr>
            <a:spLocks noGrp="1"/>
          </p:cNvSpPr>
          <p:nvPr>
            <p:ph idx="1"/>
          </p:nvPr>
        </p:nvSpPr>
        <p:spPr>
          <a:xfrm>
            <a:off x="980258" y="2391508"/>
            <a:ext cx="4850675" cy="3330433"/>
          </a:xfrm>
        </p:spPr>
        <p:txBody>
          <a:bodyPr vert="horz" lIns="91440" tIns="45720" rIns="91440" bIns="45720" rtlCol="0" anchor="t">
            <a:normAutofit/>
          </a:bodyPr>
          <a:lstStyle/>
          <a:p>
            <a:pPr rtl="0"/>
            <a:r>
              <a:rPr lang="ru-RU" sz="2400" dirty="0"/>
              <a:t>Игровая форма занятий создаётся игровой мотивацией, которая выступает как средство побуждения, стимулирования обучающихся к учебной деятельности.</a:t>
            </a:r>
          </a:p>
        </p:txBody>
      </p:sp>
      <p:sp>
        <p:nvSpPr>
          <p:cNvPr id="5" name="Объект 4">
            <a:extLst>
              <a:ext uri="{FF2B5EF4-FFF2-40B4-BE49-F238E27FC236}">
                <a16:creationId xmlns:a16="http://schemas.microsoft.com/office/drawing/2014/main" xmlns="" id="{BDB9D020-1E25-453D-83DF-1420ACD3968D}"/>
              </a:ext>
            </a:extLst>
          </p:cNvPr>
          <p:cNvSpPr>
            <a:spLocks noGrp="1"/>
          </p:cNvSpPr>
          <p:nvPr>
            <p:ph idx="10"/>
          </p:nvPr>
        </p:nvSpPr>
        <p:spPr>
          <a:xfrm>
            <a:off x="6096000" y="2391508"/>
            <a:ext cx="4850675" cy="3330433"/>
          </a:xfrm>
        </p:spPr>
        <p:txBody>
          <a:bodyPr vert="horz" lIns="91440" tIns="45720" rIns="91440" bIns="45720" rtlCol="0" anchor="t">
            <a:normAutofit lnSpcReduction="10000"/>
          </a:bodyPr>
          <a:lstStyle/>
          <a:p>
            <a:pPr rtl="0"/>
            <a:r>
              <a:rPr lang="ru-RU" sz="2400" dirty="0"/>
              <a:t>Игровые технологии применяются на уроках иностранного языка, так как именно через игру обучающийся знакомится с человеческими отношениями, начинает различать внешнюю и внутреннюю стороны явлений, открывает у себя наличие переживаний и начинает ориентироваться в них.</a:t>
            </a:r>
          </a:p>
        </p:txBody>
      </p:sp>
      <p:sp>
        <p:nvSpPr>
          <p:cNvPr id="9" name="Номер слайда 8">
            <a:extLst>
              <a:ext uri="{FF2B5EF4-FFF2-40B4-BE49-F238E27FC236}">
                <a16:creationId xmlns:a16="http://schemas.microsoft.com/office/drawing/2014/main" xmlns="" id="{6FD448B0-743E-0045-8131-69B4EEC58365}"/>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5</a:t>
            </a:fld>
            <a:endParaRPr lang="ru-RU"/>
          </a:p>
        </p:txBody>
      </p:sp>
    </p:spTree>
    <p:extLst>
      <p:ext uri="{BB962C8B-B14F-4D97-AF65-F5344CB8AC3E}">
        <p14:creationId xmlns:p14="http://schemas.microsoft.com/office/powerpoint/2010/main" val="256311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5F191A4-7839-4F63-B17C-7C366C59488C}"/>
              </a:ext>
            </a:extLst>
          </p:cNvPr>
          <p:cNvSpPr>
            <a:spLocks noGrp="1"/>
          </p:cNvSpPr>
          <p:nvPr>
            <p:ph type="title"/>
          </p:nvPr>
        </p:nvSpPr>
        <p:spPr>
          <a:xfrm>
            <a:off x="1167492" y="381000"/>
            <a:ext cx="9779183" cy="1325563"/>
          </a:xfrm>
        </p:spPr>
        <p:txBody>
          <a:bodyPr rtlCol="0"/>
          <a:lstStyle/>
          <a:p>
            <a:pPr rtl="0"/>
            <a:r>
              <a:rPr lang="ru-RU" dirty="0">
                <a:solidFill>
                  <a:schemeClr val="accent2">
                    <a:lumMod val="25000"/>
                  </a:schemeClr>
                </a:solidFill>
              </a:rPr>
              <a:t>Игровая форма</a:t>
            </a:r>
          </a:p>
        </p:txBody>
      </p:sp>
      <p:sp>
        <p:nvSpPr>
          <p:cNvPr id="4" name="Объект 3">
            <a:extLst>
              <a:ext uri="{FF2B5EF4-FFF2-40B4-BE49-F238E27FC236}">
                <a16:creationId xmlns:a16="http://schemas.microsoft.com/office/drawing/2014/main" xmlns="" id="{9B9ED227-95A7-4B08-91FE-5E0EF0D41D20}"/>
              </a:ext>
            </a:extLst>
          </p:cNvPr>
          <p:cNvSpPr>
            <a:spLocks noGrp="1"/>
          </p:cNvSpPr>
          <p:nvPr>
            <p:ph idx="1"/>
          </p:nvPr>
        </p:nvSpPr>
        <p:spPr>
          <a:xfrm>
            <a:off x="1167492" y="2014693"/>
            <a:ext cx="3218688" cy="2828613"/>
          </a:xfrm>
        </p:spPr>
        <p:txBody>
          <a:bodyPr vert="horz" lIns="91440" tIns="45720" rIns="91440" bIns="45720" rtlCol="0" anchor="t">
            <a:noAutofit/>
          </a:bodyPr>
          <a:lstStyle/>
          <a:p>
            <a:pPr rtl="0"/>
            <a:r>
              <a:rPr lang="ru-RU" sz="2400" dirty="0"/>
              <a:t>Цель изучения иностранного языка для детей с ОВЗ - развивающая. На уроках иностранного языка необходимо развивать у учащихся память, речь, внимание, мышление, кругозор. </a:t>
            </a:r>
          </a:p>
          <a:p>
            <a:pPr rtl="0"/>
            <a:endParaRPr lang="ru-RU" sz="1800" dirty="0"/>
          </a:p>
        </p:txBody>
      </p:sp>
      <p:sp>
        <p:nvSpPr>
          <p:cNvPr id="5" name="Объект 4">
            <a:extLst>
              <a:ext uri="{FF2B5EF4-FFF2-40B4-BE49-F238E27FC236}">
                <a16:creationId xmlns:a16="http://schemas.microsoft.com/office/drawing/2014/main" xmlns="" id="{9C2ECAAA-1E9C-4845-8EA9-E11A76F08150}"/>
              </a:ext>
            </a:extLst>
          </p:cNvPr>
          <p:cNvSpPr>
            <a:spLocks noGrp="1"/>
          </p:cNvSpPr>
          <p:nvPr>
            <p:ph idx="10"/>
          </p:nvPr>
        </p:nvSpPr>
        <p:spPr>
          <a:xfrm>
            <a:off x="4706491" y="2035997"/>
            <a:ext cx="3173279" cy="2828613"/>
          </a:xfrm>
        </p:spPr>
        <p:txBody>
          <a:bodyPr vert="horz" lIns="91440" tIns="45720" rIns="91440" bIns="45720" rtlCol="0" anchor="t">
            <a:normAutofit lnSpcReduction="10000"/>
          </a:bodyPr>
          <a:lstStyle/>
          <a:p>
            <a:pPr rtl="0"/>
            <a:r>
              <a:rPr lang="ru-RU" sz="2400" dirty="0"/>
              <a:t>Обучение английскому алфавиту и звуков проводится в игровой и соревновательной форме постепенно готовя учащегося к чтению</a:t>
            </a:r>
            <a:r>
              <a:rPr lang="ru-RU" sz="1800" dirty="0"/>
              <a:t>.</a:t>
            </a:r>
          </a:p>
          <a:p>
            <a:pPr rtl="0"/>
            <a:endParaRPr lang="ru-RU" sz="1800" dirty="0"/>
          </a:p>
        </p:txBody>
      </p:sp>
      <p:sp>
        <p:nvSpPr>
          <p:cNvPr id="11" name="Объект 10">
            <a:extLst>
              <a:ext uri="{FF2B5EF4-FFF2-40B4-BE49-F238E27FC236}">
                <a16:creationId xmlns:a16="http://schemas.microsoft.com/office/drawing/2014/main" xmlns="" id="{48A12450-9474-8A49-BAEB-20C6F51540D5}"/>
              </a:ext>
            </a:extLst>
          </p:cNvPr>
          <p:cNvSpPr>
            <a:spLocks noGrp="1"/>
          </p:cNvSpPr>
          <p:nvPr>
            <p:ph idx="13"/>
          </p:nvPr>
        </p:nvSpPr>
        <p:spPr>
          <a:xfrm>
            <a:off x="8200081" y="2035996"/>
            <a:ext cx="3173279" cy="2828613"/>
          </a:xfrm>
        </p:spPr>
        <p:txBody>
          <a:bodyPr rtlCol="0"/>
          <a:lstStyle/>
          <a:p>
            <a:pPr rtl="0"/>
            <a:r>
              <a:rPr lang="ru-RU" sz="2400" dirty="0"/>
              <a:t>Работа с текстом – это наиболее простой и, в то же время, эффективный вид деятельности на уроке английского языка в классах для детей с ОВЗ.</a:t>
            </a:r>
          </a:p>
        </p:txBody>
      </p:sp>
      <p:sp>
        <p:nvSpPr>
          <p:cNvPr id="8" name="Номер слайда 7">
            <a:extLst>
              <a:ext uri="{FF2B5EF4-FFF2-40B4-BE49-F238E27FC236}">
                <a16:creationId xmlns:a16="http://schemas.microsoft.com/office/drawing/2014/main" xmlns="" id="{B609FC03-B5BE-D846-993A-8E351C9509F3}"/>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6</a:t>
            </a:fld>
            <a:endParaRPr lang="ru-RU"/>
          </a:p>
        </p:txBody>
      </p:sp>
    </p:spTree>
    <p:extLst>
      <p:ext uri="{BB962C8B-B14F-4D97-AF65-F5344CB8AC3E}">
        <p14:creationId xmlns:p14="http://schemas.microsoft.com/office/powerpoint/2010/main" val="27215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D0B6389-2374-4677-B8BB-59410CCC32FD}"/>
              </a:ext>
            </a:extLst>
          </p:cNvPr>
          <p:cNvSpPr>
            <a:spLocks noGrp="1"/>
          </p:cNvSpPr>
          <p:nvPr>
            <p:ph type="title"/>
          </p:nvPr>
        </p:nvSpPr>
        <p:spPr>
          <a:xfrm>
            <a:off x="1167492" y="381000"/>
            <a:ext cx="9779183" cy="1325563"/>
          </a:xfrm>
        </p:spPr>
        <p:txBody>
          <a:bodyPr rtlCol="0">
            <a:noAutofit/>
          </a:bodyPr>
          <a:lstStyle/>
          <a:p>
            <a:pPr rtl="0"/>
            <a:r>
              <a:rPr lang="ru-RU" sz="3200" dirty="0">
                <a:solidFill>
                  <a:schemeClr val="accent2">
                    <a:lumMod val="25000"/>
                  </a:schemeClr>
                </a:solidFill>
              </a:rPr>
              <a:t>Запоминание новых лексических единиц также производится при помощи различных заданий:</a:t>
            </a:r>
          </a:p>
        </p:txBody>
      </p:sp>
      <p:graphicFrame>
        <p:nvGraphicFramePr>
          <p:cNvPr id="6" name="Объект 3" descr="Заполнитель временной шкалы ">
            <a:extLst>
              <a:ext uri="{FF2B5EF4-FFF2-40B4-BE49-F238E27FC236}">
                <a16:creationId xmlns:a16="http://schemas.microsoft.com/office/drawing/2014/main" xmlns="" id="{85168BDF-A0D9-4916-A9F9-41D8175A703C}"/>
              </a:ext>
            </a:extLst>
          </p:cNvPr>
          <p:cNvGraphicFramePr>
            <a:graphicFrameLocks noGrp="1" noChangeAspect="1"/>
          </p:cNvGraphicFramePr>
          <p:nvPr>
            <p:extLst>
              <p:ext uri="{D42A27DB-BD31-4B8C-83A1-F6EECF244321}">
                <p14:modId xmlns:p14="http://schemas.microsoft.com/office/powerpoint/2010/main" val="1119138357"/>
              </p:ext>
            </p:extLst>
          </p:nvPr>
        </p:nvGraphicFramePr>
        <p:xfrm>
          <a:off x="1251312" y="2082555"/>
          <a:ext cx="9689375" cy="3940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адпись 3">
            <a:extLst>
              <a:ext uri="{FF2B5EF4-FFF2-40B4-BE49-F238E27FC236}">
                <a16:creationId xmlns:a16="http://schemas.microsoft.com/office/drawing/2014/main" xmlns="" id="{9C0179B5-0800-154F-80F6-614473C055BD}"/>
              </a:ext>
            </a:extLst>
          </p:cNvPr>
          <p:cNvSpPr txBox="1"/>
          <p:nvPr/>
        </p:nvSpPr>
        <p:spPr>
          <a:xfrm>
            <a:off x="2246936" y="2674641"/>
            <a:ext cx="350196" cy="646331"/>
          </a:xfrm>
          <a:prstGeom prst="rect">
            <a:avLst/>
          </a:prstGeom>
          <a:noFill/>
        </p:spPr>
        <p:txBody>
          <a:bodyPr wrap="square" rtlCol="0">
            <a:spAutoFit/>
          </a:bodyPr>
          <a:lstStyle/>
          <a:p>
            <a:pPr algn="ctr" rtl="0"/>
            <a:r>
              <a:rPr lang="ru-RU" sz="3600" b="1" dirty="0">
                <a:solidFill>
                  <a:schemeClr val="bg1"/>
                </a:solidFill>
                <a:latin typeface="Arial" panose="020B0604020202020204" pitchFamily="34" charset="0"/>
              </a:rPr>
              <a:t>1</a:t>
            </a:r>
          </a:p>
        </p:txBody>
      </p:sp>
      <p:sp>
        <p:nvSpPr>
          <p:cNvPr id="7" name="Надпись 6">
            <a:extLst>
              <a:ext uri="{FF2B5EF4-FFF2-40B4-BE49-F238E27FC236}">
                <a16:creationId xmlns:a16="http://schemas.microsoft.com/office/drawing/2014/main" xmlns="" id="{B468C313-80C0-8840-8702-F1084174C592}"/>
              </a:ext>
            </a:extLst>
          </p:cNvPr>
          <p:cNvSpPr txBox="1"/>
          <p:nvPr/>
        </p:nvSpPr>
        <p:spPr>
          <a:xfrm>
            <a:off x="4701396" y="2674638"/>
            <a:ext cx="350196" cy="646331"/>
          </a:xfrm>
          <a:prstGeom prst="rect">
            <a:avLst/>
          </a:prstGeom>
          <a:noFill/>
        </p:spPr>
        <p:txBody>
          <a:bodyPr wrap="square" rtlCol="0">
            <a:spAutoFit/>
          </a:bodyPr>
          <a:lstStyle/>
          <a:p>
            <a:pPr algn="ctr" rtl="0"/>
            <a:r>
              <a:rPr lang="ru-RU" sz="3600" b="1" dirty="0">
                <a:solidFill>
                  <a:schemeClr val="bg1"/>
                </a:solidFill>
                <a:latin typeface="Arial" panose="020B0604020202020204" pitchFamily="34" charset="0"/>
              </a:rPr>
              <a:t>2</a:t>
            </a:r>
          </a:p>
        </p:txBody>
      </p:sp>
      <p:sp>
        <p:nvSpPr>
          <p:cNvPr id="8" name="Надпись 7">
            <a:extLst>
              <a:ext uri="{FF2B5EF4-FFF2-40B4-BE49-F238E27FC236}">
                <a16:creationId xmlns:a16="http://schemas.microsoft.com/office/drawing/2014/main" xmlns="" id="{4E863C6B-1856-BC43-A090-B182EAB34EB8}"/>
              </a:ext>
            </a:extLst>
          </p:cNvPr>
          <p:cNvSpPr txBox="1"/>
          <p:nvPr/>
        </p:nvSpPr>
        <p:spPr>
          <a:xfrm>
            <a:off x="7148132" y="2674639"/>
            <a:ext cx="350196" cy="646331"/>
          </a:xfrm>
          <a:prstGeom prst="rect">
            <a:avLst/>
          </a:prstGeom>
          <a:noFill/>
        </p:spPr>
        <p:txBody>
          <a:bodyPr wrap="square" rtlCol="0">
            <a:spAutoFit/>
          </a:bodyPr>
          <a:lstStyle/>
          <a:p>
            <a:pPr algn="ctr" rtl="0"/>
            <a:r>
              <a:rPr lang="ru-RU" sz="3600" b="1" dirty="0">
                <a:solidFill>
                  <a:schemeClr val="bg1"/>
                </a:solidFill>
                <a:latin typeface="Arial" panose="020B0604020202020204" pitchFamily="34" charset="0"/>
              </a:rPr>
              <a:t>3</a:t>
            </a:r>
          </a:p>
        </p:txBody>
      </p:sp>
      <p:sp>
        <p:nvSpPr>
          <p:cNvPr id="9" name="Надпись 8">
            <a:extLst>
              <a:ext uri="{FF2B5EF4-FFF2-40B4-BE49-F238E27FC236}">
                <a16:creationId xmlns:a16="http://schemas.microsoft.com/office/drawing/2014/main" xmlns="" id="{3AE770E3-D227-CD4E-83C4-44744E774884}"/>
              </a:ext>
            </a:extLst>
          </p:cNvPr>
          <p:cNvSpPr txBox="1"/>
          <p:nvPr/>
        </p:nvSpPr>
        <p:spPr>
          <a:xfrm>
            <a:off x="9594868" y="2674639"/>
            <a:ext cx="350196" cy="646331"/>
          </a:xfrm>
          <a:prstGeom prst="rect">
            <a:avLst/>
          </a:prstGeom>
          <a:noFill/>
        </p:spPr>
        <p:txBody>
          <a:bodyPr wrap="square" rtlCol="0">
            <a:spAutoFit/>
          </a:bodyPr>
          <a:lstStyle/>
          <a:p>
            <a:pPr algn="ctr" rtl="0"/>
            <a:r>
              <a:rPr lang="ru-RU" sz="3600" b="1" dirty="0">
                <a:solidFill>
                  <a:schemeClr val="bg1"/>
                </a:solidFill>
                <a:latin typeface="Arial" panose="020B0604020202020204" pitchFamily="34" charset="0"/>
              </a:rPr>
              <a:t>4</a:t>
            </a:r>
          </a:p>
        </p:txBody>
      </p:sp>
      <p:sp>
        <p:nvSpPr>
          <p:cNvPr id="12" name="Номер слайда 11">
            <a:extLst>
              <a:ext uri="{FF2B5EF4-FFF2-40B4-BE49-F238E27FC236}">
                <a16:creationId xmlns:a16="http://schemas.microsoft.com/office/drawing/2014/main" xmlns="" id="{6308D1AB-33EC-174A-AFF4-6B9718A863B4}"/>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7</a:t>
            </a:fld>
            <a:endParaRPr lang="ru-RU" dirty="0"/>
          </a:p>
        </p:txBody>
      </p:sp>
    </p:spTree>
    <p:extLst>
      <p:ext uri="{BB962C8B-B14F-4D97-AF65-F5344CB8AC3E}">
        <p14:creationId xmlns:p14="http://schemas.microsoft.com/office/powerpoint/2010/main" val="70020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xmlns="" id="{50B6C709-8794-DF4E-A15C-6E648F09DD12}"/>
              </a:ext>
            </a:extLst>
          </p:cNvPr>
          <p:cNvSpPr>
            <a:spLocks noGrp="1"/>
          </p:cNvSpPr>
          <p:nvPr>
            <p:ph type="sldNum" sz="quarter" idx="4"/>
          </p:nvPr>
        </p:nvSpPr>
        <p:spPr/>
        <p:txBody>
          <a:bodyPr rtlCol="0"/>
          <a:lstStyle/>
          <a:p>
            <a:pPr rtl="0"/>
            <a:fld id="{294A09A9-5501-47C1-A89A-A340965A2BE2}" type="slidenum">
              <a:rPr lang="ru-RU" smtClean="0"/>
              <a:pPr rtl="0"/>
              <a:t>8</a:t>
            </a:fld>
            <a:endParaRPr lang="ru-RU"/>
          </a:p>
        </p:txBody>
      </p:sp>
      <p:sp>
        <p:nvSpPr>
          <p:cNvPr id="7" name="Объект 6">
            <a:extLst>
              <a:ext uri="{FF2B5EF4-FFF2-40B4-BE49-F238E27FC236}">
                <a16:creationId xmlns:a16="http://schemas.microsoft.com/office/drawing/2014/main" xmlns="" id="{AD23CD6D-BFF0-D869-AE1D-3D379A7591F4}"/>
              </a:ext>
            </a:extLst>
          </p:cNvPr>
          <p:cNvSpPr>
            <a:spLocks noGrp="1"/>
          </p:cNvSpPr>
          <p:nvPr>
            <p:ph idx="1"/>
          </p:nvPr>
        </p:nvSpPr>
        <p:spPr>
          <a:xfrm>
            <a:off x="1031568" y="1989089"/>
            <a:ext cx="10128864" cy="3366813"/>
          </a:xfrm>
        </p:spPr>
        <p:txBody>
          <a:bodyPr/>
          <a:lstStyle/>
          <a:p>
            <a:r>
              <a:rPr lang="ru-RU" sz="3600" dirty="0"/>
              <a:t>Максимальная повторяемость материала является принципом успешного усвоения лексических единиц. </a:t>
            </a:r>
          </a:p>
          <a:p>
            <a:r>
              <a:rPr lang="ru-RU" sz="3600" dirty="0"/>
              <a:t>Преимущественно, работа с текстом делится на три фазы: до - текстовый этап (</a:t>
            </a:r>
            <a:r>
              <a:rPr lang="ru-RU" sz="3600" dirty="0" err="1"/>
              <a:t>pre</a:t>
            </a:r>
            <a:r>
              <a:rPr lang="ru-RU" sz="3600" dirty="0"/>
              <a:t> - </a:t>
            </a:r>
            <a:r>
              <a:rPr lang="ru-RU" sz="3600" dirty="0" err="1"/>
              <a:t>reading</a:t>
            </a:r>
            <a:r>
              <a:rPr lang="ru-RU" sz="3600" dirty="0"/>
              <a:t>), активное чтение (</a:t>
            </a:r>
            <a:r>
              <a:rPr lang="ru-RU" sz="3600" dirty="0" err="1"/>
              <a:t>while</a:t>
            </a:r>
            <a:r>
              <a:rPr lang="ru-RU" sz="3600" dirty="0"/>
              <a:t> - </a:t>
            </a:r>
            <a:r>
              <a:rPr lang="ru-RU" sz="3600" dirty="0" err="1"/>
              <a:t>reading</a:t>
            </a:r>
            <a:r>
              <a:rPr lang="ru-RU" sz="3600" dirty="0"/>
              <a:t>), </a:t>
            </a:r>
            <a:r>
              <a:rPr lang="ru-RU" sz="3600" dirty="0" err="1"/>
              <a:t>послетекстовый</a:t>
            </a:r>
            <a:r>
              <a:rPr lang="ru-RU" sz="3600" dirty="0"/>
              <a:t> этап (</a:t>
            </a:r>
            <a:r>
              <a:rPr lang="ru-RU" sz="3600" dirty="0" err="1"/>
              <a:t>post</a:t>
            </a:r>
            <a:r>
              <a:rPr lang="ru-RU" sz="3600" dirty="0"/>
              <a:t> - </a:t>
            </a:r>
            <a:r>
              <a:rPr lang="ru-RU" sz="3600" dirty="0" err="1"/>
              <a:t>reading</a:t>
            </a:r>
            <a:r>
              <a:rPr lang="ru-RU" sz="3600" dirty="0"/>
              <a:t>).</a:t>
            </a:r>
          </a:p>
        </p:txBody>
      </p:sp>
    </p:spTree>
    <p:extLst>
      <p:ext uri="{BB962C8B-B14F-4D97-AF65-F5344CB8AC3E}">
        <p14:creationId xmlns:p14="http://schemas.microsoft.com/office/powerpoint/2010/main" val="421291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A6F7BB-30A8-4980-AD4A-2FB0B53FA6C9}"/>
              </a:ext>
            </a:extLst>
          </p:cNvPr>
          <p:cNvSpPr>
            <a:spLocks noGrp="1"/>
          </p:cNvSpPr>
          <p:nvPr>
            <p:ph type="title"/>
          </p:nvPr>
        </p:nvSpPr>
        <p:spPr>
          <a:xfrm>
            <a:off x="750430" y="381000"/>
            <a:ext cx="8401624" cy="1325563"/>
          </a:xfrm>
        </p:spPr>
        <p:txBody>
          <a:bodyPr rtlCol="0"/>
          <a:lstStyle/>
          <a:p>
            <a:pPr rtl="0"/>
            <a:r>
              <a:rPr lang="ru-RU" dirty="0">
                <a:solidFill>
                  <a:schemeClr val="accent2">
                    <a:lumMod val="25000"/>
                  </a:schemeClr>
                </a:solidFill>
              </a:rPr>
              <a:t>Работа с текстом</a:t>
            </a:r>
          </a:p>
        </p:txBody>
      </p:sp>
      <p:sp>
        <p:nvSpPr>
          <p:cNvPr id="35" name="Текст 34">
            <a:extLst>
              <a:ext uri="{FF2B5EF4-FFF2-40B4-BE49-F238E27FC236}">
                <a16:creationId xmlns:a16="http://schemas.microsoft.com/office/drawing/2014/main" xmlns="" id="{7D722C50-45F7-D84B-B216-568F72D66349}"/>
              </a:ext>
            </a:extLst>
          </p:cNvPr>
          <p:cNvSpPr>
            <a:spLocks noGrp="1"/>
          </p:cNvSpPr>
          <p:nvPr>
            <p:ph type="body" sz="quarter" idx="18"/>
          </p:nvPr>
        </p:nvSpPr>
        <p:spPr>
          <a:xfrm>
            <a:off x="927010" y="2331072"/>
            <a:ext cx="4024232" cy="3464818"/>
          </a:xfrm>
        </p:spPr>
        <p:txBody>
          <a:bodyPr rtlCol="0"/>
          <a:lstStyle/>
          <a:p>
            <a:pPr rtl="0"/>
            <a:r>
              <a:rPr lang="ru-RU" sz="2400" dirty="0"/>
              <a:t>До – текстовый этап (введение в ситуацию) включает следующие задания:</a:t>
            </a:r>
          </a:p>
          <a:p>
            <a:pPr rtl="0"/>
            <a:r>
              <a:rPr lang="ru-RU" sz="2400" dirty="0"/>
              <a:t>•	составление диаграмм,</a:t>
            </a:r>
          </a:p>
          <a:p>
            <a:pPr rtl="0"/>
            <a:r>
              <a:rPr lang="ru-RU" sz="2400" dirty="0"/>
              <a:t>•	подбор заголовков,</a:t>
            </a:r>
          </a:p>
          <a:p>
            <a:pPr rtl="0"/>
            <a:r>
              <a:rPr lang="ru-RU" sz="2400" dirty="0"/>
              <a:t>•	ответы на наводящие вопросы.</a:t>
            </a:r>
          </a:p>
        </p:txBody>
      </p:sp>
      <p:sp>
        <p:nvSpPr>
          <p:cNvPr id="37" name="Текст 36">
            <a:extLst>
              <a:ext uri="{FF2B5EF4-FFF2-40B4-BE49-F238E27FC236}">
                <a16:creationId xmlns:a16="http://schemas.microsoft.com/office/drawing/2014/main" xmlns="" id="{7990731F-95DE-4F44-8EA0-E275CEAFD8A2}"/>
              </a:ext>
            </a:extLst>
          </p:cNvPr>
          <p:cNvSpPr>
            <a:spLocks noGrp="1"/>
          </p:cNvSpPr>
          <p:nvPr>
            <p:ph type="body" sz="quarter" idx="20"/>
          </p:nvPr>
        </p:nvSpPr>
        <p:spPr>
          <a:xfrm>
            <a:off x="5894363" y="1894973"/>
            <a:ext cx="3721924" cy="3464817"/>
          </a:xfrm>
        </p:spPr>
        <p:txBody>
          <a:bodyPr rtlCol="0"/>
          <a:lstStyle/>
          <a:p>
            <a:pPr rtl="0"/>
            <a:r>
              <a:rPr lang="ru-RU" sz="2400" dirty="0"/>
              <a:t>Второй этап чтения стабилен по структуре. Текст озвучивается по определённой схеме: чтение учителя, хоровое чтение за учителем, прослушивание текста со звукового носителя, хоровое повторение за диктором, индивидуальное чтение учащихся каждого блока текста. </a:t>
            </a:r>
          </a:p>
        </p:txBody>
      </p:sp>
      <p:sp>
        <p:nvSpPr>
          <p:cNvPr id="5" name="Номер слайда 4">
            <a:extLst>
              <a:ext uri="{FF2B5EF4-FFF2-40B4-BE49-F238E27FC236}">
                <a16:creationId xmlns:a16="http://schemas.microsoft.com/office/drawing/2014/main" xmlns="" id="{987CCF58-9B83-4A4F-8CA9-3D9C9BB7A287}"/>
              </a:ext>
            </a:extLst>
          </p:cNvPr>
          <p:cNvSpPr>
            <a:spLocks noGrp="1"/>
          </p:cNvSpPr>
          <p:nvPr>
            <p:ph type="sldNum" sz="quarter" idx="12"/>
          </p:nvPr>
        </p:nvSpPr>
        <p:spPr>
          <a:xfrm>
            <a:off x="8332334" y="6356350"/>
            <a:ext cx="1167495" cy="365125"/>
          </a:xfrm>
        </p:spPr>
        <p:txBody>
          <a:bodyPr rtlCol="0"/>
          <a:lstStyle/>
          <a:p>
            <a:pPr rtl="0"/>
            <a:fld id="{294A09A9-5501-47C1-A89A-A340965A2BE2}" type="slidenum">
              <a:rPr lang="ru-RU" smtClean="0"/>
              <a:pPr rtl="0"/>
              <a:t>9</a:t>
            </a:fld>
            <a:endParaRPr lang="ru-RU"/>
          </a:p>
        </p:txBody>
      </p:sp>
    </p:spTree>
    <p:extLst>
      <p:ext uri="{BB962C8B-B14F-4D97-AF65-F5344CB8AC3E}">
        <p14:creationId xmlns:p14="http://schemas.microsoft.com/office/powerpoint/2010/main" val="3335690284"/>
      </p:ext>
    </p:extLst>
  </p:cSld>
  <p:clrMapOvr>
    <a:masterClrMapping/>
  </p:clrMapOvr>
</p:sld>
</file>

<file path=ppt/theme/theme1.xml><?xml version="1.0" encoding="utf-8"?>
<a:theme xmlns:a="http://schemas.openxmlformats.org/drawingml/2006/main" name="Пользовательские">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9A5FA357-B0DF-4EFE-A910-4D3F993A1AA1}"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2.xml><?xml version="1.0" encoding="utf-8"?>
<ds:datastoreItem xmlns:ds="http://schemas.openxmlformats.org/officeDocument/2006/customXml" ds:itemID="{1342FAFE-88B4-49B4-9588-86CB0E564E5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2F1176D5-513E-4E73-98C9-4CEA832F57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TM45331398</Template>
  <TotalTime>0</TotalTime>
  <Words>963</Words>
  <Application>Microsoft Office PowerPoint</Application>
  <PresentationFormat>Произвольный</PresentationFormat>
  <Paragraphs>100</Paragraphs>
  <Slides>18</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Пользовательские</vt:lpstr>
      <vt:lpstr>Игровые и соревновательные формы обучения чтению в условиях инклюзивного обучения иностранному языку в рамках ФГОС НОО</vt:lpstr>
      <vt:lpstr>Инклюзивное образование </vt:lpstr>
      <vt:lpstr>Современная педагогическая технология в учебно-воспитательном процессе </vt:lpstr>
      <vt:lpstr>Игра</vt:lpstr>
      <vt:lpstr>Игровая форма</vt:lpstr>
      <vt:lpstr>Игровая форма</vt:lpstr>
      <vt:lpstr>Запоминание новых лексических единиц также производится при помощи различных заданий:</vt:lpstr>
      <vt:lpstr>Презентация PowerPoint</vt:lpstr>
      <vt:lpstr>Работа с текстом</vt:lpstr>
      <vt:lpstr>Работа с текстом</vt:lpstr>
      <vt:lpstr>Примеры игровых упражнений, направленных на развитие навыка чтения.</vt:lpstr>
      <vt:lpstr>Примеры игровых упражнений, направленных на развитие навыка чтения.</vt:lpstr>
      <vt:lpstr>Соревновательные формы</vt:lpstr>
      <vt:lpstr>Соревновательные формы</vt:lpstr>
      <vt:lpstr>Соревновательные формы</vt:lpstr>
      <vt:lpstr>Соревновательные формы</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2021-09-06T16:30:14Z</dcterms:created>
  <dcterms:modified xsi:type="dcterms:W3CDTF">2023-10-03T11:34:33Z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