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56" r:id="rId3"/>
    <p:sldId id="294" r:id="rId4"/>
    <p:sldId id="265" r:id="rId5"/>
    <p:sldId id="257" r:id="rId6"/>
    <p:sldId id="260" r:id="rId7"/>
    <p:sldId id="261" r:id="rId8"/>
    <p:sldId id="262" r:id="rId9"/>
    <p:sldId id="263" r:id="rId10"/>
    <p:sldId id="266" r:id="rId11"/>
    <p:sldId id="267" r:id="rId12"/>
    <p:sldId id="268" r:id="rId13"/>
    <p:sldId id="293" r:id="rId14"/>
    <p:sldId id="269" r:id="rId15"/>
    <p:sldId id="270" r:id="rId16"/>
    <p:sldId id="271" r:id="rId17"/>
    <p:sldId id="272" r:id="rId18"/>
    <p:sldId id="274" r:id="rId19"/>
    <p:sldId id="275" r:id="rId20"/>
    <p:sldId id="276" r:id="rId21"/>
    <p:sldId id="280" r:id="rId22"/>
    <p:sldId id="281" r:id="rId23"/>
    <p:sldId id="284" r:id="rId24"/>
    <p:sldId id="287" r:id="rId25"/>
    <p:sldId id="288" r:id="rId26"/>
    <p:sldId id="289" r:id="rId27"/>
    <p:sldId id="290" r:id="rId28"/>
    <p:sldId id="291"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7675C-FA6A-47C8-9D63-9280E0B51597}"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ru-RU"/>
        </a:p>
      </dgm:t>
    </dgm:pt>
    <dgm:pt modelId="{5EFEC3D8-E36D-4EDD-9BBD-C7C994319B73}">
      <dgm:prSet/>
      <dgm:spPr/>
      <dgm:t>
        <a:bodyPr/>
        <a:lstStyle/>
        <a:p>
          <a:pPr rtl="0"/>
          <a:r>
            <a:rPr lang="ru-RU" b="1" dirty="0" smtClean="0"/>
            <a:t>Чтение </a:t>
          </a:r>
          <a:r>
            <a:rPr lang="ru-RU" dirty="0" smtClean="0"/>
            <a:t>- это самостоятельный вид речевой деятельности, связанный с восприятием и пониманием информации, закодированной графическими знаками. В начальных классах закладываются основы этого важного вида речевой деятельности.</a:t>
          </a:r>
          <a:endParaRPr lang="ru-RU" dirty="0"/>
        </a:p>
      </dgm:t>
    </dgm:pt>
    <dgm:pt modelId="{1AB3C385-3455-4E40-AA56-6F46B93ADCA6}" type="parTrans" cxnId="{D6CC0D0D-69D4-42DD-AC47-5B0FD475CAA8}">
      <dgm:prSet/>
      <dgm:spPr/>
      <dgm:t>
        <a:bodyPr/>
        <a:lstStyle/>
        <a:p>
          <a:endParaRPr lang="ru-RU"/>
        </a:p>
      </dgm:t>
    </dgm:pt>
    <dgm:pt modelId="{904A1ADF-1E44-4FCD-A3A8-20E67D8FF168}" type="sibTrans" cxnId="{D6CC0D0D-69D4-42DD-AC47-5B0FD475CAA8}">
      <dgm:prSet/>
      <dgm:spPr/>
      <dgm:t>
        <a:bodyPr/>
        <a:lstStyle/>
        <a:p>
          <a:endParaRPr lang="ru-RU"/>
        </a:p>
      </dgm:t>
    </dgm:pt>
    <dgm:pt modelId="{B7CE0F42-D83F-408B-9C48-B9251754B343}" type="pres">
      <dgm:prSet presAssocID="{2FA7675C-FA6A-47C8-9D63-9280E0B51597}" presName="Name0" presStyleCnt="0">
        <dgm:presLayoutVars>
          <dgm:chPref val="3"/>
          <dgm:dir/>
          <dgm:animLvl val="lvl"/>
          <dgm:resizeHandles/>
        </dgm:presLayoutVars>
      </dgm:prSet>
      <dgm:spPr/>
      <dgm:t>
        <a:bodyPr/>
        <a:lstStyle/>
        <a:p>
          <a:endParaRPr lang="ru-RU"/>
        </a:p>
      </dgm:t>
    </dgm:pt>
    <dgm:pt modelId="{34B03D76-EB37-42A1-92C8-F265F7ADB338}" type="pres">
      <dgm:prSet presAssocID="{5EFEC3D8-E36D-4EDD-9BBD-C7C994319B73}" presName="horFlow" presStyleCnt="0"/>
      <dgm:spPr/>
    </dgm:pt>
    <dgm:pt modelId="{8106DDFA-B7D6-4A99-BE7D-97D84AE7F7C5}" type="pres">
      <dgm:prSet presAssocID="{5EFEC3D8-E36D-4EDD-9BBD-C7C994319B73}" presName="bigChev" presStyleLbl="node1" presStyleIdx="0" presStyleCnt="1"/>
      <dgm:spPr/>
      <dgm:t>
        <a:bodyPr/>
        <a:lstStyle/>
        <a:p>
          <a:endParaRPr lang="ru-RU"/>
        </a:p>
      </dgm:t>
    </dgm:pt>
  </dgm:ptLst>
  <dgm:cxnLst>
    <dgm:cxn modelId="{3EB9DE2D-38C1-4E92-8EF9-530E316072EA}" type="presOf" srcId="{2FA7675C-FA6A-47C8-9D63-9280E0B51597}" destId="{B7CE0F42-D83F-408B-9C48-B9251754B343}" srcOrd="0" destOrd="0" presId="urn:microsoft.com/office/officeart/2005/8/layout/lProcess3"/>
    <dgm:cxn modelId="{D6CC0D0D-69D4-42DD-AC47-5B0FD475CAA8}" srcId="{2FA7675C-FA6A-47C8-9D63-9280E0B51597}" destId="{5EFEC3D8-E36D-4EDD-9BBD-C7C994319B73}" srcOrd="0" destOrd="0" parTransId="{1AB3C385-3455-4E40-AA56-6F46B93ADCA6}" sibTransId="{904A1ADF-1E44-4FCD-A3A8-20E67D8FF168}"/>
    <dgm:cxn modelId="{02777051-8A5E-410E-8A9C-378C60F587D6}" type="presOf" srcId="{5EFEC3D8-E36D-4EDD-9BBD-C7C994319B73}" destId="{8106DDFA-B7D6-4A99-BE7D-97D84AE7F7C5}" srcOrd="0" destOrd="0" presId="urn:microsoft.com/office/officeart/2005/8/layout/lProcess3"/>
    <dgm:cxn modelId="{76E9B586-6F41-490C-A05D-DBAE96CB7A59}" type="presParOf" srcId="{B7CE0F42-D83F-408B-9C48-B9251754B343}" destId="{34B03D76-EB37-42A1-92C8-F265F7ADB338}" srcOrd="0" destOrd="0" presId="urn:microsoft.com/office/officeart/2005/8/layout/lProcess3"/>
    <dgm:cxn modelId="{6A6021AB-B2E8-41F5-B510-5BD0CBD105ED}" type="presParOf" srcId="{34B03D76-EB37-42A1-92C8-F265F7ADB338}" destId="{8106DDFA-B7D6-4A99-BE7D-97D84AE7F7C5}"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D4718F-FA70-440C-B7B3-AA8CA5DE810F}" type="doc">
      <dgm:prSet loTypeId="urn:microsoft.com/office/officeart/2005/8/layout/hList7" loCatId="list" qsTypeId="urn:microsoft.com/office/officeart/2005/8/quickstyle/simple1" qsCatId="simple" csTypeId="urn:microsoft.com/office/officeart/2005/8/colors/accent1_2" csCatId="accent1"/>
      <dgm:spPr/>
      <dgm:t>
        <a:bodyPr/>
        <a:lstStyle/>
        <a:p>
          <a:endParaRPr lang="ru-RU"/>
        </a:p>
      </dgm:t>
    </dgm:pt>
    <dgm:pt modelId="{EC3E70CD-A0AC-45C5-9670-A2B90F72D4AC}">
      <dgm:prSet/>
      <dgm:spPr/>
      <dgm:t>
        <a:bodyPr/>
        <a:lstStyle/>
        <a:p>
          <a:pPr rtl="0"/>
          <a:endParaRPr lang="ru-RU"/>
        </a:p>
      </dgm:t>
    </dgm:pt>
    <dgm:pt modelId="{68F5B1D1-85E7-48AF-A69C-5D5BCA3D2575}" type="parTrans" cxnId="{24B0FC63-B28E-44D0-9A6A-ECC6327A04F7}">
      <dgm:prSet/>
      <dgm:spPr/>
      <dgm:t>
        <a:bodyPr/>
        <a:lstStyle/>
        <a:p>
          <a:endParaRPr lang="ru-RU"/>
        </a:p>
      </dgm:t>
    </dgm:pt>
    <dgm:pt modelId="{AFFE8783-7B48-49AD-95BC-876798894444}" type="sibTrans" cxnId="{24B0FC63-B28E-44D0-9A6A-ECC6327A04F7}">
      <dgm:prSet/>
      <dgm:spPr/>
      <dgm:t>
        <a:bodyPr/>
        <a:lstStyle/>
        <a:p>
          <a:endParaRPr lang="ru-RU"/>
        </a:p>
      </dgm:t>
    </dgm:pt>
    <dgm:pt modelId="{28CF8598-CEC2-4C56-BFF8-DAF49022E15B}">
      <dgm:prSet/>
      <dgm:spPr/>
      <dgm:t>
        <a:bodyPr/>
        <a:lstStyle/>
        <a:p>
          <a:pPr rtl="0"/>
          <a:r>
            <a:rPr lang="ru-RU" dirty="0" smtClean="0"/>
            <a:t>При обучении мы видим систему:</a:t>
          </a:r>
          <a:endParaRPr lang="ru-RU" dirty="0"/>
        </a:p>
      </dgm:t>
    </dgm:pt>
    <dgm:pt modelId="{B87D3AD0-0276-4D4C-868C-357A211F7D7D}" type="parTrans" cxnId="{8577391B-696B-43A9-A280-C415799DAAEA}">
      <dgm:prSet/>
      <dgm:spPr/>
      <dgm:t>
        <a:bodyPr/>
        <a:lstStyle/>
        <a:p>
          <a:endParaRPr lang="ru-RU"/>
        </a:p>
      </dgm:t>
    </dgm:pt>
    <dgm:pt modelId="{79E12067-4012-4443-83E4-07F2026FA6AD}" type="sibTrans" cxnId="{8577391B-696B-43A9-A280-C415799DAAEA}">
      <dgm:prSet/>
      <dgm:spPr/>
      <dgm:t>
        <a:bodyPr/>
        <a:lstStyle/>
        <a:p>
          <a:endParaRPr lang="ru-RU"/>
        </a:p>
      </dgm:t>
    </dgm:pt>
    <dgm:pt modelId="{8298520A-DCB9-4ADA-BA70-F4DAC37DBF09}">
      <dgm:prSet/>
      <dgm:spPr/>
      <dgm:t>
        <a:bodyPr/>
        <a:lstStyle/>
        <a:p>
          <a:pPr rtl="0"/>
          <a:r>
            <a:rPr lang="ru-RU" dirty="0" smtClean="0"/>
            <a:t>изучение буквы (название, графическая форма);</a:t>
          </a:r>
          <a:endParaRPr lang="ru-RU" dirty="0"/>
        </a:p>
      </dgm:t>
    </dgm:pt>
    <dgm:pt modelId="{998359C6-6013-4749-9EB6-7608D13CE076}" type="parTrans" cxnId="{69E5EF8E-402D-48A3-AE7E-29260DF50A3C}">
      <dgm:prSet/>
      <dgm:spPr/>
      <dgm:t>
        <a:bodyPr/>
        <a:lstStyle/>
        <a:p>
          <a:endParaRPr lang="ru-RU"/>
        </a:p>
      </dgm:t>
    </dgm:pt>
    <dgm:pt modelId="{BA2E819C-173C-4D9C-A0FE-6ECDD22F1ED2}" type="sibTrans" cxnId="{69E5EF8E-402D-48A3-AE7E-29260DF50A3C}">
      <dgm:prSet/>
      <dgm:spPr/>
      <dgm:t>
        <a:bodyPr/>
        <a:lstStyle/>
        <a:p>
          <a:endParaRPr lang="ru-RU"/>
        </a:p>
      </dgm:t>
    </dgm:pt>
    <dgm:pt modelId="{55367193-4C74-4563-A9D2-DFCFCFAE8D0C}">
      <dgm:prSet/>
      <dgm:spPr/>
      <dgm:t>
        <a:bodyPr/>
        <a:lstStyle/>
        <a:p>
          <a:pPr rtl="0"/>
          <a:r>
            <a:rPr lang="ru-RU" dirty="0" smtClean="0"/>
            <a:t>изучение звука, который дает буква;</a:t>
          </a:r>
          <a:endParaRPr lang="ru-RU" dirty="0"/>
        </a:p>
      </dgm:t>
    </dgm:pt>
    <dgm:pt modelId="{6900A55C-0430-456B-B4B3-826DD28B18D7}" type="parTrans" cxnId="{AE1C2C9D-3FE0-464D-89AE-687A7C93F957}">
      <dgm:prSet/>
      <dgm:spPr/>
      <dgm:t>
        <a:bodyPr/>
        <a:lstStyle/>
        <a:p>
          <a:endParaRPr lang="ru-RU"/>
        </a:p>
      </dgm:t>
    </dgm:pt>
    <dgm:pt modelId="{5BA5333A-A9AB-4387-B163-2F235BFCA207}" type="sibTrans" cxnId="{AE1C2C9D-3FE0-464D-89AE-687A7C93F957}">
      <dgm:prSet/>
      <dgm:spPr/>
      <dgm:t>
        <a:bodyPr/>
        <a:lstStyle/>
        <a:p>
          <a:endParaRPr lang="ru-RU"/>
        </a:p>
      </dgm:t>
    </dgm:pt>
    <dgm:pt modelId="{7B15F37D-B182-46C3-A452-AC7ECEA385DA}">
      <dgm:prSet/>
      <dgm:spPr/>
      <dgm:t>
        <a:bodyPr/>
        <a:lstStyle/>
        <a:p>
          <a:pPr rtl="0"/>
          <a:r>
            <a:rPr lang="ru-RU" dirty="0" smtClean="0"/>
            <a:t>чтение незнакомых слов, содержащих новую букву/сочетание и пройденные ранее буквы;</a:t>
          </a:r>
          <a:endParaRPr lang="ru-RU" dirty="0"/>
        </a:p>
      </dgm:t>
    </dgm:pt>
    <dgm:pt modelId="{4443B80F-CB73-4016-A8E7-5F83FCC2A5E7}" type="parTrans" cxnId="{1EF62DAD-ADEC-4731-966A-81CBB7E62D0C}">
      <dgm:prSet/>
      <dgm:spPr/>
      <dgm:t>
        <a:bodyPr/>
        <a:lstStyle/>
        <a:p>
          <a:endParaRPr lang="ru-RU"/>
        </a:p>
      </dgm:t>
    </dgm:pt>
    <dgm:pt modelId="{BD36B786-DD40-43AD-8E83-26485B1DA8CC}" type="sibTrans" cxnId="{1EF62DAD-ADEC-4731-966A-81CBB7E62D0C}">
      <dgm:prSet/>
      <dgm:spPr/>
      <dgm:t>
        <a:bodyPr/>
        <a:lstStyle/>
        <a:p>
          <a:endParaRPr lang="ru-RU"/>
        </a:p>
      </dgm:t>
    </dgm:pt>
    <dgm:pt modelId="{A45C5775-2FEB-42E1-811A-8969DB6721DB}">
      <dgm:prSet/>
      <dgm:spPr/>
      <dgm:t>
        <a:bodyPr/>
        <a:lstStyle/>
        <a:p>
          <a:pPr rtl="0"/>
          <a:r>
            <a:rPr lang="ru-RU" dirty="0" smtClean="0"/>
            <a:t>запись незнакомых слов, содержащих новую букву/сочетание и пройденные ранее буквы.</a:t>
          </a:r>
          <a:endParaRPr lang="ru-RU" dirty="0"/>
        </a:p>
      </dgm:t>
    </dgm:pt>
    <dgm:pt modelId="{FC699D2D-5613-4C93-8823-49EF4534CA25}" type="parTrans" cxnId="{C8190DDB-E59D-4273-B6B5-E430682AFDF8}">
      <dgm:prSet/>
      <dgm:spPr/>
      <dgm:t>
        <a:bodyPr/>
        <a:lstStyle/>
        <a:p>
          <a:endParaRPr lang="ru-RU"/>
        </a:p>
      </dgm:t>
    </dgm:pt>
    <dgm:pt modelId="{B4197B10-ED37-4C05-B2F8-7BBAB3F82E0F}" type="sibTrans" cxnId="{C8190DDB-E59D-4273-B6B5-E430682AFDF8}">
      <dgm:prSet/>
      <dgm:spPr/>
      <dgm:t>
        <a:bodyPr/>
        <a:lstStyle/>
        <a:p>
          <a:endParaRPr lang="ru-RU"/>
        </a:p>
      </dgm:t>
    </dgm:pt>
    <dgm:pt modelId="{ADFEFCCF-37AA-46D7-B122-328A8CBB8821}" type="pres">
      <dgm:prSet presAssocID="{B9D4718F-FA70-440C-B7B3-AA8CA5DE810F}" presName="Name0" presStyleCnt="0">
        <dgm:presLayoutVars>
          <dgm:dir/>
          <dgm:resizeHandles val="exact"/>
        </dgm:presLayoutVars>
      </dgm:prSet>
      <dgm:spPr/>
      <dgm:t>
        <a:bodyPr/>
        <a:lstStyle/>
        <a:p>
          <a:endParaRPr lang="ru-RU"/>
        </a:p>
      </dgm:t>
    </dgm:pt>
    <dgm:pt modelId="{4ECB3C98-F6E6-431F-A429-1F40707BBDA3}" type="pres">
      <dgm:prSet presAssocID="{B9D4718F-FA70-440C-B7B3-AA8CA5DE810F}" presName="fgShape" presStyleLbl="fgShp" presStyleIdx="0" presStyleCnt="1"/>
      <dgm:spPr/>
    </dgm:pt>
    <dgm:pt modelId="{78B16CF0-B8F8-46CE-9DAD-8F7A6B7077E0}" type="pres">
      <dgm:prSet presAssocID="{B9D4718F-FA70-440C-B7B3-AA8CA5DE810F}" presName="linComp" presStyleCnt="0"/>
      <dgm:spPr/>
    </dgm:pt>
    <dgm:pt modelId="{2DD061BD-D601-48FF-8AC4-1C9C298099AD}" type="pres">
      <dgm:prSet presAssocID="{EC3E70CD-A0AC-45C5-9670-A2B90F72D4AC}" presName="compNode" presStyleCnt="0"/>
      <dgm:spPr/>
    </dgm:pt>
    <dgm:pt modelId="{5E6ECA33-DCFB-4960-9A28-FBD2E050D12D}" type="pres">
      <dgm:prSet presAssocID="{EC3E70CD-A0AC-45C5-9670-A2B90F72D4AC}" presName="bkgdShape" presStyleLbl="node1" presStyleIdx="0" presStyleCnt="2"/>
      <dgm:spPr/>
      <dgm:t>
        <a:bodyPr/>
        <a:lstStyle/>
        <a:p>
          <a:endParaRPr lang="ru-RU"/>
        </a:p>
      </dgm:t>
    </dgm:pt>
    <dgm:pt modelId="{C32861A6-1313-414C-8E05-169298AE42EC}" type="pres">
      <dgm:prSet presAssocID="{EC3E70CD-A0AC-45C5-9670-A2B90F72D4AC}" presName="nodeTx" presStyleLbl="node1" presStyleIdx="0" presStyleCnt="2">
        <dgm:presLayoutVars>
          <dgm:bulletEnabled val="1"/>
        </dgm:presLayoutVars>
      </dgm:prSet>
      <dgm:spPr/>
      <dgm:t>
        <a:bodyPr/>
        <a:lstStyle/>
        <a:p>
          <a:endParaRPr lang="ru-RU"/>
        </a:p>
      </dgm:t>
    </dgm:pt>
    <dgm:pt modelId="{3ACAC106-A4F1-4FEA-8F43-858315A2F7CB}" type="pres">
      <dgm:prSet presAssocID="{EC3E70CD-A0AC-45C5-9670-A2B90F72D4AC}" presName="invisiNode" presStyleLbl="node1" presStyleIdx="0" presStyleCnt="2"/>
      <dgm:spPr/>
    </dgm:pt>
    <dgm:pt modelId="{2D99A354-2CBC-4E54-8508-023060EBB95A}" type="pres">
      <dgm:prSet presAssocID="{EC3E70CD-A0AC-45C5-9670-A2B90F72D4AC}" presName="imagNode" presStyleLbl="fgImgPlace1" presStyleIdx="0" presStyleCnt="2"/>
      <dgm:spPr/>
    </dgm:pt>
    <dgm:pt modelId="{45313351-4D3C-490F-83EC-5D2B94212ED7}" type="pres">
      <dgm:prSet presAssocID="{AFFE8783-7B48-49AD-95BC-876798894444}" presName="sibTrans" presStyleLbl="sibTrans2D1" presStyleIdx="0" presStyleCnt="0"/>
      <dgm:spPr/>
      <dgm:t>
        <a:bodyPr/>
        <a:lstStyle/>
        <a:p>
          <a:endParaRPr lang="ru-RU"/>
        </a:p>
      </dgm:t>
    </dgm:pt>
    <dgm:pt modelId="{F368DBD9-22AC-4728-B435-E800696761D5}" type="pres">
      <dgm:prSet presAssocID="{28CF8598-CEC2-4C56-BFF8-DAF49022E15B}" presName="compNode" presStyleCnt="0"/>
      <dgm:spPr/>
    </dgm:pt>
    <dgm:pt modelId="{602DEFBB-2D72-4CF0-980D-4A11285FFE8D}" type="pres">
      <dgm:prSet presAssocID="{28CF8598-CEC2-4C56-BFF8-DAF49022E15B}" presName="bkgdShape" presStyleLbl="node1" presStyleIdx="1" presStyleCnt="2"/>
      <dgm:spPr/>
      <dgm:t>
        <a:bodyPr/>
        <a:lstStyle/>
        <a:p>
          <a:endParaRPr lang="ru-RU"/>
        </a:p>
      </dgm:t>
    </dgm:pt>
    <dgm:pt modelId="{29E065C3-CEBF-4B02-8F8C-B58EB87C6A08}" type="pres">
      <dgm:prSet presAssocID="{28CF8598-CEC2-4C56-BFF8-DAF49022E15B}" presName="nodeTx" presStyleLbl="node1" presStyleIdx="1" presStyleCnt="2">
        <dgm:presLayoutVars>
          <dgm:bulletEnabled val="1"/>
        </dgm:presLayoutVars>
      </dgm:prSet>
      <dgm:spPr/>
      <dgm:t>
        <a:bodyPr/>
        <a:lstStyle/>
        <a:p>
          <a:endParaRPr lang="ru-RU"/>
        </a:p>
      </dgm:t>
    </dgm:pt>
    <dgm:pt modelId="{49BE50B2-E318-42D5-A7F0-70D5EE7B2429}" type="pres">
      <dgm:prSet presAssocID="{28CF8598-CEC2-4C56-BFF8-DAF49022E15B}" presName="invisiNode" presStyleLbl="node1" presStyleIdx="1" presStyleCnt="2"/>
      <dgm:spPr/>
    </dgm:pt>
    <dgm:pt modelId="{150FB62D-F208-4A73-85B9-F573468C57E7}" type="pres">
      <dgm:prSet presAssocID="{28CF8598-CEC2-4C56-BFF8-DAF49022E15B}" presName="imagNode" presStyleLbl="fgImgPlace1" presStyleIdx="1" presStyleCnt="2"/>
      <dgm:spPr/>
    </dgm:pt>
  </dgm:ptLst>
  <dgm:cxnLst>
    <dgm:cxn modelId="{060CD62A-0842-423B-B2C2-66C13904B796}" type="presOf" srcId="{A45C5775-2FEB-42E1-811A-8969DB6721DB}" destId="{602DEFBB-2D72-4CF0-980D-4A11285FFE8D}" srcOrd="0" destOrd="4" presId="urn:microsoft.com/office/officeart/2005/8/layout/hList7"/>
    <dgm:cxn modelId="{4228BAB7-9B9A-4356-A4B3-6B53A0C9C9D4}" type="presOf" srcId="{B9D4718F-FA70-440C-B7B3-AA8CA5DE810F}" destId="{ADFEFCCF-37AA-46D7-B122-328A8CBB8821}" srcOrd="0" destOrd="0" presId="urn:microsoft.com/office/officeart/2005/8/layout/hList7"/>
    <dgm:cxn modelId="{2AB6BFFA-721C-4556-9688-B961F77401B8}" type="presOf" srcId="{28CF8598-CEC2-4C56-BFF8-DAF49022E15B}" destId="{602DEFBB-2D72-4CF0-980D-4A11285FFE8D}" srcOrd="0" destOrd="0" presId="urn:microsoft.com/office/officeart/2005/8/layout/hList7"/>
    <dgm:cxn modelId="{A476FAB7-7928-4EB0-AAA3-CAE3DFE1DD26}" type="presOf" srcId="{AFFE8783-7B48-49AD-95BC-876798894444}" destId="{45313351-4D3C-490F-83EC-5D2B94212ED7}" srcOrd="0" destOrd="0" presId="urn:microsoft.com/office/officeart/2005/8/layout/hList7"/>
    <dgm:cxn modelId="{1EF62DAD-ADEC-4731-966A-81CBB7E62D0C}" srcId="{28CF8598-CEC2-4C56-BFF8-DAF49022E15B}" destId="{7B15F37D-B182-46C3-A452-AC7ECEA385DA}" srcOrd="2" destOrd="0" parTransId="{4443B80F-CB73-4016-A8E7-5F83FCC2A5E7}" sibTransId="{BD36B786-DD40-43AD-8E83-26485B1DA8CC}"/>
    <dgm:cxn modelId="{24B0FC63-B28E-44D0-9A6A-ECC6327A04F7}" srcId="{B9D4718F-FA70-440C-B7B3-AA8CA5DE810F}" destId="{EC3E70CD-A0AC-45C5-9670-A2B90F72D4AC}" srcOrd="0" destOrd="0" parTransId="{68F5B1D1-85E7-48AF-A69C-5D5BCA3D2575}" sibTransId="{AFFE8783-7B48-49AD-95BC-876798894444}"/>
    <dgm:cxn modelId="{1A396C24-ECDB-4AB6-8E88-357B48BE19D8}" type="presOf" srcId="{8298520A-DCB9-4ADA-BA70-F4DAC37DBF09}" destId="{29E065C3-CEBF-4B02-8F8C-B58EB87C6A08}" srcOrd="1" destOrd="1" presId="urn:microsoft.com/office/officeart/2005/8/layout/hList7"/>
    <dgm:cxn modelId="{8577391B-696B-43A9-A280-C415799DAAEA}" srcId="{B9D4718F-FA70-440C-B7B3-AA8CA5DE810F}" destId="{28CF8598-CEC2-4C56-BFF8-DAF49022E15B}" srcOrd="1" destOrd="0" parTransId="{B87D3AD0-0276-4D4C-868C-357A211F7D7D}" sibTransId="{79E12067-4012-4443-83E4-07F2026FA6AD}"/>
    <dgm:cxn modelId="{39D8187E-5864-4232-835C-1C08F1C338B8}" type="presOf" srcId="{8298520A-DCB9-4ADA-BA70-F4DAC37DBF09}" destId="{602DEFBB-2D72-4CF0-980D-4A11285FFE8D}" srcOrd="0" destOrd="1" presId="urn:microsoft.com/office/officeart/2005/8/layout/hList7"/>
    <dgm:cxn modelId="{D701E6AA-BDEB-4ACB-A157-B6E7C23EACB4}" type="presOf" srcId="{28CF8598-CEC2-4C56-BFF8-DAF49022E15B}" destId="{29E065C3-CEBF-4B02-8F8C-B58EB87C6A08}" srcOrd="1" destOrd="0" presId="urn:microsoft.com/office/officeart/2005/8/layout/hList7"/>
    <dgm:cxn modelId="{C8190DDB-E59D-4273-B6B5-E430682AFDF8}" srcId="{28CF8598-CEC2-4C56-BFF8-DAF49022E15B}" destId="{A45C5775-2FEB-42E1-811A-8969DB6721DB}" srcOrd="3" destOrd="0" parTransId="{FC699D2D-5613-4C93-8823-49EF4534CA25}" sibTransId="{B4197B10-ED37-4C05-B2F8-7BBAB3F82E0F}"/>
    <dgm:cxn modelId="{8430B65E-AAFD-4B3A-9A25-7D2E3BA4AE20}" type="presOf" srcId="{EC3E70CD-A0AC-45C5-9670-A2B90F72D4AC}" destId="{5E6ECA33-DCFB-4960-9A28-FBD2E050D12D}" srcOrd="0" destOrd="0" presId="urn:microsoft.com/office/officeart/2005/8/layout/hList7"/>
    <dgm:cxn modelId="{3D4DB461-806A-4CF9-92DB-49D0CF9C27B8}" type="presOf" srcId="{A45C5775-2FEB-42E1-811A-8969DB6721DB}" destId="{29E065C3-CEBF-4B02-8F8C-B58EB87C6A08}" srcOrd="1" destOrd="4" presId="urn:microsoft.com/office/officeart/2005/8/layout/hList7"/>
    <dgm:cxn modelId="{39E5DC63-C53F-42F6-9B76-CCDFD60C248F}" type="presOf" srcId="{55367193-4C74-4563-A9D2-DFCFCFAE8D0C}" destId="{29E065C3-CEBF-4B02-8F8C-B58EB87C6A08}" srcOrd="1" destOrd="2" presId="urn:microsoft.com/office/officeart/2005/8/layout/hList7"/>
    <dgm:cxn modelId="{B6E47AB2-01EC-4CFF-8500-65165FC8A830}" type="presOf" srcId="{55367193-4C74-4563-A9D2-DFCFCFAE8D0C}" destId="{602DEFBB-2D72-4CF0-980D-4A11285FFE8D}" srcOrd="0" destOrd="2" presId="urn:microsoft.com/office/officeart/2005/8/layout/hList7"/>
    <dgm:cxn modelId="{AE1C2C9D-3FE0-464D-89AE-687A7C93F957}" srcId="{28CF8598-CEC2-4C56-BFF8-DAF49022E15B}" destId="{55367193-4C74-4563-A9D2-DFCFCFAE8D0C}" srcOrd="1" destOrd="0" parTransId="{6900A55C-0430-456B-B4B3-826DD28B18D7}" sibTransId="{5BA5333A-A9AB-4387-B163-2F235BFCA207}"/>
    <dgm:cxn modelId="{1ABFBA1A-888F-400A-9674-6C687C437EF1}" type="presOf" srcId="{EC3E70CD-A0AC-45C5-9670-A2B90F72D4AC}" destId="{C32861A6-1313-414C-8E05-169298AE42EC}" srcOrd="1" destOrd="0" presId="urn:microsoft.com/office/officeart/2005/8/layout/hList7"/>
    <dgm:cxn modelId="{9BE3994A-E9FF-460B-8CBA-4494136C5397}" type="presOf" srcId="{7B15F37D-B182-46C3-A452-AC7ECEA385DA}" destId="{29E065C3-CEBF-4B02-8F8C-B58EB87C6A08}" srcOrd="1" destOrd="3" presId="urn:microsoft.com/office/officeart/2005/8/layout/hList7"/>
    <dgm:cxn modelId="{69E5EF8E-402D-48A3-AE7E-29260DF50A3C}" srcId="{28CF8598-CEC2-4C56-BFF8-DAF49022E15B}" destId="{8298520A-DCB9-4ADA-BA70-F4DAC37DBF09}" srcOrd="0" destOrd="0" parTransId="{998359C6-6013-4749-9EB6-7608D13CE076}" sibTransId="{BA2E819C-173C-4D9C-A0FE-6ECDD22F1ED2}"/>
    <dgm:cxn modelId="{7D5B5E5B-7650-4375-AEC4-73B15E22F5AF}" type="presOf" srcId="{7B15F37D-B182-46C3-A452-AC7ECEA385DA}" destId="{602DEFBB-2D72-4CF0-980D-4A11285FFE8D}" srcOrd="0" destOrd="3" presId="urn:microsoft.com/office/officeart/2005/8/layout/hList7"/>
    <dgm:cxn modelId="{5490DC72-4B61-486E-8ED7-EEFB22F8BEF8}" type="presParOf" srcId="{ADFEFCCF-37AA-46D7-B122-328A8CBB8821}" destId="{4ECB3C98-F6E6-431F-A429-1F40707BBDA3}" srcOrd="0" destOrd="0" presId="urn:microsoft.com/office/officeart/2005/8/layout/hList7"/>
    <dgm:cxn modelId="{60CA9708-2B81-44CE-B048-AC6FAC2CF9E9}" type="presParOf" srcId="{ADFEFCCF-37AA-46D7-B122-328A8CBB8821}" destId="{78B16CF0-B8F8-46CE-9DAD-8F7A6B7077E0}" srcOrd="1" destOrd="0" presId="urn:microsoft.com/office/officeart/2005/8/layout/hList7"/>
    <dgm:cxn modelId="{4467468E-232E-47F8-A328-62567EDFA025}" type="presParOf" srcId="{78B16CF0-B8F8-46CE-9DAD-8F7A6B7077E0}" destId="{2DD061BD-D601-48FF-8AC4-1C9C298099AD}" srcOrd="0" destOrd="0" presId="urn:microsoft.com/office/officeart/2005/8/layout/hList7"/>
    <dgm:cxn modelId="{1AF5A710-60AC-4F6D-9844-E17605F6C8F5}" type="presParOf" srcId="{2DD061BD-D601-48FF-8AC4-1C9C298099AD}" destId="{5E6ECA33-DCFB-4960-9A28-FBD2E050D12D}" srcOrd="0" destOrd="0" presId="urn:microsoft.com/office/officeart/2005/8/layout/hList7"/>
    <dgm:cxn modelId="{FBE11432-FD91-4509-8698-6A000EB29F0C}" type="presParOf" srcId="{2DD061BD-D601-48FF-8AC4-1C9C298099AD}" destId="{C32861A6-1313-414C-8E05-169298AE42EC}" srcOrd="1" destOrd="0" presId="urn:microsoft.com/office/officeart/2005/8/layout/hList7"/>
    <dgm:cxn modelId="{113F1C7B-E2F3-4DEF-A963-F1318875567B}" type="presParOf" srcId="{2DD061BD-D601-48FF-8AC4-1C9C298099AD}" destId="{3ACAC106-A4F1-4FEA-8F43-858315A2F7CB}" srcOrd="2" destOrd="0" presId="urn:microsoft.com/office/officeart/2005/8/layout/hList7"/>
    <dgm:cxn modelId="{4F9E5FD6-DF3A-4DF7-856A-8CE16EBBF406}" type="presParOf" srcId="{2DD061BD-D601-48FF-8AC4-1C9C298099AD}" destId="{2D99A354-2CBC-4E54-8508-023060EBB95A}" srcOrd="3" destOrd="0" presId="urn:microsoft.com/office/officeart/2005/8/layout/hList7"/>
    <dgm:cxn modelId="{EB3B290A-C4CE-487B-AB17-888FB8F2A4D1}" type="presParOf" srcId="{78B16CF0-B8F8-46CE-9DAD-8F7A6B7077E0}" destId="{45313351-4D3C-490F-83EC-5D2B94212ED7}" srcOrd="1" destOrd="0" presId="urn:microsoft.com/office/officeart/2005/8/layout/hList7"/>
    <dgm:cxn modelId="{E2D690FD-B333-4A55-84AA-58DE4DCC56C8}" type="presParOf" srcId="{78B16CF0-B8F8-46CE-9DAD-8F7A6B7077E0}" destId="{F368DBD9-22AC-4728-B435-E800696761D5}" srcOrd="2" destOrd="0" presId="urn:microsoft.com/office/officeart/2005/8/layout/hList7"/>
    <dgm:cxn modelId="{D1AEB99A-224F-4278-9950-76A6AED4A7FA}" type="presParOf" srcId="{F368DBD9-22AC-4728-B435-E800696761D5}" destId="{602DEFBB-2D72-4CF0-980D-4A11285FFE8D}" srcOrd="0" destOrd="0" presId="urn:microsoft.com/office/officeart/2005/8/layout/hList7"/>
    <dgm:cxn modelId="{748A43F9-EA08-4602-BC67-92080C96093C}" type="presParOf" srcId="{F368DBD9-22AC-4728-B435-E800696761D5}" destId="{29E065C3-CEBF-4B02-8F8C-B58EB87C6A08}" srcOrd="1" destOrd="0" presId="urn:microsoft.com/office/officeart/2005/8/layout/hList7"/>
    <dgm:cxn modelId="{33AF540E-2CA1-4BEB-B456-884616AB953D}" type="presParOf" srcId="{F368DBD9-22AC-4728-B435-E800696761D5}" destId="{49BE50B2-E318-42D5-A7F0-70D5EE7B2429}" srcOrd="2" destOrd="0" presId="urn:microsoft.com/office/officeart/2005/8/layout/hList7"/>
    <dgm:cxn modelId="{571D49DE-7A60-404A-A3A4-E487066660F5}" type="presParOf" srcId="{F368DBD9-22AC-4728-B435-E800696761D5}" destId="{150FB62D-F208-4A73-85B9-F573468C57E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AA6240-F2A6-4FB5-BB92-5DD0C099F914}"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ru-RU"/>
        </a:p>
      </dgm:t>
    </dgm:pt>
    <dgm:pt modelId="{B8E5F62E-5CE4-45DC-B2D0-CF795E0A9A4C}">
      <dgm:prSet/>
      <dgm:spPr/>
      <dgm:t>
        <a:bodyPr/>
        <a:lstStyle/>
        <a:p>
          <a:pPr rtl="0"/>
          <a:r>
            <a:rPr lang="ru-RU" dirty="0" smtClean="0"/>
            <a:t>На каждом уроке изучается по 3 буквы алфавита (не по порядку) и материал учебника, </a:t>
          </a:r>
          <a:r>
            <a:rPr lang="ru-RU" dirty="0" err="1" smtClean="0"/>
            <a:t>нетребующий</a:t>
          </a:r>
          <a:r>
            <a:rPr lang="ru-RU" dirty="0" smtClean="0"/>
            <a:t> навыков чтения;</a:t>
          </a:r>
          <a:endParaRPr lang="ru-RU" dirty="0"/>
        </a:p>
      </dgm:t>
    </dgm:pt>
    <dgm:pt modelId="{4D010E80-369C-4CB6-80FB-5488AA6C7818}" type="parTrans" cxnId="{CC469896-09A7-4B8F-806C-36DBD30D521E}">
      <dgm:prSet/>
      <dgm:spPr/>
      <dgm:t>
        <a:bodyPr/>
        <a:lstStyle/>
        <a:p>
          <a:endParaRPr lang="ru-RU"/>
        </a:p>
      </dgm:t>
    </dgm:pt>
    <dgm:pt modelId="{01B24064-15CC-45A0-A1E1-1C44EB8F3D44}" type="sibTrans" cxnId="{CC469896-09A7-4B8F-806C-36DBD30D521E}">
      <dgm:prSet/>
      <dgm:spPr/>
      <dgm:t>
        <a:bodyPr/>
        <a:lstStyle/>
        <a:p>
          <a:endParaRPr lang="ru-RU"/>
        </a:p>
      </dgm:t>
    </dgm:pt>
    <dgm:pt modelId="{83C7D538-2BFE-48B8-9046-7AEDEA3EDF6B}">
      <dgm:prSet/>
      <dgm:spPr/>
      <dgm:t>
        <a:bodyPr/>
        <a:lstStyle/>
        <a:p>
          <a:pPr rtl="0"/>
          <a:r>
            <a:rPr lang="ru-RU" dirty="0" smtClean="0"/>
            <a:t>На уроке после прохождения новых букв ученикам предлагается на слух записывать на доску и в тетрадь слова, состоящие из знакомых и пройденных на уроке букв;</a:t>
          </a:r>
          <a:endParaRPr lang="ru-RU" dirty="0"/>
        </a:p>
      </dgm:t>
    </dgm:pt>
    <dgm:pt modelId="{99B20149-2FDA-4EF7-BF54-3536C0C0412D}" type="parTrans" cxnId="{B38B54FD-BB95-48BC-952F-092990B5DECE}">
      <dgm:prSet/>
      <dgm:spPr/>
      <dgm:t>
        <a:bodyPr/>
        <a:lstStyle/>
        <a:p>
          <a:endParaRPr lang="ru-RU"/>
        </a:p>
      </dgm:t>
    </dgm:pt>
    <dgm:pt modelId="{D0CD12F4-05EF-4F95-838B-93D11A94EB53}" type="sibTrans" cxnId="{B38B54FD-BB95-48BC-952F-092990B5DECE}">
      <dgm:prSet/>
      <dgm:spPr/>
      <dgm:t>
        <a:bodyPr/>
        <a:lstStyle/>
        <a:p>
          <a:endParaRPr lang="ru-RU"/>
        </a:p>
      </dgm:t>
    </dgm:pt>
    <dgm:pt modelId="{B0382FB7-2386-401F-91C5-21BFCEA2795E}">
      <dgm:prSet/>
      <dgm:spPr/>
      <dgm:t>
        <a:bodyPr/>
        <a:lstStyle/>
        <a:p>
          <a:pPr rtl="0"/>
          <a:r>
            <a:rPr lang="ru-RU" dirty="0" smtClean="0"/>
            <a:t>Каждому ребенку выдается лист чтения (слова, составленные из пройденных букв), который используется на уроке и для практики дома;</a:t>
          </a:r>
          <a:endParaRPr lang="ru-RU" dirty="0"/>
        </a:p>
      </dgm:t>
    </dgm:pt>
    <dgm:pt modelId="{A39ECC61-5B5B-4F68-BC15-2DC191A8E88B}" type="parTrans" cxnId="{0B09D343-678E-4601-A9A9-F3935205BB6F}">
      <dgm:prSet/>
      <dgm:spPr/>
      <dgm:t>
        <a:bodyPr/>
        <a:lstStyle/>
        <a:p>
          <a:endParaRPr lang="ru-RU"/>
        </a:p>
      </dgm:t>
    </dgm:pt>
    <dgm:pt modelId="{C6CBD487-3217-46DB-B86B-CA443D281B53}" type="sibTrans" cxnId="{0B09D343-678E-4601-A9A9-F3935205BB6F}">
      <dgm:prSet/>
      <dgm:spPr/>
      <dgm:t>
        <a:bodyPr/>
        <a:lstStyle/>
        <a:p>
          <a:endParaRPr lang="ru-RU"/>
        </a:p>
      </dgm:t>
    </dgm:pt>
    <dgm:pt modelId="{BE7071C8-E7D6-4052-84C8-1E83E17330DB}" type="pres">
      <dgm:prSet presAssocID="{E2AA6240-F2A6-4FB5-BB92-5DD0C099F914}" presName="CompostProcess" presStyleCnt="0">
        <dgm:presLayoutVars>
          <dgm:dir/>
          <dgm:resizeHandles val="exact"/>
        </dgm:presLayoutVars>
      </dgm:prSet>
      <dgm:spPr/>
      <dgm:t>
        <a:bodyPr/>
        <a:lstStyle/>
        <a:p>
          <a:endParaRPr lang="ru-RU"/>
        </a:p>
      </dgm:t>
    </dgm:pt>
    <dgm:pt modelId="{BAC47101-B61B-4E38-B941-F49F71A0C293}" type="pres">
      <dgm:prSet presAssocID="{E2AA6240-F2A6-4FB5-BB92-5DD0C099F914}" presName="arrow" presStyleLbl="bgShp" presStyleIdx="0" presStyleCnt="1"/>
      <dgm:spPr/>
    </dgm:pt>
    <dgm:pt modelId="{F469AF0A-F629-4A64-BF9A-E17C5CA2A365}" type="pres">
      <dgm:prSet presAssocID="{E2AA6240-F2A6-4FB5-BB92-5DD0C099F914}" presName="linearProcess" presStyleCnt="0"/>
      <dgm:spPr/>
    </dgm:pt>
    <dgm:pt modelId="{BB565F7E-9F14-4A9D-80AD-161CBF21A415}" type="pres">
      <dgm:prSet presAssocID="{B8E5F62E-5CE4-45DC-B2D0-CF795E0A9A4C}" presName="textNode" presStyleLbl="node1" presStyleIdx="0" presStyleCnt="3">
        <dgm:presLayoutVars>
          <dgm:bulletEnabled val="1"/>
        </dgm:presLayoutVars>
      </dgm:prSet>
      <dgm:spPr/>
      <dgm:t>
        <a:bodyPr/>
        <a:lstStyle/>
        <a:p>
          <a:endParaRPr lang="ru-RU"/>
        </a:p>
      </dgm:t>
    </dgm:pt>
    <dgm:pt modelId="{240E706C-2F71-491C-B81C-7F6774E3D033}" type="pres">
      <dgm:prSet presAssocID="{01B24064-15CC-45A0-A1E1-1C44EB8F3D44}" presName="sibTrans" presStyleCnt="0"/>
      <dgm:spPr/>
    </dgm:pt>
    <dgm:pt modelId="{C18519C4-4781-4742-BEAA-BB43425F2344}" type="pres">
      <dgm:prSet presAssocID="{83C7D538-2BFE-48B8-9046-7AEDEA3EDF6B}" presName="textNode" presStyleLbl="node1" presStyleIdx="1" presStyleCnt="3">
        <dgm:presLayoutVars>
          <dgm:bulletEnabled val="1"/>
        </dgm:presLayoutVars>
      </dgm:prSet>
      <dgm:spPr/>
      <dgm:t>
        <a:bodyPr/>
        <a:lstStyle/>
        <a:p>
          <a:endParaRPr lang="ru-RU"/>
        </a:p>
      </dgm:t>
    </dgm:pt>
    <dgm:pt modelId="{51765CF2-9A81-4B22-8A75-F55E25DAF6A5}" type="pres">
      <dgm:prSet presAssocID="{D0CD12F4-05EF-4F95-838B-93D11A94EB53}" presName="sibTrans" presStyleCnt="0"/>
      <dgm:spPr/>
    </dgm:pt>
    <dgm:pt modelId="{267685E0-1906-4E1A-B824-E1FC4CF5BD79}" type="pres">
      <dgm:prSet presAssocID="{B0382FB7-2386-401F-91C5-21BFCEA2795E}" presName="textNode" presStyleLbl="node1" presStyleIdx="2" presStyleCnt="3">
        <dgm:presLayoutVars>
          <dgm:bulletEnabled val="1"/>
        </dgm:presLayoutVars>
      </dgm:prSet>
      <dgm:spPr/>
      <dgm:t>
        <a:bodyPr/>
        <a:lstStyle/>
        <a:p>
          <a:endParaRPr lang="ru-RU"/>
        </a:p>
      </dgm:t>
    </dgm:pt>
  </dgm:ptLst>
  <dgm:cxnLst>
    <dgm:cxn modelId="{678A2CC3-8B1D-44AA-A607-542D79E79AA1}" type="presOf" srcId="{83C7D538-2BFE-48B8-9046-7AEDEA3EDF6B}" destId="{C18519C4-4781-4742-BEAA-BB43425F2344}" srcOrd="0" destOrd="0" presId="urn:microsoft.com/office/officeart/2005/8/layout/hProcess9"/>
    <dgm:cxn modelId="{5DF8FFB9-C70A-4F4D-B39E-7D54CC4AEA60}" type="presOf" srcId="{B8E5F62E-5CE4-45DC-B2D0-CF795E0A9A4C}" destId="{BB565F7E-9F14-4A9D-80AD-161CBF21A415}" srcOrd="0" destOrd="0" presId="urn:microsoft.com/office/officeart/2005/8/layout/hProcess9"/>
    <dgm:cxn modelId="{1BBD8C15-D6D4-4FAA-A4FE-FA75A8290E08}" type="presOf" srcId="{B0382FB7-2386-401F-91C5-21BFCEA2795E}" destId="{267685E0-1906-4E1A-B824-E1FC4CF5BD79}" srcOrd="0" destOrd="0" presId="urn:microsoft.com/office/officeart/2005/8/layout/hProcess9"/>
    <dgm:cxn modelId="{0B09D343-678E-4601-A9A9-F3935205BB6F}" srcId="{E2AA6240-F2A6-4FB5-BB92-5DD0C099F914}" destId="{B0382FB7-2386-401F-91C5-21BFCEA2795E}" srcOrd="2" destOrd="0" parTransId="{A39ECC61-5B5B-4F68-BC15-2DC191A8E88B}" sibTransId="{C6CBD487-3217-46DB-B86B-CA443D281B53}"/>
    <dgm:cxn modelId="{40D50C61-0724-4DE5-B867-BB2FEE81FF4F}" type="presOf" srcId="{E2AA6240-F2A6-4FB5-BB92-5DD0C099F914}" destId="{BE7071C8-E7D6-4052-84C8-1E83E17330DB}" srcOrd="0" destOrd="0" presId="urn:microsoft.com/office/officeart/2005/8/layout/hProcess9"/>
    <dgm:cxn modelId="{B38B54FD-BB95-48BC-952F-092990B5DECE}" srcId="{E2AA6240-F2A6-4FB5-BB92-5DD0C099F914}" destId="{83C7D538-2BFE-48B8-9046-7AEDEA3EDF6B}" srcOrd="1" destOrd="0" parTransId="{99B20149-2FDA-4EF7-BF54-3536C0C0412D}" sibTransId="{D0CD12F4-05EF-4F95-838B-93D11A94EB53}"/>
    <dgm:cxn modelId="{CC469896-09A7-4B8F-806C-36DBD30D521E}" srcId="{E2AA6240-F2A6-4FB5-BB92-5DD0C099F914}" destId="{B8E5F62E-5CE4-45DC-B2D0-CF795E0A9A4C}" srcOrd="0" destOrd="0" parTransId="{4D010E80-369C-4CB6-80FB-5488AA6C7818}" sibTransId="{01B24064-15CC-45A0-A1E1-1C44EB8F3D44}"/>
    <dgm:cxn modelId="{811B00B7-08A9-44BC-9D40-46C4FC497F24}" type="presParOf" srcId="{BE7071C8-E7D6-4052-84C8-1E83E17330DB}" destId="{BAC47101-B61B-4E38-B941-F49F71A0C293}" srcOrd="0" destOrd="0" presId="urn:microsoft.com/office/officeart/2005/8/layout/hProcess9"/>
    <dgm:cxn modelId="{020A37E8-018D-4721-A04E-88393A23467B}" type="presParOf" srcId="{BE7071C8-E7D6-4052-84C8-1E83E17330DB}" destId="{F469AF0A-F629-4A64-BF9A-E17C5CA2A365}" srcOrd="1" destOrd="0" presId="urn:microsoft.com/office/officeart/2005/8/layout/hProcess9"/>
    <dgm:cxn modelId="{EFD8BE3F-8B3E-419E-AE45-652AC8160B43}" type="presParOf" srcId="{F469AF0A-F629-4A64-BF9A-E17C5CA2A365}" destId="{BB565F7E-9F14-4A9D-80AD-161CBF21A415}" srcOrd="0" destOrd="0" presId="urn:microsoft.com/office/officeart/2005/8/layout/hProcess9"/>
    <dgm:cxn modelId="{87274122-3E73-4D9C-8ABF-84F9114A9652}" type="presParOf" srcId="{F469AF0A-F629-4A64-BF9A-E17C5CA2A365}" destId="{240E706C-2F71-491C-B81C-7F6774E3D033}" srcOrd="1" destOrd="0" presId="urn:microsoft.com/office/officeart/2005/8/layout/hProcess9"/>
    <dgm:cxn modelId="{3F98D486-7A50-4A8F-B4CA-D711BA2FD1EE}" type="presParOf" srcId="{F469AF0A-F629-4A64-BF9A-E17C5CA2A365}" destId="{C18519C4-4781-4742-BEAA-BB43425F2344}" srcOrd="2" destOrd="0" presId="urn:microsoft.com/office/officeart/2005/8/layout/hProcess9"/>
    <dgm:cxn modelId="{751DD29D-05C7-4CD4-AD36-03B18CAA582F}" type="presParOf" srcId="{F469AF0A-F629-4A64-BF9A-E17C5CA2A365}" destId="{51765CF2-9A81-4B22-8A75-F55E25DAF6A5}" srcOrd="3" destOrd="0" presId="urn:microsoft.com/office/officeart/2005/8/layout/hProcess9"/>
    <dgm:cxn modelId="{B6D44556-D50C-42BB-A5E9-214CFAFD1F46}" type="presParOf" srcId="{F469AF0A-F629-4A64-BF9A-E17C5CA2A365}" destId="{267685E0-1906-4E1A-B824-E1FC4CF5BD7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333A67-0D94-4927-B06E-560FE87C8771}"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ru-RU"/>
        </a:p>
      </dgm:t>
    </dgm:pt>
    <dgm:pt modelId="{B0B20A85-4B36-4905-9E49-49BE48A82E07}">
      <dgm:prSet/>
      <dgm:spPr/>
      <dgm:t>
        <a:bodyPr/>
        <a:lstStyle/>
        <a:p>
          <a:pPr rtl="0"/>
          <a:r>
            <a:rPr lang="ru-RU" dirty="0" smtClean="0"/>
            <a:t>Лист чтения сопровождается аудиоматериалом, который используется родителями для контроля;</a:t>
          </a:r>
          <a:endParaRPr lang="ru-RU" dirty="0"/>
        </a:p>
      </dgm:t>
    </dgm:pt>
    <dgm:pt modelId="{DE01C3E5-1090-4DAD-84EA-E177B39293CD}" type="parTrans" cxnId="{47552AD7-D25C-4D1F-884E-AF377005214C}">
      <dgm:prSet/>
      <dgm:spPr/>
      <dgm:t>
        <a:bodyPr/>
        <a:lstStyle/>
        <a:p>
          <a:endParaRPr lang="ru-RU"/>
        </a:p>
      </dgm:t>
    </dgm:pt>
    <dgm:pt modelId="{4B16D7F1-352A-4D44-B92F-BE6E19301D69}" type="sibTrans" cxnId="{47552AD7-D25C-4D1F-884E-AF377005214C}">
      <dgm:prSet/>
      <dgm:spPr/>
      <dgm:t>
        <a:bodyPr/>
        <a:lstStyle/>
        <a:p>
          <a:endParaRPr lang="ru-RU"/>
        </a:p>
      </dgm:t>
    </dgm:pt>
    <dgm:pt modelId="{9D4B0D18-6C5D-461A-A086-EA56CC8BD493}">
      <dgm:prSet/>
      <dgm:spPr/>
      <dgm:t>
        <a:bodyPr/>
        <a:lstStyle/>
        <a:p>
          <a:pPr rtl="0"/>
          <a:r>
            <a:rPr lang="ru-RU" dirty="0" smtClean="0"/>
            <a:t>После прохождения алфавита изучаются сочетания букв и другие правила чтения, подкрепленные практикой письма и чтения.</a:t>
          </a:r>
          <a:endParaRPr lang="ru-RU" dirty="0"/>
        </a:p>
      </dgm:t>
    </dgm:pt>
    <dgm:pt modelId="{F88D4836-4049-4884-8874-0116B61D08B1}" type="parTrans" cxnId="{0299CD36-5033-4A94-9938-EBEC4A300416}">
      <dgm:prSet/>
      <dgm:spPr/>
      <dgm:t>
        <a:bodyPr/>
        <a:lstStyle/>
        <a:p>
          <a:endParaRPr lang="ru-RU"/>
        </a:p>
      </dgm:t>
    </dgm:pt>
    <dgm:pt modelId="{8F259232-1460-4A4F-8F3A-BF9E2ECE84E4}" type="sibTrans" cxnId="{0299CD36-5033-4A94-9938-EBEC4A300416}">
      <dgm:prSet/>
      <dgm:spPr/>
      <dgm:t>
        <a:bodyPr/>
        <a:lstStyle/>
        <a:p>
          <a:endParaRPr lang="ru-RU"/>
        </a:p>
      </dgm:t>
    </dgm:pt>
    <dgm:pt modelId="{22B8EA80-5AF5-4E53-AD75-F87A713C1AB3}" type="pres">
      <dgm:prSet presAssocID="{9C333A67-0D94-4927-B06E-560FE87C8771}" presName="compositeShape" presStyleCnt="0">
        <dgm:presLayoutVars>
          <dgm:chMax val="7"/>
          <dgm:dir/>
          <dgm:resizeHandles val="exact"/>
        </dgm:presLayoutVars>
      </dgm:prSet>
      <dgm:spPr/>
      <dgm:t>
        <a:bodyPr/>
        <a:lstStyle/>
        <a:p>
          <a:endParaRPr lang="ru-RU"/>
        </a:p>
      </dgm:t>
    </dgm:pt>
    <dgm:pt modelId="{C0098BDE-0755-497B-B3F0-40B53F6AEF96}" type="pres">
      <dgm:prSet presAssocID="{B0B20A85-4B36-4905-9E49-49BE48A82E07}" presName="circ1" presStyleLbl="vennNode1" presStyleIdx="0" presStyleCnt="2"/>
      <dgm:spPr/>
      <dgm:t>
        <a:bodyPr/>
        <a:lstStyle/>
        <a:p>
          <a:endParaRPr lang="ru-RU"/>
        </a:p>
      </dgm:t>
    </dgm:pt>
    <dgm:pt modelId="{E8D86A11-50E3-430B-B5BB-447344B75B11}" type="pres">
      <dgm:prSet presAssocID="{B0B20A85-4B36-4905-9E49-49BE48A82E07}" presName="circ1Tx" presStyleLbl="revTx" presStyleIdx="0" presStyleCnt="0">
        <dgm:presLayoutVars>
          <dgm:chMax val="0"/>
          <dgm:chPref val="0"/>
          <dgm:bulletEnabled val="1"/>
        </dgm:presLayoutVars>
      </dgm:prSet>
      <dgm:spPr/>
      <dgm:t>
        <a:bodyPr/>
        <a:lstStyle/>
        <a:p>
          <a:endParaRPr lang="ru-RU"/>
        </a:p>
      </dgm:t>
    </dgm:pt>
    <dgm:pt modelId="{E9C8EE3D-599B-404E-B913-5CA38578FFE2}" type="pres">
      <dgm:prSet presAssocID="{9D4B0D18-6C5D-461A-A086-EA56CC8BD493}" presName="circ2" presStyleLbl="vennNode1" presStyleIdx="1" presStyleCnt="2"/>
      <dgm:spPr/>
      <dgm:t>
        <a:bodyPr/>
        <a:lstStyle/>
        <a:p>
          <a:endParaRPr lang="ru-RU"/>
        </a:p>
      </dgm:t>
    </dgm:pt>
    <dgm:pt modelId="{7BE66394-48EE-4874-BA6E-5079639DC1C8}" type="pres">
      <dgm:prSet presAssocID="{9D4B0D18-6C5D-461A-A086-EA56CC8BD493}" presName="circ2Tx" presStyleLbl="revTx" presStyleIdx="0" presStyleCnt="0">
        <dgm:presLayoutVars>
          <dgm:chMax val="0"/>
          <dgm:chPref val="0"/>
          <dgm:bulletEnabled val="1"/>
        </dgm:presLayoutVars>
      </dgm:prSet>
      <dgm:spPr/>
      <dgm:t>
        <a:bodyPr/>
        <a:lstStyle/>
        <a:p>
          <a:endParaRPr lang="ru-RU"/>
        </a:p>
      </dgm:t>
    </dgm:pt>
  </dgm:ptLst>
  <dgm:cxnLst>
    <dgm:cxn modelId="{E1579178-92AC-46B9-BB1F-9B08021A6C34}" type="presOf" srcId="{9C333A67-0D94-4927-B06E-560FE87C8771}" destId="{22B8EA80-5AF5-4E53-AD75-F87A713C1AB3}" srcOrd="0" destOrd="0" presId="urn:microsoft.com/office/officeart/2005/8/layout/venn1"/>
    <dgm:cxn modelId="{47552AD7-D25C-4D1F-884E-AF377005214C}" srcId="{9C333A67-0D94-4927-B06E-560FE87C8771}" destId="{B0B20A85-4B36-4905-9E49-49BE48A82E07}" srcOrd="0" destOrd="0" parTransId="{DE01C3E5-1090-4DAD-84EA-E177B39293CD}" sibTransId="{4B16D7F1-352A-4D44-B92F-BE6E19301D69}"/>
    <dgm:cxn modelId="{0D363788-B77A-42FA-8547-4F40D5981866}" type="presOf" srcId="{9D4B0D18-6C5D-461A-A086-EA56CC8BD493}" destId="{E9C8EE3D-599B-404E-B913-5CA38578FFE2}" srcOrd="0" destOrd="0" presId="urn:microsoft.com/office/officeart/2005/8/layout/venn1"/>
    <dgm:cxn modelId="{A66FB105-2938-46D2-AFEB-3ED738FCD74B}" type="presOf" srcId="{B0B20A85-4B36-4905-9E49-49BE48A82E07}" destId="{C0098BDE-0755-497B-B3F0-40B53F6AEF96}" srcOrd="0" destOrd="0" presId="urn:microsoft.com/office/officeart/2005/8/layout/venn1"/>
    <dgm:cxn modelId="{73E0946D-05C2-489F-AD51-0255397A9C3E}" type="presOf" srcId="{9D4B0D18-6C5D-461A-A086-EA56CC8BD493}" destId="{7BE66394-48EE-4874-BA6E-5079639DC1C8}" srcOrd="1" destOrd="0" presId="urn:microsoft.com/office/officeart/2005/8/layout/venn1"/>
    <dgm:cxn modelId="{403214ED-87C8-4745-802D-15DD97D87392}" type="presOf" srcId="{B0B20A85-4B36-4905-9E49-49BE48A82E07}" destId="{E8D86A11-50E3-430B-B5BB-447344B75B11}" srcOrd="1" destOrd="0" presId="urn:microsoft.com/office/officeart/2005/8/layout/venn1"/>
    <dgm:cxn modelId="{0299CD36-5033-4A94-9938-EBEC4A300416}" srcId="{9C333A67-0D94-4927-B06E-560FE87C8771}" destId="{9D4B0D18-6C5D-461A-A086-EA56CC8BD493}" srcOrd="1" destOrd="0" parTransId="{F88D4836-4049-4884-8874-0116B61D08B1}" sibTransId="{8F259232-1460-4A4F-8F3A-BF9E2ECE84E4}"/>
    <dgm:cxn modelId="{350A9342-F124-4B71-870B-A69CE4C3176C}" type="presParOf" srcId="{22B8EA80-5AF5-4E53-AD75-F87A713C1AB3}" destId="{C0098BDE-0755-497B-B3F0-40B53F6AEF96}" srcOrd="0" destOrd="0" presId="urn:microsoft.com/office/officeart/2005/8/layout/venn1"/>
    <dgm:cxn modelId="{EC39DBEA-7B3D-4538-8F8F-FFF7AEC8A3AB}" type="presParOf" srcId="{22B8EA80-5AF5-4E53-AD75-F87A713C1AB3}" destId="{E8D86A11-50E3-430B-B5BB-447344B75B11}" srcOrd="1" destOrd="0" presId="urn:microsoft.com/office/officeart/2005/8/layout/venn1"/>
    <dgm:cxn modelId="{A70EACF4-A14B-4F23-82BC-1ABD2CFC4DE6}" type="presParOf" srcId="{22B8EA80-5AF5-4E53-AD75-F87A713C1AB3}" destId="{E9C8EE3D-599B-404E-B913-5CA38578FFE2}" srcOrd="2" destOrd="0" presId="urn:microsoft.com/office/officeart/2005/8/layout/venn1"/>
    <dgm:cxn modelId="{F7DAC620-1050-4F39-A5FC-0C5FCEBC7AF3}" type="presParOf" srcId="{22B8EA80-5AF5-4E53-AD75-F87A713C1AB3}" destId="{7BE66394-48EE-4874-BA6E-5079639DC1C8}"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FA9AB1-9266-4F40-946A-E45AE4C7ED0A}"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ru-RU"/>
        </a:p>
      </dgm:t>
    </dgm:pt>
    <dgm:pt modelId="{10E941B8-103E-4841-AAAD-C7764B2A9E14}">
      <dgm:prSet/>
      <dgm:spPr/>
      <dgm:t>
        <a:bodyPr/>
        <a:lstStyle/>
        <a:p>
          <a:pPr rtl="0"/>
          <a:r>
            <a:rPr lang="ru-RU" dirty="0" smtClean="0"/>
            <a:t>Также для повышения мотивации можно использовать карточки для чтения, предложенные методикой. В виду своих особенностей развития второклассники предпочитают не просто читать с листа, а перебирать карточки руками.</a:t>
          </a:r>
          <a:endParaRPr lang="ru-RU" dirty="0"/>
        </a:p>
      </dgm:t>
    </dgm:pt>
    <dgm:pt modelId="{F3B100D2-0983-4A5C-9ACF-366350E05FDE}" type="parTrans" cxnId="{84E3FF81-016F-45D5-AB29-DC5D29856201}">
      <dgm:prSet/>
      <dgm:spPr/>
      <dgm:t>
        <a:bodyPr/>
        <a:lstStyle/>
        <a:p>
          <a:endParaRPr lang="ru-RU"/>
        </a:p>
      </dgm:t>
    </dgm:pt>
    <dgm:pt modelId="{E6B506CA-AD15-49A8-B917-BECC2B7666E3}" type="sibTrans" cxnId="{84E3FF81-016F-45D5-AB29-DC5D29856201}">
      <dgm:prSet/>
      <dgm:spPr/>
      <dgm:t>
        <a:bodyPr/>
        <a:lstStyle/>
        <a:p>
          <a:endParaRPr lang="ru-RU"/>
        </a:p>
      </dgm:t>
    </dgm:pt>
    <dgm:pt modelId="{133F0F0A-E758-4C22-B275-AD6E628935CE}" type="pres">
      <dgm:prSet presAssocID="{EBFA9AB1-9266-4F40-946A-E45AE4C7ED0A}" presName="compositeShape" presStyleCnt="0">
        <dgm:presLayoutVars>
          <dgm:chMax val="7"/>
          <dgm:dir/>
          <dgm:resizeHandles val="exact"/>
        </dgm:presLayoutVars>
      </dgm:prSet>
      <dgm:spPr/>
      <dgm:t>
        <a:bodyPr/>
        <a:lstStyle/>
        <a:p>
          <a:endParaRPr lang="ru-RU"/>
        </a:p>
      </dgm:t>
    </dgm:pt>
    <dgm:pt modelId="{8D563769-91E2-4C9B-AE55-36D4F69726C3}" type="pres">
      <dgm:prSet presAssocID="{10E941B8-103E-4841-AAAD-C7764B2A9E14}" presName="circ1TxSh" presStyleLbl="vennNode1" presStyleIdx="0" presStyleCnt="1"/>
      <dgm:spPr/>
      <dgm:t>
        <a:bodyPr/>
        <a:lstStyle/>
        <a:p>
          <a:endParaRPr lang="ru-RU"/>
        </a:p>
      </dgm:t>
    </dgm:pt>
  </dgm:ptLst>
  <dgm:cxnLst>
    <dgm:cxn modelId="{2548C2CD-39F2-414D-9F31-A53D8C46FC9E}" type="presOf" srcId="{EBFA9AB1-9266-4F40-946A-E45AE4C7ED0A}" destId="{133F0F0A-E758-4C22-B275-AD6E628935CE}" srcOrd="0" destOrd="0" presId="urn:microsoft.com/office/officeart/2005/8/layout/venn1"/>
    <dgm:cxn modelId="{98B56961-5349-476D-BA32-D08EA7598A6A}" type="presOf" srcId="{10E941B8-103E-4841-AAAD-C7764B2A9E14}" destId="{8D563769-91E2-4C9B-AE55-36D4F69726C3}" srcOrd="0" destOrd="0" presId="urn:microsoft.com/office/officeart/2005/8/layout/venn1"/>
    <dgm:cxn modelId="{84E3FF81-016F-45D5-AB29-DC5D29856201}" srcId="{EBFA9AB1-9266-4F40-946A-E45AE4C7ED0A}" destId="{10E941B8-103E-4841-AAAD-C7764B2A9E14}" srcOrd="0" destOrd="0" parTransId="{F3B100D2-0983-4A5C-9ACF-366350E05FDE}" sibTransId="{E6B506CA-AD15-49A8-B917-BECC2B7666E3}"/>
    <dgm:cxn modelId="{729468CE-6132-49DC-B36A-B2017CCEC957}" type="presParOf" srcId="{133F0F0A-E758-4C22-B275-AD6E628935CE}" destId="{8D563769-91E2-4C9B-AE55-36D4F69726C3}"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FF4614-D14E-4EB5-850A-D02AB1E4B7E6}"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ru-RU"/>
        </a:p>
      </dgm:t>
    </dgm:pt>
    <dgm:pt modelId="{2E1B6C23-4321-4A82-99FF-A64B111267B3}">
      <dgm:prSet/>
      <dgm:spPr/>
      <dgm:t>
        <a:bodyPr/>
        <a:lstStyle/>
        <a:p>
          <a:pPr rtl="0"/>
          <a:r>
            <a:rPr lang="ru-RU" dirty="0" smtClean="0"/>
            <a:t>Проблему представляют только </a:t>
          </a:r>
          <a:r>
            <a:rPr lang="ru-RU" b="1" dirty="0" smtClean="0"/>
            <a:t>слова</a:t>
          </a:r>
          <a:r>
            <a:rPr lang="ru-RU" dirty="0" smtClean="0"/>
            <a:t>, которые читаются не по правилам. С этими словами ученикам помогает учитель и приводит в пример ассоциации, помогающие запомнить звуковую и письменную форму слова.</a:t>
          </a:r>
          <a:endParaRPr lang="ru-RU" dirty="0"/>
        </a:p>
      </dgm:t>
    </dgm:pt>
    <dgm:pt modelId="{6FA49CC7-5D1C-46A7-BDF5-CA12AD8B53BE}" type="parTrans" cxnId="{BBD1C91F-BD11-4749-93C1-EE6B7324A1C5}">
      <dgm:prSet/>
      <dgm:spPr/>
      <dgm:t>
        <a:bodyPr/>
        <a:lstStyle/>
        <a:p>
          <a:endParaRPr lang="ru-RU"/>
        </a:p>
      </dgm:t>
    </dgm:pt>
    <dgm:pt modelId="{C4115FD5-F940-486F-A3D3-6D60244F1F0F}" type="sibTrans" cxnId="{BBD1C91F-BD11-4749-93C1-EE6B7324A1C5}">
      <dgm:prSet/>
      <dgm:spPr/>
      <dgm:t>
        <a:bodyPr/>
        <a:lstStyle/>
        <a:p>
          <a:endParaRPr lang="ru-RU"/>
        </a:p>
      </dgm:t>
    </dgm:pt>
    <dgm:pt modelId="{5F87C8DE-74BF-4799-A1EF-15A5AE5F635D}" type="pres">
      <dgm:prSet presAssocID="{05FF4614-D14E-4EB5-850A-D02AB1E4B7E6}" presName="compositeShape" presStyleCnt="0">
        <dgm:presLayoutVars>
          <dgm:dir/>
          <dgm:resizeHandles/>
        </dgm:presLayoutVars>
      </dgm:prSet>
      <dgm:spPr/>
      <dgm:t>
        <a:bodyPr/>
        <a:lstStyle/>
        <a:p>
          <a:endParaRPr lang="ru-RU"/>
        </a:p>
      </dgm:t>
    </dgm:pt>
    <dgm:pt modelId="{7BF98A85-0AF8-4571-A48F-11B466DB124A}" type="pres">
      <dgm:prSet presAssocID="{05FF4614-D14E-4EB5-850A-D02AB1E4B7E6}" presName="pyramid" presStyleLbl="node1" presStyleIdx="0" presStyleCnt="1"/>
      <dgm:spPr/>
    </dgm:pt>
    <dgm:pt modelId="{1ED0BCDF-97CE-47E6-B839-30D8F9D6E77B}" type="pres">
      <dgm:prSet presAssocID="{05FF4614-D14E-4EB5-850A-D02AB1E4B7E6}" presName="theList" presStyleCnt="0"/>
      <dgm:spPr/>
    </dgm:pt>
    <dgm:pt modelId="{3C83BD42-8CC5-4569-AABD-581E8ECDFF2E}" type="pres">
      <dgm:prSet presAssocID="{2E1B6C23-4321-4A82-99FF-A64B111267B3}" presName="aNode" presStyleLbl="fgAcc1" presStyleIdx="0" presStyleCnt="1">
        <dgm:presLayoutVars>
          <dgm:bulletEnabled val="1"/>
        </dgm:presLayoutVars>
      </dgm:prSet>
      <dgm:spPr/>
      <dgm:t>
        <a:bodyPr/>
        <a:lstStyle/>
        <a:p>
          <a:endParaRPr lang="ru-RU"/>
        </a:p>
      </dgm:t>
    </dgm:pt>
    <dgm:pt modelId="{457A4696-7247-45B2-B1B0-2C1AA9CAB51A}" type="pres">
      <dgm:prSet presAssocID="{2E1B6C23-4321-4A82-99FF-A64B111267B3}" presName="aSpace" presStyleCnt="0"/>
      <dgm:spPr/>
    </dgm:pt>
  </dgm:ptLst>
  <dgm:cxnLst>
    <dgm:cxn modelId="{11E9D4B5-AED7-4BC2-B029-80B58527D915}" type="presOf" srcId="{05FF4614-D14E-4EB5-850A-D02AB1E4B7E6}" destId="{5F87C8DE-74BF-4799-A1EF-15A5AE5F635D}" srcOrd="0" destOrd="0" presId="urn:microsoft.com/office/officeart/2005/8/layout/pyramid2"/>
    <dgm:cxn modelId="{BBD1C91F-BD11-4749-93C1-EE6B7324A1C5}" srcId="{05FF4614-D14E-4EB5-850A-D02AB1E4B7E6}" destId="{2E1B6C23-4321-4A82-99FF-A64B111267B3}" srcOrd="0" destOrd="0" parTransId="{6FA49CC7-5D1C-46A7-BDF5-CA12AD8B53BE}" sibTransId="{C4115FD5-F940-486F-A3D3-6D60244F1F0F}"/>
    <dgm:cxn modelId="{2A1D142A-E4F3-400E-8BAF-883D754FB48D}" type="presOf" srcId="{2E1B6C23-4321-4A82-99FF-A64B111267B3}" destId="{3C83BD42-8CC5-4569-AABD-581E8ECDFF2E}" srcOrd="0" destOrd="0" presId="urn:microsoft.com/office/officeart/2005/8/layout/pyramid2"/>
    <dgm:cxn modelId="{4F85C2A0-5E1D-413A-94EC-19701DD86EFF}" type="presParOf" srcId="{5F87C8DE-74BF-4799-A1EF-15A5AE5F635D}" destId="{7BF98A85-0AF8-4571-A48F-11B466DB124A}" srcOrd="0" destOrd="0" presId="urn:microsoft.com/office/officeart/2005/8/layout/pyramid2"/>
    <dgm:cxn modelId="{FDA53F68-1E5D-4D6B-BA46-BDD797063FA3}" type="presParOf" srcId="{5F87C8DE-74BF-4799-A1EF-15A5AE5F635D}" destId="{1ED0BCDF-97CE-47E6-B839-30D8F9D6E77B}" srcOrd="1" destOrd="0" presId="urn:microsoft.com/office/officeart/2005/8/layout/pyramid2"/>
    <dgm:cxn modelId="{D52F5439-2167-4740-BEFE-4D139EB5F8C1}" type="presParOf" srcId="{1ED0BCDF-97CE-47E6-B839-30D8F9D6E77B}" destId="{3C83BD42-8CC5-4569-AABD-581E8ECDFF2E}" srcOrd="0" destOrd="0" presId="urn:microsoft.com/office/officeart/2005/8/layout/pyramid2"/>
    <dgm:cxn modelId="{290CCEDD-CC9B-4AF0-A4C8-07CDE7153C4B}" type="presParOf" srcId="{1ED0BCDF-97CE-47E6-B839-30D8F9D6E77B}" destId="{457A4696-7247-45B2-B1B0-2C1AA9CAB51A}"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6DDFA-B7D6-4A99-BE7D-97D84AE7F7C5}">
      <dsp:nvSpPr>
        <dsp:cNvPr id="0" name=""/>
        <dsp:cNvSpPr/>
      </dsp:nvSpPr>
      <dsp:spPr>
        <a:xfrm>
          <a:off x="0" y="617061"/>
          <a:ext cx="8229600" cy="329184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ru-RU" sz="2600" b="1" kern="1200" dirty="0" smtClean="0"/>
            <a:t>Чтение </a:t>
          </a:r>
          <a:r>
            <a:rPr lang="ru-RU" sz="2600" kern="1200" dirty="0" smtClean="0"/>
            <a:t>- это самостоятельный вид речевой деятельности, связанный с восприятием и пониманием информации, закодированной графическими знаками. В начальных классах закладываются основы этого важного вида речевой деятельности.</a:t>
          </a:r>
          <a:endParaRPr lang="ru-RU" sz="2600" kern="1200" dirty="0"/>
        </a:p>
      </dsp:txBody>
      <dsp:txXfrm>
        <a:off x="1645920" y="617061"/>
        <a:ext cx="4937760" cy="3291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6ECA33-DCFB-4960-9A28-FBD2E050D12D}">
      <dsp:nvSpPr>
        <dsp:cNvPr id="0" name=""/>
        <dsp:cNvSpPr/>
      </dsp:nvSpPr>
      <dsp:spPr>
        <a:xfrm>
          <a:off x="3536" y="0"/>
          <a:ext cx="4050506"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endParaRPr lang="ru-RU" sz="1700" kern="1200"/>
        </a:p>
      </dsp:txBody>
      <dsp:txXfrm>
        <a:off x="3536" y="1810385"/>
        <a:ext cx="4050506" cy="1810385"/>
      </dsp:txXfrm>
    </dsp:sp>
    <dsp:sp modelId="{2D99A354-2CBC-4E54-8508-023060EBB95A}">
      <dsp:nvSpPr>
        <dsp:cNvPr id="0" name=""/>
        <dsp:cNvSpPr/>
      </dsp:nvSpPr>
      <dsp:spPr>
        <a:xfrm>
          <a:off x="1275216" y="271557"/>
          <a:ext cx="1507145"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2DEFBB-2D72-4CF0-980D-4A11285FFE8D}">
      <dsp:nvSpPr>
        <dsp:cNvPr id="0" name=""/>
        <dsp:cNvSpPr/>
      </dsp:nvSpPr>
      <dsp:spPr>
        <a:xfrm>
          <a:off x="4175557" y="0"/>
          <a:ext cx="4050506" cy="4525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1">
          <a:noAutofit/>
        </a:bodyPr>
        <a:lstStyle/>
        <a:p>
          <a:pPr lvl="0" algn="l" defTabSz="755650" rtl="0">
            <a:lnSpc>
              <a:spcPct val="90000"/>
            </a:lnSpc>
            <a:spcBef>
              <a:spcPct val="0"/>
            </a:spcBef>
            <a:spcAft>
              <a:spcPct val="35000"/>
            </a:spcAft>
          </a:pPr>
          <a:r>
            <a:rPr lang="ru-RU" sz="1700" kern="1200" dirty="0" smtClean="0"/>
            <a:t>При обучении мы видим систему:</a:t>
          </a:r>
          <a:endParaRPr lang="ru-RU" sz="1700" kern="1200" dirty="0"/>
        </a:p>
        <a:p>
          <a:pPr marL="114300" lvl="1" indent="-114300" algn="l" defTabSz="577850" rtl="0">
            <a:lnSpc>
              <a:spcPct val="90000"/>
            </a:lnSpc>
            <a:spcBef>
              <a:spcPct val="0"/>
            </a:spcBef>
            <a:spcAft>
              <a:spcPct val="15000"/>
            </a:spcAft>
            <a:buChar char="••"/>
          </a:pPr>
          <a:r>
            <a:rPr lang="ru-RU" sz="1300" kern="1200" dirty="0" smtClean="0"/>
            <a:t>изучение буквы (название, графическая форма);</a:t>
          </a:r>
          <a:endParaRPr lang="ru-RU" sz="1300" kern="1200" dirty="0"/>
        </a:p>
        <a:p>
          <a:pPr marL="114300" lvl="1" indent="-114300" algn="l" defTabSz="577850" rtl="0">
            <a:lnSpc>
              <a:spcPct val="90000"/>
            </a:lnSpc>
            <a:spcBef>
              <a:spcPct val="0"/>
            </a:spcBef>
            <a:spcAft>
              <a:spcPct val="15000"/>
            </a:spcAft>
            <a:buChar char="••"/>
          </a:pPr>
          <a:r>
            <a:rPr lang="ru-RU" sz="1300" kern="1200" dirty="0" smtClean="0"/>
            <a:t>изучение звука, который дает буква;</a:t>
          </a:r>
          <a:endParaRPr lang="ru-RU" sz="1300" kern="1200" dirty="0"/>
        </a:p>
        <a:p>
          <a:pPr marL="114300" lvl="1" indent="-114300" algn="l" defTabSz="577850" rtl="0">
            <a:lnSpc>
              <a:spcPct val="90000"/>
            </a:lnSpc>
            <a:spcBef>
              <a:spcPct val="0"/>
            </a:spcBef>
            <a:spcAft>
              <a:spcPct val="15000"/>
            </a:spcAft>
            <a:buChar char="••"/>
          </a:pPr>
          <a:r>
            <a:rPr lang="ru-RU" sz="1300" kern="1200" dirty="0" smtClean="0"/>
            <a:t>чтение незнакомых слов, содержащих новую букву/сочетание и пройденные ранее буквы;</a:t>
          </a:r>
          <a:endParaRPr lang="ru-RU" sz="1300" kern="1200" dirty="0"/>
        </a:p>
        <a:p>
          <a:pPr marL="114300" lvl="1" indent="-114300" algn="l" defTabSz="577850" rtl="0">
            <a:lnSpc>
              <a:spcPct val="90000"/>
            </a:lnSpc>
            <a:spcBef>
              <a:spcPct val="0"/>
            </a:spcBef>
            <a:spcAft>
              <a:spcPct val="15000"/>
            </a:spcAft>
            <a:buChar char="••"/>
          </a:pPr>
          <a:r>
            <a:rPr lang="ru-RU" sz="1300" kern="1200" dirty="0" smtClean="0"/>
            <a:t>запись незнакомых слов, содержащих новую букву/сочетание и пройденные ранее буквы.</a:t>
          </a:r>
          <a:endParaRPr lang="ru-RU" sz="1300" kern="1200" dirty="0"/>
        </a:p>
      </dsp:txBody>
      <dsp:txXfrm>
        <a:off x="4175557" y="1810385"/>
        <a:ext cx="4050506" cy="1810385"/>
      </dsp:txXfrm>
    </dsp:sp>
    <dsp:sp modelId="{150FB62D-F208-4A73-85B9-F573468C57E7}">
      <dsp:nvSpPr>
        <dsp:cNvPr id="0" name=""/>
        <dsp:cNvSpPr/>
      </dsp:nvSpPr>
      <dsp:spPr>
        <a:xfrm>
          <a:off x="5447237" y="271557"/>
          <a:ext cx="1507145" cy="1507145"/>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CB3C98-F6E6-431F-A429-1F40707BBDA3}">
      <dsp:nvSpPr>
        <dsp:cNvPr id="0" name=""/>
        <dsp:cNvSpPr/>
      </dsp:nvSpPr>
      <dsp:spPr>
        <a:xfrm>
          <a:off x="329183" y="3620770"/>
          <a:ext cx="7571232" cy="678894"/>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C47101-B61B-4E38-B941-F49F71A0C293}">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565F7E-9F14-4A9D-80AD-161CBF21A415}">
      <dsp:nvSpPr>
        <dsp:cNvPr id="0" name=""/>
        <dsp:cNvSpPr/>
      </dsp:nvSpPr>
      <dsp:spPr>
        <a:xfrm>
          <a:off x="8840"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kern="1200" dirty="0" smtClean="0"/>
            <a:t>На каждом уроке изучается по 3 буквы алфавита (не по порядку) и материал учебника, </a:t>
          </a:r>
          <a:r>
            <a:rPr lang="ru-RU" sz="1500" kern="1200" dirty="0" err="1" smtClean="0"/>
            <a:t>нетребующий</a:t>
          </a:r>
          <a:r>
            <a:rPr lang="ru-RU" sz="1500" kern="1200" dirty="0" smtClean="0"/>
            <a:t> навыков чтения;</a:t>
          </a:r>
          <a:endParaRPr lang="ru-RU" sz="1500" kern="1200" dirty="0"/>
        </a:p>
      </dsp:txBody>
      <dsp:txXfrm>
        <a:off x="97216" y="1446164"/>
        <a:ext cx="2472150" cy="1633633"/>
      </dsp:txXfrm>
    </dsp:sp>
    <dsp:sp modelId="{C18519C4-4781-4742-BEAA-BB43425F2344}">
      <dsp:nvSpPr>
        <dsp:cNvPr id="0" name=""/>
        <dsp:cNvSpPr/>
      </dsp:nvSpPr>
      <dsp:spPr>
        <a:xfrm>
          <a:off x="2790348"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kern="1200" dirty="0" smtClean="0"/>
            <a:t>На уроке после прохождения новых букв ученикам предлагается на слух записывать на доску и в тетрадь слова, состоящие из знакомых и пройденных на уроке букв;</a:t>
          </a:r>
          <a:endParaRPr lang="ru-RU" sz="1500" kern="1200" dirty="0"/>
        </a:p>
      </dsp:txBody>
      <dsp:txXfrm>
        <a:off x="2878724" y="1446164"/>
        <a:ext cx="2472150" cy="1633633"/>
      </dsp:txXfrm>
    </dsp:sp>
    <dsp:sp modelId="{267685E0-1906-4E1A-B824-E1FC4CF5BD79}">
      <dsp:nvSpPr>
        <dsp:cNvPr id="0" name=""/>
        <dsp:cNvSpPr/>
      </dsp:nvSpPr>
      <dsp:spPr>
        <a:xfrm>
          <a:off x="5571857" y="1357788"/>
          <a:ext cx="2648902"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u-RU" sz="1500" kern="1200" dirty="0" smtClean="0"/>
            <a:t>Каждому ребенку выдается лист чтения (слова, составленные из пройденных букв), который используется на уроке и для практики дома;</a:t>
          </a:r>
          <a:endParaRPr lang="ru-RU" sz="1500" kern="1200" dirty="0"/>
        </a:p>
      </dsp:txBody>
      <dsp:txXfrm>
        <a:off x="5660233" y="1446164"/>
        <a:ext cx="2472150" cy="1633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98BDE-0755-497B-B3F0-40B53F6AEF96}">
      <dsp:nvSpPr>
        <dsp:cNvPr id="0" name=""/>
        <dsp:cNvSpPr/>
      </dsp:nvSpPr>
      <dsp:spPr>
        <a:xfrm>
          <a:off x="242023"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ru-RU" sz="2400" kern="1200" dirty="0" smtClean="0"/>
            <a:t>Лист чтения сопровождается аудиоматериалом, который используется родителями для контроля;</a:t>
          </a:r>
          <a:endParaRPr lang="ru-RU" sz="2400" kern="1200" dirty="0"/>
        </a:p>
      </dsp:txBody>
      <dsp:txXfrm>
        <a:off x="870589" y="543115"/>
        <a:ext cx="2595368" cy="3439731"/>
      </dsp:txXfrm>
    </dsp:sp>
    <dsp:sp modelId="{E9C8EE3D-599B-404E-B913-5CA38578FFE2}">
      <dsp:nvSpPr>
        <dsp:cNvPr id="0" name=""/>
        <dsp:cNvSpPr/>
      </dsp:nvSpPr>
      <dsp:spPr>
        <a:xfrm>
          <a:off x="3486234"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ru-RU" sz="2400" kern="1200" dirty="0" smtClean="0"/>
            <a:t>После прохождения алфавита изучаются сочетания букв и другие правила чтения, подкрепленные практикой письма и чтения.</a:t>
          </a:r>
          <a:endParaRPr lang="ru-RU" sz="2400" kern="1200" dirty="0"/>
        </a:p>
      </dsp:txBody>
      <dsp:txXfrm>
        <a:off x="4763642" y="543115"/>
        <a:ext cx="2595368" cy="34397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63769-91E2-4C9B-AE55-36D4F69726C3}">
      <dsp:nvSpPr>
        <dsp:cNvPr id="0" name=""/>
        <dsp:cNvSpPr/>
      </dsp:nvSpPr>
      <dsp:spPr>
        <a:xfrm>
          <a:off x="1851818" y="0"/>
          <a:ext cx="4525963" cy="452596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ru-RU" sz="2000" kern="1200" dirty="0" smtClean="0"/>
            <a:t>Также для повышения мотивации можно использовать карточки для чтения, предложенные методикой. В виду своих особенностей развития второклассники предпочитают не просто читать с листа, а перебирать карточки руками.</a:t>
          </a:r>
          <a:endParaRPr lang="ru-RU" sz="2000" kern="1200" dirty="0"/>
        </a:p>
      </dsp:txBody>
      <dsp:txXfrm>
        <a:off x="2514630" y="662812"/>
        <a:ext cx="3200339" cy="32003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98A85-0AF8-4571-A48F-11B466DB124A}">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83BD42-8CC5-4569-AABD-581E8ECDFF2E}">
      <dsp:nvSpPr>
        <dsp:cNvPr id="0" name=""/>
        <dsp:cNvSpPr/>
      </dsp:nvSpPr>
      <dsp:spPr>
        <a:xfrm>
          <a:off x="3775352" y="453038"/>
          <a:ext cx="2941875" cy="321767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smtClean="0"/>
            <a:t>Проблему представляют только </a:t>
          </a:r>
          <a:r>
            <a:rPr lang="ru-RU" sz="1800" b="1" kern="1200" dirty="0" smtClean="0"/>
            <a:t>слова</a:t>
          </a:r>
          <a:r>
            <a:rPr lang="ru-RU" sz="1800" kern="1200" dirty="0" smtClean="0"/>
            <a:t>, которые читаются не по правилам. С этими словами ученикам помогает учитель и приводит в пример ассоциации, помогающие запомнить звуковую и письменную форму слова.</a:t>
          </a:r>
          <a:endParaRPr lang="ru-RU" sz="1800" kern="1200" dirty="0"/>
        </a:p>
      </dsp:txBody>
      <dsp:txXfrm>
        <a:off x="3918963" y="596649"/>
        <a:ext cx="2654653" cy="29304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F694B80-E068-47DD-9483-C50C5E1A816D}" type="datetimeFigureOut">
              <a:rPr lang="ru-RU" smtClean="0"/>
              <a:t>31.10.2023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B2AB0F-7163-4F12-93A0-BB9F632AB5AB}" type="slidenum">
              <a:rPr lang="ru-RU" smtClean="0"/>
              <a:t>‹#›</a:t>
            </a:fld>
            <a:endParaRPr lang="ru-RU"/>
          </a:p>
        </p:txBody>
      </p:sp>
    </p:spTree>
    <p:extLst>
      <p:ext uri="{BB962C8B-B14F-4D97-AF65-F5344CB8AC3E}">
        <p14:creationId xmlns:p14="http://schemas.microsoft.com/office/powerpoint/2010/main" val="358498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694B80-E068-47DD-9483-C50C5E1A816D}" type="datetimeFigureOut">
              <a:rPr lang="ru-RU" smtClean="0"/>
              <a:t>31.10.2023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B2AB0F-7163-4F12-93A0-BB9F632AB5AB}" type="slidenum">
              <a:rPr lang="ru-RU" smtClean="0"/>
              <a:t>‹#›</a:t>
            </a:fld>
            <a:endParaRPr lang="ru-RU"/>
          </a:p>
        </p:txBody>
      </p:sp>
    </p:spTree>
    <p:extLst>
      <p:ext uri="{BB962C8B-B14F-4D97-AF65-F5344CB8AC3E}">
        <p14:creationId xmlns:p14="http://schemas.microsoft.com/office/powerpoint/2010/main" val="217817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694B80-E068-47DD-9483-C50C5E1A816D}" type="datetimeFigureOut">
              <a:rPr lang="ru-RU" smtClean="0"/>
              <a:t>31.10.2023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B2AB0F-7163-4F12-93A0-BB9F632AB5AB}" type="slidenum">
              <a:rPr lang="ru-RU" smtClean="0"/>
              <a:t>‹#›</a:t>
            </a:fld>
            <a:endParaRPr lang="ru-RU"/>
          </a:p>
        </p:txBody>
      </p:sp>
    </p:spTree>
    <p:extLst>
      <p:ext uri="{BB962C8B-B14F-4D97-AF65-F5344CB8AC3E}">
        <p14:creationId xmlns:p14="http://schemas.microsoft.com/office/powerpoint/2010/main" val="133449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694B80-E068-47DD-9483-C50C5E1A816D}" type="datetimeFigureOut">
              <a:rPr lang="ru-RU" smtClean="0"/>
              <a:t>31.10.2023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B2AB0F-7163-4F12-93A0-BB9F632AB5AB}" type="slidenum">
              <a:rPr lang="ru-RU" smtClean="0"/>
              <a:t>‹#›</a:t>
            </a:fld>
            <a:endParaRPr lang="ru-RU"/>
          </a:p>
        </p:txBody>
      </p:sp>
    </p:spTree>
    <p:extLst>
      <p:ext uri="{BB962C8B-B14F-4D97-AF65-F5344CB8AC3E}">
        <p14:creationId xmlns:p14="http://schemas.microsoft.com/office/powerpoint/2010/main" val="385549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694B80-E068-47DD-9483-C50C5E1A816D}" type="datetimeFigureOut">
              <a:rPr lang="ru-RU" smtClean="0"/>
              <a:t>31.10.2023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BB2AB0F-7163-4F12-93A0-BB9F632AB5AB}" type="slidenum">
              <a:rPr lang="ru-RU" smtClean="0"/>
              <a:t>‹#›</a:t>
            </a:fld>
            <a:endParaRPr lang="ru-RU"/>
          </a:p>
        </p:txBody>
      </p:sp>
    </p:spTree>
    <p:extLst>
      <p:ext uri="{BB962C8B-B14F-4D97-AF65-F5344CB8AC3E}">
        <p14:creationId xmlns:p14="http://schemas.microsoft.com/office/powerpoint/2010/main" val="2942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F694B80-E068-47DD-9483-C50C5E1A816D}" type="datetimeFigureOut">
              <a:rPr lang="ru-RU" smtClean="0"/>
              <a:t>31.10.2023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B2AB0F-7163-4F12-93A0-BB9F632AB5AB}" type="slidenum">
              <a:rPr lang="ru-RU" smtClean="0"/>
              <a:t>‹#›</a:t>
            </a:fld>
            <a:endParaRPr lang="ru-RU"/>
          </a:p>
        </p:txBody>
      </p:sp>
    </p:spTree>
    <p:extLst>
      <p:ext uri="{BB962C8B-B14F-4D97-AF65-F5344CB8AC3E}">
        <p14:creationId xmlns:p14="http://schemas.microsoft.com/office/powerpoint/2010/main" val="40226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F694B80-E068-47DD-9483-C50C5E1A816D}" type="datetimeFigureOut">
              <a:rPr lang="ru-RU" smtClean="0"/>
              <a:t>31.10.2023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BB2AB0F-7163-4F12-93A0-BB9F632AB5AB}" type="slidenum">
              <a:rPr lang="ru-RU" smtClean="0"/>
              <a:t>‹#›</a:t>
            </a:fld>
            <a:endParaRPr lang="ru-RU"/>
          </a:p>
        </p:txBody>
      </p:sp>
    </p:spTree>
    <p:extLst>
      <p:ext uri="{BB962C8B-B14F-4D97-AF65-F5344CB8AC3E}">
        <p14:creationId xmlns:p14="http://schemas.microsoft.com/office/powerpoint/2010/main" val="14720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F694B80-E068-47DD-9483-C50C5E1A816D}" type="datetimeFigureOut">
              <a:rPr lang="ru-RU" smtClean="0"/>
              <a:t>31.10.2023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BB2AB0F-7163-4F12-93A0-BB9F632AB5AB}" type="slidenum">
              <a:rPr lang="ru-RU" smtClean="0"/>
              <a:t>‹#›</a:t>
            </a:fld>
            <a:endParaRPr lang="ru-RU"/>
          </a:p>
        </p:txBody>
      </p:sp>
    </p:spTree>
    <p:extLst>
      <p:ext uri="{BB962C8B-B14F-4D97-AF65-F5344CB8AC3E}">
        <p14:creationId xmlns:p14="http://schemas.microsoft.com/office/powerpoint/2010/main" val="3019010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694B80-E068-47DD-9483-C50C5E1A816D}" type="datetimeFigureOut">
              <a:rPr lang="ru-RU" smtClean="0"/>
              <a:t>31.10.2023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BB2AB0F-7163-4F12-93A0-BB9F632AB5AB}" type="slidenum">
              <a:rPr lang="ru-RU" smtClean="0"/>
              <a:t>‹#›</a:t>
            </a:fld>
            <a:endParaRPr lang="ru-RU"/>
          </a:p>
        </p:txBody>
      </p:sp>
    </p:spTree>
    <p:extLst>
      <p:ext uri="{BB962C8B-B14F-4D97-AF65-F5344CB8AC3E}">
        <p14:creationId xmlns:p14="http://schemas.microsoft.com/office/powerpoint/2010/main" val="99151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694B80-E068-47DD-9483-C50C5E1A816D}" type="datetimeFigureOut">
              <a:rPr lang="ru-RU" smtClean="0"/>
              <a:t>31.10.2023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B2AB0F-7163-4F12-93A0-BB9F632AB5AB}" type="slidenum">
              <a:rPr lang="ru-RU" smtClean="0"/>
              <a:t>‹#›</a:t>
            </a:fld>
            <a:endParaRPr lang="ru-RU"/>
          </a:p>
        </p:txBody>
      </p:sp>
    </p:spTree>
    <p:extLst>
      <p:ext uri="{BB962C8B-B14F-4D97-AF65-F5344CB8AC3E}">
        <p14:creationId xmlns:p14="http://schemas.microsoft.com/office/powerpoint/2010/main" val="129827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F694B80-E068-47DD-9483-C50C5E1A816D}" type="datetimeFigureOut">
              <a:rPr lang="ru-RU" smtClean="0"/>
              <a:t>31.10.2023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BB2AB0F-7163-4F12-93A0-BB9F632AB5AB}" type="slidenum">
              <a:rPr lang="ru-RU" smtClean="0"/>
              <a:t>‹#›</a:t>
            </a:fld>
            <a:endParaRPr lang="ru-RU"/>
          </a:p>
        </p:txBody>
      </p:sp>
    </p:spTree>
    <p:extLst>
      <p:ext uri="{BB962C8B-B14F-4D97-AF65-F5344CB8AC3E}">
        <p14:creationId xmlns:p14="http://schemas.microsoft.com/office/powerpoint/2010/main" val="2510570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694B80-E068-47DD-9483-C50C5E1A816D}" type="datetimeFigureOut">
              <a:rPr lang="ru-RU" smtClean="0"/>
              <a:t>31.10.2023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2AB0F-7163-4F12-93A0-BB9F632AB5AB}" type="slidenum">
              <a:rPr lang="ru-RU" smtClean="0"/>
              <a:t>‹#›</a:t>
            </a:fld>
            <a:endParaRPr lang="ru-RU"/>
          </a:p>
        </p:txBody>
      </p:sp>
    </p:spTree>
    <p:extLst>
      <p:ext uri="{BB962C8B-B14F-4D97-AF65-F5344CB8AC3E}">
        <p14:creationId xmlns:p14="http://schemas.microsoft.com/office/powerpoint/2010/main" val="3188110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4"/>
            <a:ext cx="7772400" cy="2478137"/>
          </a:xfrm>
          <a:ln/>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sz="3600" b="1" dirty="0" smtClean="0">
                <a:latin typeface="Times New Roman" panose="02020603050405020304" pitchFamily="18" charset="0"/>
                <a:cs typeface="Times New Roman" panose="02020603050405020304" pitchFamily="18" charset="0"/>
              </a:rPr>
              <a:t/>
            </a:r>
            <a:br>
              <a:rPr lang="ru-RU" sz="3600" b="1" dirty="0" smtClean="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ПДС </a:t>
            </a:r>
            <a:r>
              <a:rPr lang="ru-RU" sz="3600" b="1" dirty="0">
                <a:latin typeface="Times New Roman" panose="02020603050405020304" pitchFamily="18" charset="0"/>
                <a:cs typeface="Times New Roman" panose="02020603050405020304" pitchFamily="18" charset="0"/>
              </a:rPr>
              <a:t>«Особенности преподавания иностранного языка в начальной школе  </a:t>
            </a: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в свете реализации обновленных </a:t>
            </a:r>
            <a:r>
              <a:rPr lang="ru-RU" sz="3600" b="1" dirty="0" smtClean="0">
                <a:latin typeface="Times New Roman" panose="02020603050405020304" pitchFamily="18" charset="0"/>
                <a:cs typeface="Times New Roman" panose="02020603050405020304" pitchFamily="18" charset="0"/>
              </a:rPr>
              <a:t>  ФГОС </a:t>
            </a:r>
            <a:r>
              <a:rPr lang="ru-RU" sz="3600" b="1" dirty="0">
                <a:latin typeface="Times New Roman" panose="02020603050405020304" pitchFamily="18" charset="0"/>
                <a:cs typeface="Times New Roman" panose="02020603050405020304" pitchFamily="18" charset="0"/>
              </a:rPr>
              <a:t>НОО»</a:t>
            </a: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a:t/>
            </a:r>
            <a:br>
              <a:rPr lang="ru-RU" sz="3600" dirty="0"/>
            </a:br>
            <a:endParaRPr lang="ru-RU"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solidFill>
            <a:schemeClr val="tx2"/>
          </a:solidFill>
          <a:ln>
            <a:solidFill>
              <a:schemeClr val="accent1"/>
            </a:solidFill>
          </a:ln>
        </p:spPr>
        <p:txBody>
          <a:bodyPr>
            <a:normAutofit/>
          </a:bodyPr>
          <a:lstStyle/>
          <a:p>
            <a:r>
              <a:rPr lang="ru-RU" b="1" dirty="0" smtClean="0">
                <a:solidFill>
                  <a:schemeClr val="tx1"/>
                </a:solidFill>
              </a:rPr>
              <a:t>Семинар №3 «Методика </a:t>
            </a:r>
            <a:r>
              <a:rPr lang="ru-RU" b="1" dirty="0">
                <a:solidFill>
                  <a:schemeClr val="tx1"/>
                </a:solidFill>
              </a:rPr>
              <a:t>обучения </a:t>
            </a:r>
            <a:r>
              <a:rPr lang="ru-RU" b="1" dirty="0" smtClean="0">
                <a:solidFill>
                  <a:schemeClr val="tx1"/>
                </a:solidFill>
              </a:rPr>
              <a:t>чтению»</a:t>
            </a:r>
            <a:endParaRPr lang="ru-RU" b="1" dirty="0">
              <a:solidFill>
                <a:schemeClr val="tx1"/>
              </a:solidFill>
            </a:endParaRPr>
          </a:p>
        </p:txBody>
      </p:sp>
    </p:spTree>
    <p:extLst>
      <p:ext uri="{BB962C8B-B14F-4D97-AF65-F5344CB8AC3E}">
        <p14:creationId xmlns:p14="http://schemas.microsoft.com/office/powerpoint/2010/main" val="1528927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solidFill>
        </p:spPr>
        <p:txBody>
          <a:bodyPr>
            <a:normAutofit/>
          </a:bodyPr>
          <a:lstStyle/>
          <a:p>
            <a:r>
              <a:rPr lang="ru-RU" sz="1600" b="1" dirty="0">
                <a:latin typeface="Times New Roman" panose="02020603050405020304" pitchFamily="18" charset="0"/>
                <a:cs typeface="Times New Roman" panose="02020603050405020304" pitchFamily="18" charset="0"/>
              </a:rPr>
              <a:t>С</a:t>
            </a:r>
            <a:r>
              <a:rPr lang="ru-RU" sz="1600" b="1" dirty="0" smtClean="0">
                <a:latin typeface="Times New Roman" panose="02020603050405020304" pitchFamily="18" charset="0"/>
                <a:cs typeface="Times New Roman" panose="02020603050405020304" pitchFamily="18" charset="0"/>
              </a:rPr>
              <a:t>ложности</a:t>
            </a:r>
            <a:r>
              <a:rPr lang="ru-RU" sz="1600" b="1" dirty="0">
                <a:latin typeface="Times New Roman" panose="02020603050405020304" pitchFamily="18" charset="0"/>
                <a:cs typeface="Times New Roman" panose="02020603050405020304" pitchFamily="18" charset="0"/>
              </a:rPr>
              <a:t>, связанные с психологическими особенностями детей данного возраста, недостаточно хорошим развитием памяти, внимания, мышления.</a:t>
            </a:r>
          </a:p>
        </p:txBody>
      </p:sp>
      <p:sp>
        <p:nvSpPr>
          <p:cNvPr id="3" name="Объект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fontScale="85000" lnSpcReduction="20000"/>
          </a:bodyPr>
          <a:lstStyle/>
          <a:p>
            <a:pPr marL="0" indent="0" algn="just">
              <a:buNone/>
            </a:pPr>
            <a:r>
              <a:rPr lang="ru-RU" dirty="0"/>
              <a:t>При восприятии материала младшие школьники склонны обращать внимание на яркую подачу материала, наглядность, эмоциональную окраску. Так, для того, чтобы обучение правилам чтения не было для учащихся младшей школы скучным и утомительным, можно использовать цветные картинки. Например, чтобы познакомить с чтением гласных букв под ударением, можно воспользоваться изображением бабочки с разноцветными крыльями, каждый цвет которых обозначает определённое правило </a:t>
            </a:r>
            <a:r>
              <a:rPr lang="ru-RU" dirty="0" smtClean="0"/>
              <a:t>. </a:t>
            </a:r>
            <a:r>
              <a:rPr lang="ru-RU" dirty="0"/>
              <a:t>Такие же цвета учащиеся используют, когда подчёркивают орфограмму в словах.</a:t>
            </a:r>
          </a:p>
        </p:txBody>
      </p:sp>
    </p:spTree>
    <p:extLst>
      <p:ext uri="{BB962C8B-B14F-4D97-AF65-F5344CB8AC3E}">
        <p14:creationId xmlns:p14="http://schemas.microsoft.com/office/powerpoint/2010/main" val="2236997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solidFill>
        </p:spPr>
        <p:txBody>
          <a:bodyPr>
            <a:normAutofit fontScale="90000"/>
          </a:bodyPr>
          <a:lstStyle/>
          <a:p>
            <a:r>
              <a:rPr lang="ru-RU" b="1" dirty="0" smtClean="0">
                <a:latin typeface="Times New Roman" panose="02020603050405020304" pitchFamily="18" charset="0"/>
                <a:cs typeface="Times New Roman" panose="02020603050405020304" pitchFamily="18" charset="0"/>
              </a:rPr>
              <a:t>Правила </a:t>
            </a:r>
            <a:r>
              <a:rPr lang="ru-RU" b="1" dirty="0">
                <a:latin typeface="Times New Roman" panose="02020603050405020304" pitchFamily="18" charset="0"/>
                <a:cs typeface="Times New Roman" panose="02020603050405020304" pitchFamily="18" charset="0"/>
              </a:rPr>
              <a:t>чтения букв и буквосочетаний</a:t>
            </a:r>
            <a:endParaRPr lang="ru-RU" dirty="0"/>
          </a:p>
        </p:txBody>
      </p:sp>
      <p:pic>
        <p:nvPicPr>
          <p:cNvPr id="3074" name="Picture 2" descr="C:\Users\СЦРО\Desktop\475923_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916832"/>
            <a:ext cx="7128792" cy="365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49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solidFill>
        </p:spPr>
        <p:txBody>
          <a:bodyPr/>
          <a:lstStyle/>
          <a:p>
            <a:r>
              <a:rPr lang="ru-RU" dirty="0" smtClean="0"/>
              <a:t>Дополнительные упражнения</a:t>
            </a:r>
            <a:endParaRPr lang="ru-RU" dirty="0"/>
          </a:p>
        </p:txBody>
      </p:sp>
      <p:sp>
        <p:nvSpPr>
          <p:cNvPr id="3" name="Объект 2"/>
          <p:cNvSpPr>
            <a:spLocks noGrp="1"/>
          </p:cNvSpPr>
          <p:nvPr>
            <p:ph idx="1"/>
          </p:nvPr>
        </p:nvSpPr>
        <p:spPr>
          <a:solidFill>
            <a:schemeClr val="accent3"/>
          </a:solidFill>
        </p:spPr>
        <p:txBody>
          <a:bodyPr>
            <a:normAutofit lnSpcReduction="10000"/>
          </a:bodyPr>
          <a:lstStyle/>
          <a:p>
            <a:pPr marL="0" indent="0">
              <a:buNone/>
            </a:pPr>
            <a:r>
              <a:rPr lang="ru-RU" dirty="0"/>
              <a:t>Однако время от времени мы сталкиваемся с такой проблемой, когда в учебниках бывает недостаточно заданий для закрепления правил чтения. Исходя из этого, хотелось бы предложить вам ряд дополнительных упражнений, которые помогут младшим школьникам не только повторить изученные правила чтения, но и будут способствовать развитию мышления (анализировать, сравнивать, обобщать).</a:t>
            </a:r>
          </a:p>
        </p:txBody>
      </p:sp>
    </p:spTree>
    <p:extLst>
      <p:ext uri="{BB962C8B-B14F-4D97-AF65-F5344CB8AC3E}">
        <p14:creationId xmlns:p14="http://schemas.microsoft.com/office/powerpoint/2010/main" val="9197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581" y="190628"/>
            <a:ext cx="8229600" cy="1143000"/>
          </a:xfrm>
        </p:spPr>
        <p:style>
          <a:lnRef idx="2">
            <a:schemeClr val="accent4">
              <a:shade val="50000"/>
            </a:schemeClr>
          </a:lnRef>
          <a:fillRef idx="1">
            <a:schemeClr val="accent4"/>
          </a:fillRef>
          <a:effectRef idx="0">
            <a:schemeClr val="accent4"/>
          </a:effectRef>
          <a:fontRef idx="minor">
            <a:schemeClr val="lt1"/>
          </a:fontRef>
        </p:style>
        <p:txBody>
          <a:bodyPr/>
          <a:lstStyle/>
          <a:p>
            <a:r>
              <a:rPr lang="ru-RU" dirty="0"/>
              <a:t>Дополнительные упражнения</a:t>
            </a:r>
          </a:p>
        </p:txBody>
      </p:sp>
      <p:sp>
        <p:nvSpPr>
          <p:cNvPr id="4" name="AutoShape 4" descr="data:image/png;base64,iVBORw0KGgoAAAANSUhEUgAAA4QAAASwCAYAAACjAoQOAAAAAXNSR0IArs4c6QAAIABJREFUeF7svfmTHOd55/nNs66+u3E0AAIUBZo3RZriIZEa2fIpH7Mz4fH8uBuxP+yftRsxEbsT4d2YjV2HY23LHh2UaFGiAFIQD4AgAeIGuht91Z3XxvO875v5ZlZmVVZ3NdgAqqlSoauzMt988z2ez3MaUdSLoP3QLxH/R+8h/0fvEVroYg2Xr5zDhUs/QW2+hcjdQIQuQnQABEBUQxTVgMhEZPiIjAAwUqfXL3UI/i3uEgi5nWGkfqemGeIV2UDkIIKNkF8OfDTQD5axuVPFl1dDnDu3iZu3q+j1FmA7q4iiJYQG+BWpdz5bBCcMYIch3KiLhUqAF795Et/77gv4zrefwb3bn+O9jy7hX947jxtrbXR7FVj2Eix3Hl7koB9afE5YoejbqAIjrMIIK7DRhmN0YKMF19hG3Wnj+HIVr7z8NF575Rm8/uI3cbRhY87y5T1nup/vHTAM0egI9Awt8Rn9Z9ATNkDfDgCs7wIff3Ed/+8//wzvf3odVzf6CKxZGPT8wwqiyEwuQGMBfcDow0QbBlqwjB3Mze5i9ViIF56dx5OnIhxZaKJi78JCm+9HXDEUz4fao55JzsiJ5DhT74dgcE2bMO2BifaAWkppCRA/BiJeZCwYkQ3LcGFbDbjWDBxjFjV3CY3qMhq1RTh2A5ZZg2k4fDzNJ/1n8Nza9D3MS/hYPTx4I7S3Df5M4obpuYzVuHIH88M/iBMDEe0BB3LqZMSWu8nyR9G+xNs0tzuv8eqz7N/03wfbR32hpCBtJsTzbnQLi647+puTPWIy7eCxUeKH5B31k/1G3iggeWPg83KXGtmasm0eeaIHdED59maeqbYm6BKs2CKEfBsZJMN7CKMewqgLP2yh7++i299Bu7+Dbn8X/aCDIOwhNEhWC8T4N8QsKPop3+YH1InTy4zRAz5gyBetngY97qifAcJkGUyAkAZHOwOEzccWCIOogX64jM1tAYS/Ob+JW7eq6PUFEIbRUgyCCgzpXQChDzsMGAgdfxcvnj2FP/mD1/HOm89j4+4N/Op3l/DjX53HFzc30Om6sJ1lBFENPlwEBr0iRGaIyCQgdGCELozIYYByCQijNsxgE66xi9Mn5vHat34Pb7z2PL776vNYcIAZw0s2Tm2Rp0GQEjRJYDRM3mMNQ6BYAAt+BIQmcL8NfHrlDv7Pf/hX/OqT67i26SMwZ4GoCoRVRPrOYHi8GAF9mIYCwm3Mzexi9XiEF56dywFCoWRIgFBAqmhljmCngDA7HQ61QmKMuTs99LHvgSIgpPlvwIFtVGMgdO051N0l1CtLqFfn4Vh1mGYVBmzSKKWAkM4r5epcmbqsOF9SZtzDcxwulJQ7YZFYMwwUJiSZlmtgqaMKuafUtx+Vg4pgrswz1o9J73pJ34pjUqNuIkNBO0mZfSneQ8vMQHnuwvPu/QaEnqDc91O9m2l2XtNygVAO0zJ3XQwq5dt8aGbFyC7Ojl0ltCWfMxDGIpLsQYJBBkJSzHcRhF0EUQd9n0BQA0K/DT8iA48CQmEomQLhoRkhE24IwSAZ7cjEY7IRx4girwAIhYYsBMEgDSYdCH8sLYTrj6WFkIFQWgivSCC8qYDQXkWExEKogDBgIAxhRz5DIQFh1L6PF795Cn/2g7fx/e+8gO2NTXzw6UX87INz+OzqLXQ6Dhx3BT2frJIEgxWGsdAM+GWQpj+y+d1Bhy2ETtRG1L8PK9jBU6eX8carz+E7b7yIf/ft59AwgFrox+A3VLtDMMjWQtFuss8REHpk/bUkEF69h//6//wTfvXpddzaAXxjRsBgWGUrcWId9hCR1gkeTKOVWAgZCMlCmAVCsnSShTCEwfZIsXGnLYTpZUrtnbnLV5nNd8JTbXq6aQ9MugdygTAyYUYuTFRgm3U4ZgOuPYuqO4+6u4iau4CqOwvbrsOAC4NhkKDQTGnm6dxpm2FB6yU85v1VWFUm/8Nn3deJ1ZeHND5utnbsnm9lEufIv3gCLfsRlwtujPeoAziv9Dfac3dmvpjet4Qqo9QY4Qk0ZCAVgM9krSDjjA31LMo+kxH3t48HMKoPiiyD6vNcGFQeSTnt2v+WHUmr8T5u+tB9Nef5xh2llBgKCGnMyBWdoY7gzkeIHkIGwjZ60kLY6W+jwxbCtoTFHh/L3lYMksU/o8bFoevCaYO0HlAwSF4yFiJmiUIgVC6jjzsQkouVLV1GheuoDoRsITy3iVu3q+iShVADQppIgQkQDNK7AEIPduijEnZh9Lbx/DdW8YN33sQfvvMKWtu7OH/xEn78y/dx8eottBkIlxkIA1QYCNlCaAkgjCBcxQi+GAjRhUMgxUC4jW+cWsKbr72At994Ce+89hwaAKohWd1GSVckGYiNVmAYASGpBiz0iUgtA+tt4MLlG/jf/+9/xG8u3sK9jg3fmBUwqIBQ0CSDoHAZ1YFQWQiLgLCMhVDTjMk9c/DOhNvD9GfaAw97D6SBkJQ1tOETEFZgGlU40l204swxCNYrC6g583CcBmyLXPnFWqG7jLKLOJ2lDCvRgdpxupjKosphB8KBdaBoXZiEYH0wa44AQqEgm/hPnvveRC4y2b4Q8Kf3gdjRhgun44CY6OPiVu/3fsp+fxwgHPP+xnyuowR/Ar/sXfHv6hYK1pciC+H+t+xHHAhTruPJehU/B94bpN9HDIQkM/bZZZQshF1PWAg7vR0JhC0BhCAgJCW+OG8ShpMjXR2cW8iYI3R6+Pg9QEoCaXCJXETkaTQFQhrk2RhC5UA1GEO4JyBkKBTaFjv02ErohuQy2sIzp4/ie2/+Pv7w7dfhdZq48Pll/OgX7+Hi1ZuahdCGL4EwpFhHK0RokvmfBDyh7U+AsAX07sOWQPjWay/gu2+8hO+99jzqDIThaD7ixUZAoYDBAGYUIDBs+JGF0DRwdyfEbz77Ev/l//oHfPTFGnaiGXhoSCAUcaRii6D7prZ6MoawBcNowjLGBUKyUeouo+nFSWgi8zbxKRCOv1BMv3EYe0AISdKGozb8yGIYtI06u4W61iyqlXnM1VdQc+dRsWdgW8I6GIW0VkiQNMhCmEDF4w2EuaLsgcXq7WdsJUC4n7MUfPfAgHCybR0EQrnTlBJOS8JYHENY1PaS59n3rY8D/gfXpnGBUMGgalGKX2SfsJRVMOamQJg3cJQ8JTVzfEhaeZWAuVIYijhCEQ9IFiGKI+zDD8lldBed3jbaPWUhJCDsSCAkCyFZjlQsrYpH1K89Sgmz78E/PcGB9oB4vvyKKMyrOgXC/KQyCghJmy6TykQ2QsPak4XQNyN29aQJaVIMYeShEvZQidp4+uQKvvP7L+MP33kTkdfBx198iX/+2bu4pFxGK8voeYnLKFkbhYWQzP/Cckkaf+Ey2oUTtWD0NthC+NSpJbz12vN4+42X8c5rL6AeERAKB5uRP2Q5kG6uVuQzFIoYQguBaeH2tof3L1zC//Z3f4/ffbWJjrUID8JllF/smpYFQg8mmjCM3X0CYXpRilEw1999CoQjn/X0gIeiB2IgZO2HsA7S+mQZNXYXda0GyDpYry5itr6MmjvHLqSWWUEUCk8H8T1CwbSD6OMLhA8PDMbrXCnw2cOQZuF8HADZwzUm8JUECJOTjbYQjnvhcLTFMY9yRl2G5+7h7+PsbYwDhFkYVOfK3rXyQcrrjSkQlgFCHQaFCTb5RAGhkVj6KPxGJvgLoi763i46/R20ulsyqUyLQTG2EDJEksuoZn3Ouqge1Fo0ah5N/z6BHtDGT1hHFDUICClNiL6wCo2AOFRlGc0mlXnUYggFNISRIuYiIBQAlriMVkRSGekympdllADOtyjuT0wug1xGI48thDV08dTxJXz75efwg3feghX1cfHqNfzoZz/HpSs30O46cJxldBkIHekymgOEsGArl1EJhHawhadOLQsgfP1lvPPtvQEhuYqakU/Rg8JlNKAYQhc3t7r4xflP8b/+3d/j0+vb6LtH4MkYwjQQ0v4nk8qQyygBIZqwTLIQ7gyJIcy6jGYthGrMiuErNqECC6H82wRm0PQU0x742nrAkMKkeKf4YbLyORIICQYps+g8A+FMfRlVexaOqVsHbQmCWWfPApdRuTMkR6fhadBldJ+hfgU9mwcA4z+EPJ816RKV7+x2KC2EvNYdkBCm3IfH79sH/I0Cd85J9gvnTWB5oOBHg8HxufDggLCEqndsHB1llc4CYFkgpJ5NRzInqLxfIJzkWHjAo3vE5dQ6poR5HdbygFB9lsQRAmRM6KLn7aLbo6Qy2wyEPZ+AsA2CxYiSDzIMCu+5tCUyuaZmPzxc3TRtzcgeoHwClunC8yIE3ixsYzkPCBMjsQBCgsHHAAjZcTQLhJrLKFkIySJnEBDOoB8sYXNHACGVnaAYQgWElGVUlZwgIPQICMlgxqUiCAj7DITVqIsnVubwree+iR+8/RZqNnD19h28+/4H+PjzK2i2LM4y2umZcVIZOh9bB+llkMbfAQwLVkQJZSiOUFgIbT9rIXxRWggpJlDfNkRJiYEfaSEkyyBZCK1IAGGX9Ad2FTc2u/jv73+I//Lf/hEXbzbhV49qQFjTshgql1EZQxgD4Y4EwqAgqcywGMI0DAo/d/HZ4IaofbLfXWbkFJseMO2Bg+gBldxJDHIGQrb2CZdxchd17RlU3DnUK4toVJe41ASVn7BBQKisg/Qd/SfREOZaCFMMVQyD6oxhgTRaRkgd1msCCIcI52W6PFcGpzij7Hk1AavMeR/wMSyAHSAQPhQWwgJ3zkn2i0ikN2zMJaN6T3inZ2GZxBgas8pJ3OZSk3P4mMvuvXkJZvL7SPgp5I258SE7u7KpONNJdO6DOUdphUzcOQUWQp4fwkIoHq/w9uK1jstJUAhPD32/iV5fWAkplrAXNOFxYpkOQlbiq6QjwpiRSFeJEl7Mk+nPw9gD5Fk0P3cEd29vY3e7iuWFZwgIgxwLodIHBI8BECqMUENbdYe0Euouo+yiSQleKMtoBggLyk4QwPVJma8BIVkCKctoDT2cXGrghae/gR+8/SZmqzZu3F3Hex/8BhcufondXQOmtYBWx0BgUobRKiiGMOAsoxIIDZetBaYEQlcCoUMxhCelyyhbCPcOhGTRNCMPISz0fIphrODaRhv/8ssP8V///l9x8WYL/coR+OQyKstOpHIWpspOUJZR3UJ40ECYgccpFD6Ma9fj3WZlGeSlSrr1yVITVHqG3EXZOlihRDKLbCGkpDKuOcPWQwGEahHSujLe5KPcpDLpJDa68JH/OER6+kHRb78CAwvmdPI9Sd4jUDP2CsmCstoXDtfQ46dwoEB4uO43rzVFZRAm1y/CmlJG2FVDcr8As+9eT7kLDj/b+G0enqBlGBCOuq9CC+E+p1+prLOjGveA/34gQCjNtaxD5DWUkogEnPXdD1rw/Ca60nWULIZ9v8VQSH8XxiAqTSBhkN+TH6GcopIWD7ijppebTA+EdSCsw+9VEfmrqFpPFrmMKiB8HCyEw4BQxRDanIFHxezlAWFRYXqyFCZASIJNn+GKgHDG9LC6UMUzT57iTKOLM1Xc2djEL8+dx28/+Rxb2zQhZ7HbCgC7xi8uYyHLTgRwEZoVthISELr8asHo34cTbuPJE4t46/efx3ffeBnfe+1FmVRmfAuhDoReaMKDhSv3mvjRv32I//ZP7+LSrRa69rKwEEYVLkyfTmKvkspQltGsy+gUCCczu6dneWR7IAZC2tU1IDSo3IQL25xB1ZlDo0Z1BxdRdRdQYXfRBiwQEMrag6yV0sDuEABhuUIVUts/ccFDWQizyLp/K+F+IXgoxh4gEB7UHJrko8sFQh4iE+p1mZVxNBAm6o/x7m9Mc16ZhzIFwgFYedhMV4NAOGw8y79p7pz6qhVbCOOKPeQXRkoOafWj5DJhRySXCZoy0+gOen6TITGI+gyDBIUCCOVLU6hPgbDMxDy8x4ReA+2mg5q7CtN/Elvr83lJZbIuo2IQPbp1CPOAUFkH6V2WnVAuoxRDmLEQxjGEsuyEXpieyk14KtM7TSwNCOedCEdnHXzj5BEGwuOLc9jY3cX75z7Eh7/7FBsbPfhBFVs7fViVBuxKg0tYcMkJI4RvVOEbNcCosMtoDITeJpxwB2dW5/Hm71MM4Ut459svybITWSAUmb4GfjSXUQWE5C4bGg46XoRLtzbxo/c+xD/89AN8fruNtrHAWUYRuQIKU0krEiA0jBZM7MKMYwinQHh4l4xpyw5FDwwAIRWQdWAYVG6iAsek2MEFzDaOsJWwYotkMmQ5FECorINa5l+ZMEABYp7L6MFbCMukhk/HyEz2eRwsEE4MUCZ70w/8bMOKj++lMToQ6n08uf5WqfaHucMJi7UhIbQ8EKrYhvLfKNVHUyB8pIBwZAmVHLdRaQxM3ETJZXQIEIJqEkY9eGFbZhol11GyEjYZFMNIAiHHESooTJL0TYGw1Mw8tAdF3gK67QYc8wR214/iwgftcbOM3sPlK+dx4dKjlFRmGBBKCyEcLtpILpNkJRRAuMwxhFeuBvjNuS3cul0ZqEMYGgYDHMUQCp8sAkLhfkkWwoUKcHTGwZMnVvCHb7+BEyvz2Gq18OvzH+Lcbz/GvbUmej0bm9ttuLVZfnFsohkiNAL4aMA3CBJrHD9IQEiF6U0CwmgXp1fn8QZZCF+nshMvxoXpxQhNNiSTitBrv6uFhYKJRQxhAIpiJBg0TBe7vRAXr2/gR784z1B4+U4Hu9EsPLJBMhA6OUDog4KZ2UJoNGGaWyNiCKkwPdVMTOI604Xp9XlWFEOY0bB97X49h3ZtmDbs0PSA7rIeZ0uSkTYGDK4jSI5WLkyzwi6hrjWHWmUJs40VVJ0FLkzvGHXYRg0mqrIYvfheEguSxIVwrVE9V4FaHgZiCEdYYMZ2GVVAOMqyozckeyxN6rzPsg80/xoihvBgLISTA5RDMzj31BChW5wcAOn1LpM+LqNcSO8Zw24mSblfdJQQjNWWUv7uJgCEORcbx6adchnNu73MdBjlfrlXl1Ghdk/fzMi2lRyBPC5GLSslz/WgDmPFvFzOivs8u1AnT74MEJJMJeIIRRkwKlRPSWQIBNsUR0jxhJ6KJRRxhMKqqAEhKxNl8smpy+iDGh4lr0OjQLn2SsOWKjXFg4vkAPFuBMfgWk/g9nXg43Nd/Oyfb5QFwqyF8CeozTcRuRuI0EUIkQAEUQ1RJGrQRZTeluueHOZZmTayC30gvZSFMAuEZCFTWUZVDGGAc+e3cOtWGggDhkGK/RNF6QeAMOxi3o2wMuPizPElfPf1V/Ds2dOwXRefX/kSFz//AjduruHe2jbWNrbhBwa8AGh127Bci4vDhxSzZy4gjChDUBe20YMdtWH427DDJp44Po/Xf/85fPf1l/G9bz+LhhGiFnVFZq9IlJwXhaplCnu5OIsh1UdkEsAZsEz6hslAaBnAdg+4dK2Jn73/If7xJ7/C53daaBpz8MhayTGXst5ZPISlqwLVMzR2NSDcxurxPAthm7OmJkBIA5zamwZXcXrxDNObUs6Ym8JgyQVletjX1wPJuBXDNSMeEQgyDFowUOFyEhbFD9qUSGYZjdoyl50g6yBlF7WMKiwFhKpUhXIx0txFOcmUlDPUFZVAohJQpVKP53aQcoNLC3h5q3/KTbTQza8oK2j24nlAmFZ4ZSXDNKiJNZ/bGTd2AqVqhhY23+8IO4h4yoNLqsojIjdz2d76ocgqOB6AJyMz/ldKVsnmTyySY8TnuUCY+xUlpO3t3odD7HjnHEc0KyPF6ceUiStjJVQBSY/TthJMO17HjDi6PPyPvqzeZ/p5C9RX2gkLVAAqVlDKsBHLeVJS4qQyJEuRh5kAQnpnIPSaSXKZfhN9Ti5DQEjeXRIKScaPS4lNgXD00530EaNGHj1pivkUGWKFLE7eQY6sQ+wiDBz4ngHTrMKJnkS/dQwf/noD59+/jYsXtkcBISWVUS6jLXSxhstXzuHCJQLC1mMJhFScXc8yShbCc+c3B4DQN0z4pgBCIYvJgN7IgxV6cMIeZuwQS3UbJ4/M4+Xnz+L1V1/AiZMLaHcjbGxu4uatu7j61U3cvrOGjftbWN/Ywr31NQZCTi7jz8A0loFwHobZg2X1YaILw9+BgzZOHpvHt195Ht+hGMLXz2LG8FCPmjDjGmY0WGyEXCSRhEwx4IKQlow2IrMLmBZMq4ogtNEPLE5suLkNfHltB7/+8GP804//DV/ca6FtL8AzZP1BkUFHmw0qY1soLYS7MI0tzM0SEPo5WUYJCHULIS1ilDGreDMdAMIpAE56NZqe70B7INngdRgUc9Jg1x+2DEY0T212FbVoUbcaqLpLaFSOoF5dgmuTqyi9arBRhYmKLDUh8/mxFKYUX+I9xk5FRcxYMk05g1LJ5OIla6wNApmksdR+pws82Y1Q/U2tB+p+dNE8T7ySyqMUhKrPYiwcyKZ3oI99DyeP9istF1zz4Vky87Nejg+ESe22pEvkeBDDfqyxkCeu5YPi/qAwD7bKAFveY89tc+Zko+CuEJUzJx932I4Sf/cwdSbyldLJX0pcbZT1NTsu882eyZiNLYz8kRxnsXJKyKAiltCDYXoCCCGBsCdcRnteE31fAGEImW00hkI6sShFMXUZLfGAJ3XIqEmorsMye1eAIXvruUBInkIziII6vJ6LXpfk/jrCzhnc/NLFr95dw+ef3oXfqRUBoV6HMK/sxOMEhDKGEKLsRGA4sg6hbiEUQNhTMYRYQmCa8A2DoZAFMAJCzpYngNAOuqiZAeYqBpbnqnhidQXPnn0CZ548jePHj6LWIPdMoNMFrl2/idu37+Lu3TXcXbuHja37uL+9hZ2tCP1uFUFQB9BnKDSNPhepr1k+Thybx2uvPo/vvP4KvvfG06gbPdS57IN0OzMcmIYLi8tXiA2QlEiUPp4YkWrV9IMQXmBjp+lhY6uH3Tawdr+Dazfv4ZPPvsCHn17G7d0QXXceniFjBwcEQ7WBJ0BoscvoOEBYZCGU2i+5e8RL47i7z6Qm7vQ80x7YUw8MAqEY0oNAaFISKQJCq8blJmruMuoVih+kUhMidpCA0CIrIigLceIBwH4BA1AoGhxPGfqHBoRD67Hp97pnICyuEShblunRYUCoCULxt9LadAEOaTE2naikQPu+p+c66S8p9/i9IkBxex4uIBy8j/JAmDzfQUWi/FuqaoH8bIBQip9BOv5Wb6vwztlPytziEkv7G2tpxZCGIqm9dYxraLlzHp6xNfz++D4maO1mNVSpqaytSaNImdbuASBUa56wEpIHH9eHVkDYVxbCXfT6LWkhJJdSshBSuI+yEiYZR6dAOMZc2Neh+d43OSuggMEYCCsSCOtwzBVE/hxauzb/e2PNx+WPA3z2YRe3rrho7bbhmC4BYT81HJOi9DRUdQth+/GyECo3SlV2IgbCPJdRqkNYSdUhDEyDgZDeWaPLOwQVpqeafj6soI+K4aFmhqi7BhZnKzi2Mo/jx4/g5MnjOH3mFI4dW8HcAtDtAZ0OsLvbxcb9TXx59Sq+un4dN2/dR3PXR6cTwfNa8PqUsKUPK+qiavlYPTKP1155AW+9/i28/caLqFkdVKgsBVsDyfXMZqHR5bhIwIsArw/4fgTTEe1utnvY3u3izto2vrqxjotf3MDa/TY2tlq4fe8+1rY6aKICrzIPjxLwaEKsLo/RZs1IRy6jXHZCAOGJ0hbCKRDua02ZfvmQ90AZILTYQmiREseswrZkuQl3BfXKCmcXdaw6LLIOGlWYkQuTk89wELOM2Dk8QKjUjuLBZKWitNUvrZV/SICwlKA3zrCUMHhQ0jVz+cQbvS/4ye8dXYhO3H1LA2Gs+chYVrQMvORqpyFRjl5ieD+pRzQou0+BcJwRf9iOfXBAmBMDGXt2DO8VHpkjgBAc0iWBMOpxUfpOf5cthFSsvu93ONNoDIRRJpaQi9ZPy048mPE5DhCKet8ihI+MWWQhbKBiHYcRLKO1W8PuZgWXP9vCh+9v4NrnIYL2UZhmC8AuAWFvCBCqshP08B9HIBQulfSi+oOUVEa4jOp1CIXL6M0cIKQYQlEmQmnAQ5iUoCXyYQeETx4cKlRv+HCtCPWKidnZGo6sLOLMmVM4eeoEVk8cx+LiAhoNwHGAvg/cut3B7Tv3cOfuGtY2NnF/cxs7W+vY3lxH6Hfhd3dg+G0cIyD81gt469uv4rtvvgTX7MFFJwZCrl/IQOigDwLPAJ1OH/2+Dz+I0Or0sbaxhdt37+PW3Q1cu7WOzz7/CltND10vQqcXwTdc9J06+s4MPLY8qimS2QpZvotgcdmJXdjG9hQIH8xqMr3KQ9ED5YDQjGxYpssw6NgNjhlUFsKqM8+WQdOowjYqIhMpxw+YEgrJAfWQAWFsrcsI2CnoMTKZkB8CIGR57gDgSmb/mfSZRXcfTCIOYVAZZdYoP0nzYghTyWVKnSpROCTsl+1V1WZdOaGfvOjzHH5UitLYOri//ijrQVaqK9RBw0JTjT2oCh5BCyGP5P09uvQjSU25ZPwNWg01C2Hph6q7jKYthAIIRfb3AASEbXYV5eQy3W3hMhoDIcGFiCUUdQyllXEKhKWfxP4OHAMIjQCGdAuO83mEM3CMVUT9FTS3ZvD5Jy18/OEmPv1oEzvrNVSMk6jVN2BYt/OAsEzZiUfZZVRuXoUWQkuLIXTxpYwh1IEwipZleQiRZZQsbWI6h5SaRWTtJLdRshSGHhD0EYU9GFEftglUqzbq9Qpm52awvLKMs2efwunTp7G6uorlFROuC5gOEAQEh8D1G9dx8/pXuHH9CrrNHWxv3MHu5j0cXZrDqy+/gDe//SreeuNbcEwfNrmWxi5kZDmwuG3dDtBqdtFsdtDpeLh77z6u37iDK9du4eq1W1jf3EGz46PZ9eERIFsuTIdqI1bRMwkzLfQpgJlOlhc7INcji6yD9DK2MF/KQqgyXI3Ef1r+AAAgAElEQVSIIZQzLlaMHYQwtr9ZPf32tAeG9MAoICTNEilwCAgrcGxhHSQgrJLLqEsJZQQQUjIZqk9oRDZbCDmjmMwkLIBQ+YcmAm2av7Iuo8MF3/imSrrCKeFdxM+oc5cFQnV87OCWifMqcsfTha3B+5m4y+hBASEJYQdkITyg00581mctgeVKT2RhT/yu4jHlb6Pn50An5aN5voVQCej7dxmdtEJAR/ZstIWY1nujIAWu0wiO0dNgtIV73Kc+DAjJ+4/iAylOsI9+0GErYQyEXgt+KGoR6q8426jMOhpm3e/36l48unse4yPKAqHM2ktzlZNFOohCB0Y4h6C/jM7OLDbuOPi3d6/ii89a2LoXwvBn4WAW9dk7WFi6P8pltKgw/aMIhIRrcsLFgo0qTO8gUi6jA3UI/TipTBJDuAwqOcHWQVUfiDMKk8soQSFZCUU5ByPwgbCPMOjDMkNYJmCaEcLQh2kCbsXF4uI8lpYWsby0iIWlBYbD46vHsbxioVIBPI9gzsfmxl3cu3MTm3dvo7W5DtuIcObUCTz3zFm88srvwbWF4xjpeMgtlC7teRF63RD37m7g7p0N3Lt3H5ubTaytb2F9fQf3t5vY3G6i3fMZ+MhC6nM9QguhZSMwbfjqFU/ZPOug8JplGIyawkI4u40Tx3y8+OwsnjwV4chCExV7FxZUUhkfRpzuWGZFLdA0x+L03vatx3ixmd764eiBIUBIWZtJJiMgNBzYlEzGpmQyCRDWnGW49hz/jYDQoDhDthBSfPAgEAp9v5ZNU5c14hhCcYxufRnaVwcChELDlLiMphqqNUcHxeGLwAOJIZwC4YFMq+IyE6NisfIsLHq5In1cDVNOlBPKhwIhZ/fee/fQNNvH1wsvHKtYMifn64lpWPqnqH1jnKL0tdIHDl5hjyy7x+vv/WvcZ+UCCkteRCke9LFPargAEVn8KI6QLISGBz/sslWQrISdHrmONuEHXWklFC6IwqJI0qOyEkqX0ZzReCAW7JJ3/egdVh4IyUXUiFw49gzCwIXXs+BYK9i8Z+OLi7v41S+uYmvNQXeXIDFEZ7fNlQO+8c0u/vwvnyyTZfRxSSojq3fw3FETiR4EuYzqQOjIOoSLXIfwy6s6EC7CtldBFsIYBlOLN8XRCSshw2EoAJHiCqPQk/BDDVA1X0Q2J9M0UK24aNSrmJlt4NjqUayuHsPq6gqWlmYxN1tDo+ag4lpo7W6ivbmJ9tYWIq+PxYU5nDh+FE9+4whbFoMIaLaA7e0mms0udnfa2FjfYRi8e/c+1u9todUScYPNZh89L0TXC+ETDJoWIoZAi5PmiDhJE6FpICR6jV2D8oGQ1g0rajEU2tjG/OxWCSCUi09h2Qkx/adA+Ogtg4/XHRUBoUhTTCtHDIRWFRV7BtXKLMhNtOos88uxZhkIKeEMwSDBowDCZD2jf1Geqzh9eJ5omQJCklGkJW+Umv/AgTAr1OsCTxYUi0XPhxkIZW6/yZdzYnfBSVYLzM7e/SOMEJjF/ym5uZx1UNshBsawzJowMFyUgkG/D3kPPD90C3X+SpVvcR39vVHrXiyijDpwD3/Pm+JSLbSHsz3grxj5I1h4REwIRZNBOPGbm/yps5ZoIVtyllF2ARVAGHLpiT48hkKyEgooZLfRgOoUUnkK6WIaUTKaRD6lcw0k6JIi9P5n/MS7+CE9YVkgNBAFNYR+DbY5D8uY5cyi7R0Hlz7Zwu8+vIfffXgHYW8RkbcECx3YRhunn5jFa284+OFfnZxaCHWc4HKO8ShW5nY9yyjBoCpMr7KMZi2EJxBiWejfZfx4WlQhGKRC0GIiMRBygdsQUeAhjAQAua4D0yIXzAD9HqWRjWDb5C7qwHVt4U66PIO5WRerxxdx6uQqzjxxCvWKC8sPELa7sKIQVdfFTK2Gxpxg22YXWF/f5ZIWGxubWF/bwq2ba9jeamFnu82Ja6LQQs+jRDWMrQgZ+sgiaDH4EQgGlnCH5RqLiZRZrEaU64ZJMCgthPMzEgifm8OTJ0McWWyiYikLIdUhJAuhDoRFrjbSJXdonMOENoSHdEmZNvuw90AGCNmrU61Bwl3aCKnchAPHqrG7aK0yj6o7zzGEVWcJltGARdlHKX6QSlOA4gclEEoBNjVVtSQaqd7ZKxCWtHwkLqO0rKkiutoqmZKkhWkikeeyYgYdnPdZ0fOmNVUX9sV3+ZNYOz8BUaZsqY4xh6UCwknHJ4qRdnBAONodrnxHZCEwnjm51hX9WSYlVuKtXqbPT19dA7+BZqmxMwLstHg8fefRiryUvuH093WJpfQpSh+YhxApsaj0mb6GAx8IEI6yRH8N9114ydFASFDIiWPIShj14QcdhsJWh4rUU4H6Dvyox66lynVUxBGKmoRTINzr8x62x+TIqoUmV/1YA6E/C69bB6JFVKyjMMMlXP5sHR/88ioufUJ5RkIEfQdBv4Jq5T6eetLF9955Em+9vYgXX7aLgFAvO6HqED7qSWWyLqNKzaGAkJLKUNkJvQ5hcQyhcutIHrt6cGpLUBuLyL5J6BWGZMqXQFhxYFmmAMJ+jycfafapULzn9flvlQoVeu/i2LEZnDpxEqdPncKxlRUcnV3EcmMOM5UKbLpsALT7Hm7eX8fdrU2sb2zi1k0Cwi1sb7fRbvUR+AYXrPRJaRTRPZoIIwuRYSKidrAVUJTRIAgMzBARJ8shKyb7w0oLYc5AT24VBsFg1ISjYgiPeXiRgTDCkcVdVCyKMVSF6fOAMDsBpUDH3ZsX+L5/jexep/z0e9MeKN8DeUBI3xYlIyjrIQEhxw9adVTdOdQrC6hWFlBzllBxFmAZdS4zwRZChkFKiqVqggrt1MECYYm7Va6UKplCFsJyLDg8s/etz0nWgQQIEzAUGfNGgeA4jShzvqS/yrtYFbtplej94aJjgUC9n/MK2h6vL0ZdT1hSlIwi1382Yuc8PzmeeGfIJE3ho3OBcMheFitRRo8FodBJe1rqu3/6PgfPJz7JgdgcFcioPiv793wg3ENCmbIXnORxUyDM9OZwIBQSb4BQWf8MH0HUY8tgs7WZWAkjshL2ONZQFD6XQEiZRvNK+CjReZLP9pE6V7LX568Bo9cWXlXEAqadgoBwCV5vHmZ0DEF3CVv3HLz3s4v48tIG7q8FCH0T7XaLQzBWj23jhz98Ev/unWX83rMuFpY2y2QZfdyAUGik41pB7HJlI4rygJBcRgezjEbRkrAOxo9q0LKlb0Zq4Rd+MMJNlJdgWaqCSzaQ66hhwDJNhEGIMPARhlTgvc0ZSGfrM2jU6ziyuIJj88s4NreMY0tH4FoO/G4f97a38NXaPay1mmi1e9jdaaHTpoyiIQKf3NIstgxG9B5ZCBkITREDSTUJGQKBwIgQEAiaIWDKhC98e/ogz9HYU3FD3pCbsMNdOMY2EguhFkPIFsIObORZCPUJkNbiit/UxpWeJOIxlJlkj9SqM72Zh6oHioCQJiAlfiIgdDg+0HUaqFJ2UYLByiJq7iIqNgEhJZRxRUIZg7R9AghjsXRAQFUScna+SlDS4+BobRrlMlqqv5WGXb7rQjw3NIG01On2e+2Ui5+ECL6WcF1IEtwU3YTaE0rdpMwwmvTrKIveKBRNrqoKQ5VrR9mjBneost8seVx8g6N6YvT5UhZCLZdrPtAn4ykeXuoS8gO1F4++8pDxOfBlQ1r4B886IMflCndq18qfD4PnKNf6YUfl1U5MAPYh2D+nQJh5vHnPTLmMCsMDxxMSFLIsR4lm+vCCNprtLQmELbYSBiGVoeiBspMyEHL8oVBOZX/U2Cy/pu1/7D5cZygCQiWn6s9NHsv7byLHUmJIURpHe5Hc7h9F4B1F6B/Dna8MfPybDXzwb5fR3jUQ9ivodlsIsYvjq3N4600b//lvv4GTJ29jdq6JlSPeMJdRsfGEPGBU2Yl7uHzlPC5c+jFq8y1E7gYidBGy8E6paWuIohoThPA5poFzmIeFWmxFG+OkMvybEgBkDGEkCtOHcWH6ZRlDGOA355M6hJZDMYQJEAo5RLNSad2hMpyJwayy/4l/B4GHiGIMDbA1UFgH6d8k5EXwPR++34RpUjIaDyZbEIDZRgOztRnM12exvLgkgLDvYWNnB2u7O2h6fQRBxGUlQnpkEdUjFNlGWfCkZydjlujfXG2GkuPQKDDoJeAwYsugFBJTha7VppmZoix3RRAuo6LsxGggDGBwqmP6sq6l1IVT8QzFxqUSz2T6XD3Ph2vVmLb2seqBIiAUyhrxooQyNRE/6CogXECVgXAOtlFjGBSxg2JOG5wtOa1NTIsJeetz0pZURtAB18wx1nZ1UWnZUUFgg0J8EXgOa2d2oIwQXlNwkgjck7YQqlalz5u+D90ymNubAykfiybFGM8i5xTaDjW5WZfTJAHeY15CNi4elZoSIYXcA+dNw1QyKvQDBxtTDFvDBLmsyrFYgVAeCIvtiUVC+Dg9WySaDYqjeYrWca70gI596IFw3IkxrF+zayD9nsi7KjQpBkKS1U1KItmHH3bQ7mxzXUJyG+0HbXYlDUChS14OEOrtlmPlgBIfPaCRdECXGb7uJBfNzkAB4QbVNCfhO6QkcaLofBTa/CLPIUQVBP4JhP5JrN2x8en5O/j1zy/jxpU1OIaNimGj31vH8kqIV189hR/+8Ai+//0GHPe3iKItLC6REmugMH1e2YkiIFx/RICQ4AYQKXSzACddRhkIHYQpl1FlIdzCzVsVqCyjEZZS2UXFWZOHLKqBKQzU3FPYL0pM2iAg91FKQCMgkHK2KJfRkOpNcKF3odWhdzbaRQa/D1wvomyn5OpJcX9Jtk7CMyEsqnfZLi05hMgwJlQC+kYWu8Qyh0k4LNLu0+cyQJMyjFqyDmE5IJTBh6kFRtTB0a0J4p710hS6zvsh0G4e0BI0Pe3D0gMZIJRJPthllBNbiZqhjllH1ZlFleIHyULoLrC10LVmRbkJw2F3UbYMsouoSEozvoVcufnlWc+GFSzLE1UzECTX2XSpB/peWoBPzlQkKBV9XjTf5fEKSvkCkxTCCtwW4xvRVv2MwJQSFeLmD7ZNGLXy7m9/Ftw869C+Zs6Es6ym+if1/LRRMuAyWgRw8nPyxBkyhPL/VPRMsr2lFJQ5vTjw+LLuXzmCo7RmsiRR0ObybsfF0R0ikjQ784pcRg/ZvvqQA+FoL4VxZqT2bDiiJ9bIiVUvktZBejd8hCRPmWT8ISDsot3dkUAoksv4IdUl7PLf0xZCEUuoGz2UnDjZlXWcez+MxxatRcPbSsBuGB4M02PDkO+Rh6AFy5yFETUQegSBFVTdBURhHX7/CfjeE/jlL77Cufc+xWcfXUPNqqBi9FA1u6i69/Haayv44z86iz/+k0U0Gp/CrXwMGH0Y9IoiL/XclEOK2JqLCtMrC+GjCITpwU1aeS5ML4GQCtQH0AvTh/jNObIQVmMgDAkI5b5NFrXUHs5CmvgwO3ES4JJZ/Rj6ZIgeWQilFVF4bynsE8eYZH0TXJvKcKqGG6eykaUwCq1pBZs4AaFwFScr5qAumSyHbO3knapAqAuFGyxlGGUr4dAYQnIZbXNcpYihUPEiajekG1ULkbqeAl0dCgl0pz/THngYeiALhHKdYEsfAaENCyK7aM0lGBRASEllKtYMHFMklFGZRbkYPUuIBIQsRsab9mhLmOqvBAoH4SwPCoeBW/I3PalMvvVs8DyF7oD5RdNyHnh+iY09WaxKDae85BNpaIufeEauFp/nu/My5HOdKa0RGiyUaloRo0y8ML1s5B6MgtkmpvbKlIVQ64i84RfvSfoZs3MtG+enGdVLdKjq/jRISSAsxUwZIPya2pzyZJL3nRJjUze4FyVTic7czyFTIMzvvYF+UXHIFANIQEhxhJqFMOig09thl1FhIaSahASEHU4uI9xGyWVUfD9ZjDQlyCNvIVQzo9QE1/poXEwOYVp9wOyh2+2i4lJpqTq6bRter46KfQSN6nF4vSr8XgPra7P4+OM2Pnj/Bu5dW0N/14cVdGCHa1ie6eG5Zyr4n/7H7+ClFyuYnb2MWuNzOO7FeNxMgVDFkZA75ICGMSk7QQIZWwgZCGfQD1SW0RDnzm3iJgFhbwG2dBnNlp1QYMgwqI2lAb3BgCZQg0IpKCicTLS6kbQQCqdJBaO6xjABQt1CqATFZPXPi/AQaeeVY6Y+AWRLJBDGgkxG685HMawKIOSXKQvTx0llQqxQHUKLSlK0OY5QtDQBzKQgs7CMqnhL0TJxL7HVM7Z8FijU97PxTL877YGJ90BWSCVXbrH+UE1BetkGbQAzIplMleIHF7gwvWvVY3dRyipK7qIKCONMpfH8GKfUVV6MiLZipfbCcjAo4k4E8AgdU973sp8VJSUpumaBBS3HGlgejtUDLycA5Gv75VqmbQHxHQx8pla0wYFGQDjYinEFjfR5xbYzAXLLQ/GRyXqGT6ZCKJFjaXhUYmZexZcSzyJWb2a5cmjG6ry+y0seQ0rYwXsbfFJZJWuy52mq41jZmgug8hRlR0HeOXSlkWp1sq9ms+NMgXDSW8BkLYRa63KBkJ6siCfksDBKECNjCMlC2NEthOQyGrYkEJKF8HEAQhrfw/Y0/emX2xPyzzfquyQ4E4RTQh9an0WdwSiYhd+bQ8U6jnrlCfjdOdz4qoNPPt7CuXN3cPXLLfjtFuq2CSvYwsp8k+t9/9UPn8F3vrOMY0e2EOEybOsrWPb1KRCKHlALr3B5FECYGQSyuLNIKkMvNxcIb92SFkJnFaGMIdQL0ysg1BEsvlrBmEhZAaVlLoZBhUCyuWwhZKWyivlLL+ACCEUFRLIUirvPXHiIhXCoZ1UszAzgrRRDRXZ5BkJD1iE0tzA3s40Txz28+OwczpwkIBRZRimhjB0JINQthIKl6SZVlivNSsh/U5uUit8QBb11Bp/0Ij4937QHJtMDuuAq3LgFzFH5iApMkzIGExDOolFdRI1elQW4DlkHa2w9NCUM8nfpP7ImpQLPxWQQ69yojUhC20DSgFFAOAhz2TVVj0tMs0LxBpyXzW68fs+xuGkZT0efKyu0j4KYMIe8kzbEvZgR5LMAMeAeyAnHBoWVMk9zWIsPFAiFNnHPP9m+0k80qMTV/yq/yWVUxOcJYKWBW+9nFfdftsm5gKZi2ge32Jx+GAaE+p46qs3luzkPhJMeShqdwmn9Xvbkhr7nIVDuiynwSZ5e4tVU7jSjjtqnfqPw9A8eCFURmywQ9thltNunF7mMEgy2EaCNMCIglFbCR9VCqC/CBVmv01ZRXaofOXqSvbeMjzcZWyIq+eGhVquj2/Hhe0DNPQ4rOgYrOg4jWEV7exa//PlX+OUvL+HyF1vod024RgsN10Pd3cIbr87jT39wBv/xP7wARJfguldRcTcRBndgGhtxo3MshELoFqI4aQ/ysow+mi6jwq86C4SkcXeky6g7GgipML2MIWQgzLiOZofLsDGhAyFll0m2DQVKSTwBRwGyi6l8dpmNaBAIc+IC9gqE6qbUzsi/a/0oAw5pbhEQmga5jFJhegJCHy88O4vTJ0KszO9IIOxKIKRWk8usEGBjC6GmoVJWwjSK0rdEXGTcin1ITOUEA/2ofVxs1Hoy/fsj3ANK4FNASIlkbBEbyEDYQM2dQ6O6hFpVuIu6doMTzVioxJbBNBDqm5UYl5Twd/AnO2bFQUkWOf1Lurto5vOBE4u1KvkpYyEcWCVzs9mNNxByYux0IIxvX8KyarJa0woF4Ly5rsddZjpbChiyd2MLkvKFyHJ6HhDmif3iuHIr1bCnfxA54HgE7FeKznFBU+cdete5ZSdSmMPdkWKdGBvLreOpbS8RreSzTZ8jvU/pT0IpM/W2qfVA/9aAGjc+yThPP//OihLhJErk1Ng5bFCYiZVTQ46BsNyjLLekjNPR5c4oJab9KU4KL5XqF3GUXnpHWAjJkKCSypCFcJdhUABhE34kLIQhqASachsll1GllFez6BFIKhOP67y47OwMHk9RKDpfzXV95RH7olonWdqn/8m8Ihy2FQKWWeWEMkFvFvONp1GxnkB7ex7v//wr/PRfL+KTT68gCF3UazU4xn3YWMfqkR7+l//5Hfz5n5yBEX2BWvUWatXbcJ02EDZhGC3NUyLyU8M7P4aQgk31OoSPGhAKoUX9p2+sBid0UEBYGQDCK1dE2Qm2EEqXUbIQKusgl21Qr8yMHaUgGAcIeYhpQJhdAEsBoSZTpMB4rAUw72DRAdRGCy2YaMFiINyJgfAMAeHCLqpkIYwohrALI+JWS8gVls/YQsg+7HIxkglmVKIb0c3JpBur+QWr6vBnVXDPY2wG00Mfgh4Yab6Z0D2EZNkjt09yF3VFsXmzCsec4WL0DISVeY4noJqENv2dSk1wrKFQhoiEMqq4fbLxCG6Q0KM1V4meg/CW3QDl7wNScNEsGwRGJYyUB4X89Obj9fYoIMy2X2302ueloVABoQzqzhHZ1fqqhlQs+qfJJN81NEdrvV+QK7YYjdfLydFp1aoSzve6Fud9T+3axS3MAak4fbvcJfThnJkPg9fMF/6KWIPbVwpEdAFR24Rp74sbkYzf8RPhDPZQ8XjJtkUCxMAp8o/b62iZzPfyXKllEobJXOCAz3JQQEhxxwOLvdwHZMJAdhmlf1NSmR66vSZ6ngDCnteEFzYRRC1OKiMSy5DVShiLHrkYwokDoa7N0teQ5N8C+PTQCAOmSdlETbhODY5TRbcTwuZcAQ1E/gLm6mexvVHBJ7/dwE9+9DG+uLiN7d1N1GoubKeHmeo6Vo95+Is/fRZ/8L2jOPukhyi4goq9Bte+x9UJKGENAX6y/kdBARCKohOi7MSjDoRiEebou3jDkN0SA6FwF2WX0WgW/WARWzsurlwVMYScVCYDhIEEwRgK5Zwst0mkE8eMshCKBxrrmQcWrtJAqL45wSxxKrkFWwjRhkkxgsaOtBAG7DL65KlIAmELjnIZjQKGXNJCKdutAEJVC0fGEcrajaJEhhrOpXbiUgs8n3FokLQQTaSIkXkvdYnpQYe+BwoGwH4l8ex9S+0RFaEnzwQqMk8ppckK6Eh30XplEdXKHCrODMcOqtqDJpePEYKachVNxSzHcztfgSFsD2kATCw7coynplUWFvMeYvZaevbSspajBwWE+hzWgVAD6IHFOw8S5F4iUivn/oh1TI99lovMyHmgq2z1Fad8iYKiSwg345ENKHlAklSHW6amT1EB+WFnzYu5VHvpSMuj6Gehv8jfHwd0G/KR5gNh+X0l3hVGfiUny6iWAVXt7eKWJ/aAcno8H3jzH40EwoNsTsmRlntYbpztfk6ofTdFVxM65wGfJtdtll1FEkW7AEIPQdhD32uj6zXRIyD0yUq4Ay8kIOxpUKi8B9U6J8bEaHnpgG92v6efNBAOWAS1eSb3E2EdpNAqsddQiQmuLmDYcJ1ZzhXg9chjqAHHnEPFXkVndxafXtjAuz/+FBfO30Zzy4Fh7aDe8FFvtHD2qRBvvrGMv/izs1g9uo1G5Roc8y5bDh1jU6wlPJalIkUkq8xaCLMuo486EKpFVs+op2XMlFlGyUoYooKAXtEM+v4i1yG8+lWAc+e2cOu2KDth2ccRYhkEg8JKSO4WYtWMxaeRG4Tc6LVMog8aCHmp0LWT8STLUzWNEmZkPBNXPOyIwvPGDuZmd3HieICXnlvAU6cNHF1soWa34JCFMGxBFEoMEIUB/DBEqFx6uSaLSiojC6yyu4P4L/WT2u2FpqzYfSl/dxu+wCkhWv9u0QMu+eD3u6BNvz/5HohBIDP+JydBJ1oHigEMbZgR1RQkIKzBtmq8KczUlrkYPcEguYuy9ZBqD1LyGUMkk+G1Qg7alM48XoAeJBCqR5HA4+G1EA4DQrnGHQAQaqlNRo5bEWekyvwoKhK7SxocRp5qYJkUeW0ntUap/VRGgqu4de7i8SlCV7npDR/tijppIBy114nWjbXXqw0m7nvZZnmSwwuEpU2g4w3Gw3x07MZ3mBuZbVvGQijVhiI8XIUYCWV6BB9BKEpPUOwgu416O+h5O/CCXYRUd5ziCMlSaCg2eFSBUJvJKTlSrUaaonBQ6MzECkoFCh+nlCnqM6EQEjK3AdMw2Tpo2ZZQ9hqzMEHK3wWEPtUbXsHCzDfwq/e+wM/+9WO89/ML8PtVRH4Fpn0XlruGs09X8Jd/8TT+9j99CzO1O3CNa3CNq3CwLXJ0oC0hQ1rQVUWDQSBU8YPKQvioxxCqh64BYVzjjohZpHyPIrIOkstolS2EPX8B97dcXL0W4Pz5Ldy+I4DQtI8jiJa45p8vyzxkN+rDbyE0BMzKQZ5ufx4QJp/FGQS1zYyFVGm14MFo9GAbu5ib2cWJ1RAvv7CIp884WF3pouG04UT0EkAYhT4Cz4MXBPwiKCQLocG1D8WCRK6jwv/d50WKn6iqdaa2Z9nERFMmVDJp0SQRWlNCR67GWNemFokr6izjaF4fpo3mMWrrAwZCBA4DIcUP2nYdjt1A1ZkXQFglICRNYR0mbRhkSSQXUwZCllimQBhnM1WL2JA5yvu6/nd985Za9NjNNgNMReNCZvArmiF7thBygpSM+6uErP0CoV6tbCIzW/ZZIj6xNm4wTr/ExXIBqxRX7g0IRcLV7AX0cTG60XzfpfhabTBqkxI9lmQRl7JbSigdff3xjxhnn8q0efyLPZzfeNSBkGUqgsIeA6FyG+162/CCHS5QT3GEwnVUHCvy2iegM1yB/hA8dlWXW8mOcZP10mp6uY3sPal1QpY9iy2E2vzia8j637GNjkCQagzaDIO2bQuFsLEIEwsIvXk4WEV7dwZXPt/Cuz++gIu/u4O7d9bR3G1hptHA4pFNzC9t4C//+jn8u+8dxwvPO3BwA1Z4E050C07UhR0CNrmncu1JkV1W7R3TshPxQ88DQlqURQwhWwijqgBCzKHjERA6+FCJcYwAACAASURBVOpaiPMfbeLOnQq6/QUY9jEGQt804ZsEViSciQygSm9YbpP4+lxGSdesrJvCi0y52mQ3xEGrmKpXmNYCy+LYEeCgB5teBISzTZxcNfDyC0t4/mwNTxz1BRCGTQZCg62DlFWpD88P4Pk+fIJEiPhBBYMAFVYlt1IPIfm2s5upfLFZPNlQCQhFq3VBT03ofKExHeejT37VH6OAUC2W+vtDsDBOm5j0wIMEwtAEQgGEJshVtMFuI1SEfqa+IspNkHXQrLIGkeINGQhBUCg0fo+7hXDQcjRijg4DQgUxQ2MI04oyEX6QjSFM1hm1BiVxz2VgQ1NYpdJiivVs/0BYXPR870uBqiYrzpDsD2OcUXpUluK/gdPuFQgHcTCvTl/RXeSrFofds76X6M9Tu+oUCMcYNAd06CMOhKxkNwJpJWxz/CBnG/W20fd34QUthFEPUdQTCvhHDQjjNT5bw1qzCrLBiNZ2BcKZlUnBXi4IqnlO4R2UDVwaS9gqaMGybDi2yzDILqO0x+MIbOMILKzi/t0aLn/axns//QSf/e4G1m510O3tIIraWFi08dQzXbz+3Qb+4AdH8fQ3IyzM34Nr3oEdrMMJN+BQYpqgBsuvAqYPmB4ik+IIxT2MAYQtdLGGy1fO4cKln6A230LkPpyF6ZN1NZ2KPC6yqR4423FFYXoFhBEICufQ6c2zhfDatQAffXQf9+646HkLiMwjCLAIz7QYCgkILSZyKh4v3EiVECAyO4lHIYq7i42AFdbSG1sliqGhY8myEvLBiaNS1iu5icWfJSIClZqgGn3UniT75nD1pRrmSS1AXYMoB5DW2sTsreoWykWZbowTZVASfYLBHmcbnZ/r4MRJCy+9sIKXnpnDmRPAjNuF6W8zEFqkZScLoe+h7/sCCgMPYagWIhVDSIVVfQRRn18huZeGsuiqAkKKyZCLuXrOwv1Ki8mJhSx9gtPfFVHq4BjrVAbirga3onE0rwe0kT3Wpx0mSpZR4WdjfLRxsEeX0XzZTm4WBISBw/WGTKMGx2qg4lIymUUGQs4uatUZCE1yFyUQJDdTQ9YuVMtCjuYpxT3amFCzWYrtQniP54f4bcDVL3e+DBtog0qY0S5/siUD5S+GD+h07KNqv/LiScZD3r/EmdW4UG1WnwkrV/onO4bkd/L6LP6iWu9Vj5cZhwXPQW3me3DF1O+jbAvKLCWa/lOOJdF/evmQcQGv6PjR7U7wrBiaM0CfvYFEZCpz+/KeR7csfxwld6q3Nxu6Nu7ZRzc874w52cjjE02+BaPbWOaIyTk+D15t0P2yTItKHTPuhCg8afpEwisq/azoN5qL9M6yJ1uzRUkvrkcYefDDjnQbTYCQrIZhSG6jPT6GgZC9shIZh68+NOdCqd74+g5KWQjT64KIuyMQ1OtgCzBMjhQGEHL/pIzfbAmMqASaeg40hiKYpLg1qMZwFaZByt0aLA4NmWEgJG84h8tKnYBtHIfhH8GHv76NX/zkMt79yQfoNLvoNnvwwnuYX/Bw6oyDN9+o4W/+5mmcOdNFo74NA7dRdaiUGyVr3GUWsUjZHDqifBvl4yAwlHtVSSBUSWXu4fKV87hwSWUZ3UBEPsXoiA6Kaoiimrh5Qw6UPQpMBzka0k3Kal0ZzxINAMFgKFxGI2khjKI5dHtzuL/p4Pq1AL/7aAPrdx30vHmExjIDYd+04FmENCbcwIAbpIFQxBhGDIiBSe8RQlPmOZXSItUWJCC0oojyB/LDTMpLyBQysv4eBwQrTWpsBUviN4SNjyx/Wc1HGvLEpWV59xhA9QVGpabWA/QzwKMCZFUCAbauU+ZDSipDMNiHZbQxv9DHiVMVvPTCUbz0/CKePGVhrtpH2CVNRguOTdcil9E+vMCHF4TwfAp69hFSumM1MSlDFnz4kciQ5Qc+gsCPoZCTCkhJWDlEJxZCPVOWhMMBQTe7Kcr+iGsfll3JD+sGepCz7TCcOwdmtA1soIWFJvwcwX8P61seDIozi7kVBbSBEBCSu0gdttUAJZKZqS9zhtGKMw/HpmQyBIS0ocjYQRkBFmdZ14alzjDKesjIN3To6l4T2jo58pEWHysgM3HHKwuE5eLOsveT047M3BYlOMrPX+USrzBOvOvwWHS+9DXyhlheKwZHnFxcc9tc9j7yH2B+wfuRDzs+INvbpJTj3tHqw+nPe5zWFh5bJqmMbGHSl0lL8+M3xd8LVv3B+r1Du0ghnQwSypQAyBv/6QQgsi0Zi3DuTjKRRCqDZ+bVs/AB7G9Pm3SNQPUoOBqWEwaUH7+lj9zfLRdj3FhrUc5pNIOB/tc8IFTrlwBCmTeEeSUNhJ7flnGE2yK5jNeUMEhQqANhsg4+/ECYgFuSrV4NJGUZVIxAciglP0xGntrHeQUJyRJoIyIlL4MhozhMK4BlU13uOixjHpaxAMug+MBZuM4Ce/m02m0sLq5ipvoUwv4KPvntPbz300v44JdX8flnl1BxAgScAfYy5pe38e//40v46z8/iafPNDHfuAvH6cE0W7DMHgz0YEY9EJaaoQGTQVW0XdT1lutMFHmpKaPnMCOXvPwso8pC+PACYf6yp4L1pQaA4zXoYVJ2H5ddRhFVwUDYJSC0ceuaj48/Wsf9Ozb6/hzDIFsILZuhMDQsVHwDVQ+wIuGKSTBIEChegG+GCAzxu7AaCgFWFJuPYEcRnDCCEwmoZEUOWxvF+cj6lySxUaColXVnQBSDnFBvcI1M1zgUEErXEkAqU7TJNUScJzm7LhBpE4k1JLK2CnersBCaIBjswzK7mFsMceKJOl566Tiee2YBT5y0sNAI4LfW2UJYcWhRDxEGffhByIll/IDcGXyZPCaZnKSlIhj0CAh9T4NCX9YwI/Aji6MCSSWUqlo6pPRQgdV5cTpyxMRgqXVH6Z1keuCD74FhIKPGa6ZVha6B2dbn1SkafYfZ2KB4K6FFmuYNbR4yoYyJOieTIRBkd1F3Aa49y0lmuPYgASFZBjl+UPzk6fTj+kaSRGg+KjgrbrHK7qmvAWUlrDwIl9uOFrt78ECYaa8GhELQTVvqiqU1TeARfo/ZQZNeJ3UV+RiW1OxZ8/Yp3co2erSVP2ISwnnsXk/7k7Tq0m6h1JBxjLlsVtnwiby7EOGUxXX5ho1rJRAnas10T6f3N3X0uJaPpK5fPM4LauUNCvAqrpX+kh4VReuHnniu/FMffSQrkstO+9GnS45QfTFpwCI5Q3lLjNOer/lYHiP76ud8t3GafflzW6xjiSEhC4RdJEC4w5lGyYVUWAfpRXGESd4G1X2PBhDS3agYP3pXaz69K7lTAZUfi8iy2FOSOIYsccrLkLOA07lCmLYPy/Zhm7NwDOESahtLcKwlGNEcqPaD74dYmD+BXmsR177o41//6Tx+e+4a7t7swIi66HZuwDI3sbK6gR/86Sq++/0FvPpMhCMz19Cwb3OmUmEIEbIvAaA0C8kSdeI+Eqd+lvf7Q4CwqOzEow6EChooDoSAUMYRhgIIgTn02jPYvm/j9rU+Ln60hq27JjxvDmE0zy/ftNltNIIFJ0BsIeTHI62DPoMhvcLYSiiSDUh0k0BohQSF4Fcs9GlAGHAmU3VeKbjIOmTpuAclAOuPXHOHk7DD4GYID2e1MSbf0FdvfTNOYJDj9FQ6XQ6lIQyluChSfPRhGj5Mq4eZRWD1zCxefPkkzj49jxMnbCzMAr3WGuyojYpLftVUn4WCnCnLKDiGMKSXLDWhrLkUIOuHfXiUIYusiIEPPxDvZE2k0hVBSL8rf2k1wVXSJDqGAmw1V9NCLbzu3puzgu/BavQ170WP8OUfQiAkazoqMEFuJHW2DjZqy5xQhlxHqR4hZRflhDIMhLqFsADEVMbixwYI9eeeA2/SRYplsFECqab9Fd1YEDuSchHVlQ35z2RAvSDbQUfr63z6uMGyE5OavPsFwrjHhRJcA0KhQuSPpZJwYi5lBwyEA89orM5O9tuUhU093ILSTolFVRs32hidAuGIh/DQAuFYg2vg4FiJMaBVKsoeXACELF2Ry2gXXtDmGDXKNEoxhAIIsy6j5HKY/DzcQJitGaigUAPCOOmkSGxI+4Hoe1XuSSlohWKXlLbs8cP7NPn6kYUQsCyw949jLcC25uFIIAz9BnsjWmYDvlfH1c97+PUvruMXP72Am9fX4HUNLC5E6HQu49gxH6+9VcN/+NtnceapJlYa65ixrqNqrMcwKPYrCbLCTzAGQ/1zNiVFUS8DhNJ8LHQH/N9gHcLHBQjJDVa4jDLlh1UYEWnm59Bv1rG9YWLteh+Xf3sPu3cNBP4somAOUTiLwLD4RS6jVhCxu6fgLeG0yClRGAaF6yhZCMlllAeWNP2Tq6iwEpJ1kdwthaAQowxbBg1wDgoWcIR1kI4x2SKnilNLw7e00iX2bSl6KHjTNNm2RQGuBLSCQpMQex0q1dDRhR+R9l4kojGFZpGBUE00H4bpw7B81JdMHD0zj+dePoWnnl7A0RMu5maAXnsNJjpwHQsGZUFioBP3LcBQWvtif27h102w6DP0EUAKt1GGQAZKH75PlkYKiKbzJROExzfXOpRplOX5WTfLWm59iqj6Ydp7djmMg433t8BPvz2JHnj4gBCcMZTcRckttM6WwZnaCkNhxZ7lz0TsIMUYumwhFFSTKHAGBNnHDAgTK1oODMp1LgUww4aaghi5hqXdzjOikCbsp1xJSyqJBmS53HaVA8xJzJ5xzpESBDXYYY8WeaJ09uf9GUQSi/g4reRVXbVGq9yb1QrImsSZU6t7LHXFXE+DUW7aKjWA3Om1caOAfQqEjyYQlhpTQ9cpYUhIe4gMmyVJiBKvKLyFCHmfEsYEEgg7CggZCimpDAFhF8GAy6iYVw8tECrNIHeZ0hTqQKiX+4mlcGFlkzct6v5SMhhbeO/wHq08eag0FNUXThLI2HaVy0dRJnEL82wdNKN5WOYSXPsIPv3dXfziJ1/ipz+6hM21HvrdFnvMmdYdLCzex9tvH8O//5uzePFVA9XGl6iEd1E31lHBThL6plk3lTUwedczp+YCob7dPW5AKCGB/Wql26gCwtCBEVZhRlXY0Rz8ZhXNdQOb13v48sIdtO8C8GaAYBYIGgyCAblnUl2RMOLTGaoQaCSBUFoIVSwhASHBn3IVFe6hIp6P8xHJMaomL8OgchuVE5rdcziBjTheuGkqV9PEoqfSnifqcVUvUVi/bMeBbRMQShjkEZ+AnwJEdm/VsikJ9zUlnJKlUIxLduFgq6YoKh/ZPirLDlbOLODpl07j9NlFLJ+oYGbWQKe9AQMdOC4BIV1fASG5rshFjK15utYmQhCFCAjspFVQgSBZFBkIA4ov7AkLI72k5ZCT1ETkhqrq6ghg5P8YCAlK5bXiDVpdP8kkmMwcDSJHWR/2vQtMTzC8Bx4WIJTaRdbq2Fx70LHqcKxZBkJyGaX6g641y4lmBBDShkMvtWlNCggTLEkSbQ3rx7wnkA8tfJYH4DK6NyDUFVy6ylsX4mlNG2IhnAJhgluxEkL0ZWwhjHFsINeF+EuWigsm+OSAMG+RLgDCsdbzxGVU3YJK1DR8zZIXodh31XHaF5S8Kv6WNGispo2xbcSIcQAF2fdrlc69DVZATLKmZvoqB9LmMZ5H4aGqltzABNIV9tpIlDJNkuSQRDkBPRQfGEQ9eEFHZBnti1qEfV9ZCDUg5AQrSfhEaUXbJO55YufQLIOxXKmSwlD/KZlO7QXyLqU3H09F9uyh/xxYFilqhcKWEsbQZ1Rk3jQcjimkzykpnONUYHNWUQcmGZo6LlxrGUa4gnazhv/+z7/F++9ewae/vQ8EFqJwG76/ib53ET/8y2/gj//0JN56Zw6zizcQmZ/ACXYw73pcuo2hL64QkMivQmGg72GJHD11GU22Kh7UHFnDZmACF+EyipCy+FFmnirMsAI3nEG0W0F3PcLO9S6u/fY2endCWF4DVtCASSZfw2TDLP0nsoyS2JYgA8EcWwjJ1ZOthOJFaWFFnRAJYmwao6QoYlLHk9ekf9NLxASyABQShsrrRSIrqYLBlFaUE9CoWMVkGxFKDpVYRdQz41bILFTJtp58nsxHsfmlgJAT2LAHO7uMUl8ElNKYXnYAe9nB/OlFPPXykzhxdhlzJ+qozZpodu4DRh92xRZxuAxmop3qXiWuxfZSjg9UNm3KMEp4R7GGVKYioqyjVLKizy6jZDVMoJAsiZSdVEIhWwpF3CFbIrn/CRTFgsC/c3/IBUJmpE3gNDYFa2LPEAnngOLeJ7ZOPvQnOmAgzBHYRkm0iYZfE+HYmi8sfeRWYptUe3BG1B6si2L09G/HmuFSFASDtLmwC4rMiiad8nIl6vIxhPpY1cZ5MvuK5RFdmC+yiCnLUfxeVvrPB0y9ManacXr24IEWJ+dKu4vmA2EixAsFV7KKqxPrFKjfj7TyxH2nH5+973LiPG/mighy7+vrm7BSST4IhJp/aJJUKD8eL+6FEsNi70CYDFQxEsoBYRwfOVYXy3PrPqPy3hKvmwxw6EmKtKbFIKJZXHObLn0FxmrmkIPFfZcbn+Ne82DgSuQrOJhcoweYZXTczss5Xtx3ztqiP77U2itXM5WIkCyEJB+ShTAiBXoXXa+JXn+baxISEAZhBwFbCfsII6ngj+Uh3Zts3JjbCXRA6VPoa3N2XdZXhSSJopD/RIIlkUFUv5jJwGcx9BHgUbhHBaYpXmwpNB1YprAaVlzKA1BHEAAVt8LupAhmUHVX0Gm6uPFVCx/88kuc/+AqblzZwu4mEPoeLGsDjUYLqydb+E//+Xm8+u0qjp/cRn32FoLwIkyvgxnXgB16Mk5QqXPUPWnwl9qX5N/zk8qoLe9xiCFUC7aaSCr1rgJCSihDZl4HVuDCCquoBnVYuw68tRDt623c/OgWgjsBnH4djl+DG9TBpi2ZXc2NDNCLkIghjuoTmgIIRa3CpBxFJTBQ8QVACnFMlv1k+BMvkbTTgGGKVPMhWR6paLvnw5bXciOTYw6FdVFAjIpdFBbJkF1U1U+i1RH/omyelMAldhdVFkJORqHAUW2sSgMl3jkGQsGgYcI2RcFs+s83I3hGiD4R75KLmScWceZbT+HI2aOon2zAnbOx09lCaHqwKg7ApTtUljN1Ha3OoARYvZSEGr1kLYwo0x0DYcAuDjEMEvhJV9KAQDEUi5v4O8UdElAKmGR7LlsTBXQmTyWd1EZYlZMJl2jN8oXZpM9Lr2LTA8fugYMEQp2AtIYVCuzimMS9JPbTScUfmAyEDU4eU68ucrkJrj3ozHHMAQGh0DhSJlJan2S5CdqkYu1muqPGB0IxZtPukcOldGFVL+gTrTmpTJMjs0Sq840mhMHz5s07+Zm2n8eCeQyxurZYWjS5nXLtG0gqowNhzv2n4FieOwvMOplmT6c/SqWnGxD6RvfP2FNnzC+kgUllqNWwjZsoNexDFGEjpk/cqv0BoThN7srM+01+4em99LK4bTHK4jZripGBbpYAFsvw8h+lAEc/9mAYbsxRMfzwgwTCg0HCLBAerk4WZcoyP/GaIcc8jUXprUaDkm1FUrZkbyiWqQIEEFnbe14LfY8shASEu5xoJog6bEVUmUZjJbkWdnRo5Zusa2iqu9SKQOYc7hjp2SC9SBkGheefgkJ6p0zftlmBbVZhWxU4DpWFSoCQoJBgkKDQRAUzjRXY1gw6rT4cl+IMyYNuFkvzZ/Dl5Q38/Ce/w9/9H/+C7Y0QRmDDtevwepuYndvE2acr+KM/OYV3vr+AlaN3EOBzLC5tI8RVRD0fFdicwFJ5F3JiyJQrcVoNJu5TPK2CshOPMxBSr4jMSVQ6gy2EsLhuhx24sIMKqkEN7o6NaD1A91oLdz66hei2j2q/iqpXQ8WvxZ4cBGROaMCVJSMCBYCWiP+j31WGUHq3AyocKTKSwjIRWaaAIpNKeYjvcAIZ+pgGK/GOHyLq+4h6HigBTTUikdFCxTC5ZAW5oIqyFKq8RSjLXCizsdocE2GJY/VCZS1UA0bBs+ZeKieNOIMEQs6KI/5NrqIWAaGMZ/QswLeAnh0hWKqg9sQSTn7rm1h6+jgqp+Zgz7nY7u7AM31YFZf7gHIjxeeXq0xceF7V0Ik3cAVs+qYeSRfRJMEMx8fGkEhASCBIEEx1DMmaKEtXSLdSshIKF1MRVavq0Ij4WpGqWU/fm4bDrNUwEUaEBXacPXasg8c58UN27DiiWdGxSsGQufXCB5LX9znnLguEqRgj2hDoi2RLdxgIK/Ycg2CjtoiaO4+KmwChsg4SEJKritDclAFCucmphHa5QJbEFaQzWuYrNlTvJUA4fCjpNQLLZRktFN3TW7kEDj46thAmm118sCa0xH8tAjR2iU9cRpVwn8xgHUty+id1reyxg+vq0J6T40oI0dlxN0zx8WCmdtaCljxbff1O7GJ5oymekSWn97irYfb4uA2pP2jlVrR+3rOAq8FfagTwxYvWD7XjJbWGRz1FFl1T9zFu7xRf4WDATZQkOZAfXsImd+78dh4+a2He1pOUIVTCEzmTSZfoASAkeUS6jVJimYhKfrW53AQnlekLK6EftqUSXWQaVSCZLtaurI95T3hyz2bs8ZNSvuWtozL7pvyTAkNVW5CBMCQoFPUFxZ5tc+ZvxyIgrMGx68JKSLWCYzAUQEgWQlL2Ui6AwLfQ6wWYqS9gfvYU1u/18e5PPsS7P/4Q5351GZHvIgraiIIOXHcH33plDt//w9P46//haVTrV2A5nwHGDdS55uAGOzZaoQWL5AIOFVMF58RaE1uPeV9LpHbVhyNcRkU2x0c7qYyCnMTUzjUUTZlOlwUuetlw/AqcoIJ6UENlx4Kx5sG71sK9j27BvO2j0a+i7lVR88hELAQJrkJCWUID8TAo5o8TyZgG/DgpjIBCP+IkvqDso5FtwXQcmBUHhuMgopqGBEeybIVwLzVg+RHMfgj0faDnwfQCuH6EamigEpHpOOSyFfT0FRByJk350tEk0ZcmpeiVhiRXFM5ovpVuShybxDVZrP0Qe1XfMuDZBjp2CH+pisrpZay+8jTmf+8knCcWYRAQ9lvoWwFM10VEMBy7HIkzqwQzSlgV+2ooctlIv2m26KcSx8hENBLw2MrHbqHkKy8sh2wplC6lIuaQXE4JIn0uVyHcT8WcYFcJPeZQQWHKQqiXMVEFTRMBlZfLsV1Gv8aFdOyV96C+UFJaFKNlSCMKgJC/ofVzfIo8cTLrTTW6bbGFUIu95Xkmwc6MXHYNpXqDVISeLYTVBVQJCM26jCEkRZUIUB8fCGX6GeX/ku0hXcubsoaVAcLR939gFkJec9UqprdVb1P63/zbqIQvyvKZgmh1nmFjIg/S9OOLzjF83jy8QJiJH82ZnWJGjrMojld2YnwgTJ7FnoEwrvdJSRsSIUyw4PD5Mg4wFdeb2/86PE47xrnaZM6bsyfK6T/4l1xJZmST0+1MsH4Uz45eDZNLj1MHtOi8+UCYXoe4ayisRq7/ISsSE88v1itwCTThVcXZRv0mWwh7FEvoN+EFLXYnDUMCQqpHKGTKrJfUgGdlam/9mmSZoUCYhAIJy5riAhH4xBDIYRr0IuleZA6ll2tVJRDW4TgNdgk1zSoMi1xCKaZQHMc5AowqWxMtYwbdNu3hM/D7NZz/zWX88//3b/jkwhcwI7IKUtb8m3Cc+3j+hXn85V89i+989xiOHduFaX8Bx74Cy9qEgU1Yps/5Q9g6SGFuwuIXJxoSa4+e4UtJOclzyMkyqjsJKZdREqbb6GINl6+cw4VLj1KW0RwgNH1OfkJQKFyyyEKYAOFMUEVt24S51kdwrYWND2/Cvu1jtl/BTL+CRo+0ACpDaMhQZoUiE5GKGxSWQXoJl0j6naZVr2IhmqsjqDqwa1U49RrMSgWRY8O3KHMpZSQV56l4gN0NYLY9hJ0ewnYPZs+H2enD6vRRCQEnCOFK9wB2E2UyU7VHNBdHNi4oIYpXBOHyynGBIklN+kfF0qkpk/27FLYpo5KUuejSfdtA3zbRskP0l6pwzxzB8Vefwcyzp2E+sYxwtoIdv4ueHQoQNi0OWRaxVeJdAGASTyggMeQmJwlglMObfo8KCmWiGIZCSiZD/vKiJAUtcOLfZCWUZSso6QwDobAwcuIaGXPI39cS0ohW5YGgKmSaCKoCCIsiSfL2qGEAM3JPe4QOyBO093J7Y/RnPP4zAv0omMhp1iAQCuVJbCFkIJxFxZ5HrTLPbqN1BYRWHQaoIL3wXCgEwlhiEP+IXUbVhlwojGaEh3GAME6+NPxZHCQQxq3XEtfo8dN5a9jIkaNZG0V3lBDzMlbIkdcofUCRVWJSc6J0QwYO5K7R9Sg5/aRqrRXF46k1vpR7ZL7DZ+ENFImfg09Td5UWp9tf7yZrfCyUlRhCvLOOIg7tbsc5dqynnKqdONY3Rx68/zYncBZfTK1teqylWvdS7+obyZ5c1OCknek9Y1j7S40Z2XylCCmDSEXnzekJeTvp+9OBMPHqkLWqZSIjCmkjwEtiCcltdFckl/HJWtgUrqMhZW0nyZW8pHQgFN5nwv1UtVjvuzH23pGjaMwDRgKhvA/dusa1HAnoCAJlMjcKJeM4fkrwZsOhJDE2WQgbDIQWKW8pftCsIuL9WuzZZFWkOEPXqqBir6C942LtjocvLq/hF+9ewPnffI71u/exMLuIwN9FtX4DJ0618Sd/9k384I9O45tPG/D6F2Gb11Bxb8G1KftoDzaVsSBZnUVNzusvXEXjZEMZB4KcNahk2QkFhPdw+cp5XLj0Y9TmW4jch7cwPS+2sXCkth8xcQgECQhDk1xGibQVELpw/Qpmghrq2wastT7Cr5rYPH8Dzm0fcz0Xs/yiQUIJXggCJaFLtxFl4fNNwCMItEx40mrm2SaMxQUsfeNJRI06Ko06qjMNuPUaItuWACkT0JgGbD9C0Oyiv91Cb2uXtqfBowAAIABJREFUX2bXg7/VRO/+Fmw/hB2EcAIqbE9gGMINRLvYETMiN0eZOEImmVGTV9VCIiFV6EbyfmR/iZ0ro+tMMjSpbKfUywSEPdtAy4rQXa7BISB87Xk0njuN6NQKvFkXzbCPHs87AkLhMhprVnUg1IRajvmQ6rF4AWJBTssGygCWrslCCx6nWmawUzGGolQF1zFUICjjClV2UmVRJDdTkc3UE7URM8lmhEZGZqyVCWhUbGGsesmBinx5oWi7KLONjLloHsrD9V4p+nfhlp7zhzH7M6sUyVPHlug3AX5qTAuXE6HwkJsFXK41SBbCemUB9doCv1MgumM1uEYhHauUVbK4jDyH3IBVBrkBGBQNTAvc2dEmIVJ6OajfxDeLJFm5FhTBkurq2NqWBtXh3VZwzf+fvTdrkuPK0sQ+X2PNfUEikdgBgiyQLJJFFpu1kt2sXsaqpQeNFtOLHjRjkpl+kh70IL1JY9JoTKOZrh5VW3UtJIsrQAIgdiSQidyRS2SsHu6yc8697tc9PJYEwOrqqkpaMJERHtev3+Xc853lO5nxN0lliI04/ZOw4CXvj6SyyVOr9voCwtRSGr3dEZZLzyW9SujzuR/LoxGBSr/TIN+5Z4TcGvPS71ZH8hD2Ncj0tt6X5yhXDCTfT0plPE1ER+8ylNCt0X6OApiOcu1od1dXMRfC7+tPPrDQ4aLpfudBpry9Q+9lvhkD8/6wyxyh1Ok0YPB0mG/2KBk03tx2Hyd6/pEk61ZraOIYTOQ158OpU0ErWlLJiHQnioiicl119hISICQwSHmFneAQQdDgz2NAGBdtF6O4/k+nExlZtN8YUdHAlZoy7CZnQpI+TiOhmDtiDyH12lGEMAQCVbknxRZK6Ruc5uEQyCtJ/qBDaWMCBukVUj3zyOEX8ZG4VgkFp4py4Ti21y188uED/Ozvfomvrt5BFBUANLDzZAWlYg3fuhTgvXdn8dOfvoTJqRo8fx2l0hNE0Qp8fwu+G6BxGMJ3AY/mjdX6GN0kgHAE2T4Cy+igkNEtRGgiRENyqqISoqjECJjDLjmvaoRe/I5ljblphCqWlDLZIBx0SIBQvThGmDyEHDLqo0CAMCihsgcGhNH9GvY+X4G/2sFEw8NEWwChFJ0QOl7y8LnFIoIwRDPooNlp46DbQtMBwnIB9mQV/twkisdmUF08iekzFxB4RfilEsrVCuD7gEuu5gjNRh2W46BQKgJ+Ea2dJ+i2OkC9hebOPprbuzhY28Le6jr2N7dxuLuHsN3GjOViqhVhqkUhpAGcqAuHQBBtelusO0Qy02XzgtQ81AyluoRFejMLwUrKw0UDm9pwieLLwNKy0fYstBwLB3YXdQKEZ47h+Fsvo/TiaYQnZ9Cq+KhFAYNGemYpq6FU3lgSGuIyZb1PSC1EuVFgV4FCYeiTDa9/Uwiorr1Da5i9fZQszSCvK7UMde4gs45SuKh4CynfMAha6HB9Qwo9lVh6DQqFDshoP7agSTHTmNFVrz3zsUbeE6MdUCM393t9Yb/DexBQMY/WUdSab3g8GfgpYa1yBnUeggA8CicRD2HJH2fPIHsHCxMoeFUOGbW42G0vIDRZRmOSJc5/M2VwfHdjpvsD7XQOoTHOeUYMbiYj77MaSopMI1uTTX23p+0c7ScLBsWUF5N3SFfM/Fwt39MLXGYi74xKvyfjoMromOPZ1yjQ79zrD4NG33pHbXv0lp/lShH9Ro6gCf5yujx4JEbZq886Dul1r9eMjEHv/ZMQ/6fXafoul5yB52uPAMbytt+zzGf8XY4oHGU+nsvdjtZIbuSGGLwSSaubNGV7f5mXJyGS94xxSHlOk/dTLeec6XkjmYGfqdWnP4vbVW9kn6D/DGkDRPKNmIMh1agQGapYQ9GLiEuDi9Q3BBC2DtAKyFsogJDyC8OoxXmE7CFU+o7oN4qEL34A+od2LYhu+I3/DOQDSMajd/ZI15MzhNY+gT4CfAz+FCB0bJ/fc5k91IfnEqkMgUAqQi/lJcLIRwgfsIrsWYwIGHZ9hK0CCvYk5iZfwM//7iv8/Gdf4YPf/BaHhw24Hrn6tlBr3sP8sQb+9v0F/Hf/9Us4Pl+H6x/AdnbhuPuAtcO/XSdAp01F7kVvFxVU6RhqgHm0c4y12RnoQyoTQyNVmy0bMqo9hP88AWEsHpiJR+fgqJHkAvEBuhoQsvWernHhd3z43QLGghKqe4C70QLu17D/2QoKK21MNjxMtjxMKEBoqXqGQaGAsFBAMwzR6QZodwMcUnz2WBHu3ASKS3OonDkO/8QcKvOnMXb8HDoOWRmkpl+73UYnCBB0AnQ6Hbiei2KxCK9YxGGryaQzpa4FtxmgsbmLxvYuDjd3sL78COtrazjY3cXEQQvHDwJ+FbodBoX0ktDYLrp2F4ETIqBaFZbkHdKLvHsOlczIAD0GO3GJisFhARx2SoyntoOOZ6NlA3t2F4fTJThnF3D8u6+i9NJpBCdn0Cz7OLQiBoSUR8mAUKnQOg8xDh/VSp9S6CgyVra4SQqgeVoFDFoaECq2UE0Oo714UvNQyk7Qi0Eh5w0mYUQCCqXQfSdood0RUCjgkb5rsJOyUUAJVi5noslnElBoGiO49zkCf7Dg/B0J129ceg+6QR4Y1Mr8MAXtqCDvGxpP7RlUkyzQTCemk3VI2IzpUCFvYLkwIYQyDAbJO1iGa5cYEHLkAucwKIZR/q3Gg0FgYuXsBYQ5B3FOiKMomMrwk5qafnORp9X2Xhv3J7ZU61OrX7tqPsxpziGG4R0quE2Ryuj+GGDQfPRcinbzO8m/5SzNA4RHGIu+gYdHWW9Hud/RNuywXTS8tYSETOZCT4ahkKdCeYe3+HRXqCcZyRidGU/1p6z9zD7R4f0jtdun53GNvNGe7ChA7Fk9vH179A2GjB4lYSK/f8neMVXgGA7yEswawehKQyb0yDa9JkbYlxooG/pRHgbhu6nlZOaR9jyTvsYASxmR1SuJh6Tc9hSrV0a5HtIn8hRq3YOVLW3M1oDwkAFhO6ij1RGPIXkOiXE0JtYz9RsGhBI2KkL5dwwI4xz94dqTSPfkR4e2s2mBmfIF/BHwo0LzNv3NINCD59CZTXW7C1JnkHOXbFBuZjfy0Y0KsEift0ucU4ighLBVQf2Jg8fLAf7D//05vvx0Cxubj4llA51uDXb5ASaO7eCHP57FT380jr94y0fRegzYTcBqIrIbiGxyDjVg20SaSLW+pd54XDJRkH0qbzk9Ejqn2QDG+WUn/lgBoYAhDQgJFGqFzY4c+IGEjBIgrOxZcDfasBQgLK4oD2HLw3ibapGEsMndbgMN28ahbaEedUEsm6HvIqoWUDkxj/GTC5g6vYixU4vAZBUozwLVOYCsCu0WDg5q2N7eRrPZ5APW96nGCcUyy/KlAvLlUhlj5QqccgU4bAjBTLODreWHWFt+iM1HqwiW1zC5c4jZvRb8oA0vDOCHUkOGyVEIENohulQ00YqYnVQAIdUzVIBQKUVyVsrK0/X3EuuwqXwrEc2A0GK20TYBQtfCLjoMCN0zC1h8mwDhGQRLBAg9NGygSYDQEUKZtIcwIR0QsZ7xCqTeU7tDM5BS7iT3W3kOOcxUe/R0UrSqOaiKT1P5CSFWSryP+vsCCNvoMCDsxJ7CkMhoCGxT7iHTBAkIFHKmZMzFgmbG3YtCH2/PHL299wA9KtgZTRF53ldxL4dpnAMPtqwinPnbVNJyrYI5g8kPmfe+qVoMHgnpRb+2M9+NAaE8qNQd1CGjQlxFgJAYyggEEhikF5HJ+A7lJEhtIwGEZKTqBwjFmCGHWhbQSVmYzPGnOpqeoGRvZSduAChJDYV5XdJGChD2LIphiyQ7H3K9JpGK76iARyKy9EwZ7Wvc0DPFvc+njav5RCCD+pz3Wfa9EddP3M+jjtFou3l0xtf89rIetKwhgudplPzLeE8Nf878K0TG5/30jnS/FnrDZ7nVZwGDatdxOsbwR1NhfqOzjCZK7GjzPfJV35SHcFDpjZE6lz37tGzT2SNKjqvyX9JkP3hl7HmanD6ex/6yXmRqSnJocJWRrv1OnF6W2CTALgVhjQbi+w0QIZrgMHuJmT+YHZtEvyPdhaKlmuwVbLZraHcMQBgeIuQSFDoiMKvfGHtGs2EroDLyuTnSWui9SOfq954Y6XWjQ9STwGhl+JMq4nAcKgMlHkABhAQMyRtIkTwKEDouOzyk3JoLopMMQ+K/KCJECZFFDKSUWzgGOxpHa6+CW19u49/+7/+AK5/cw8EOBfy1Ydn7aHbWMHlsC2//eBb/8r98Gd8+18WUcwe+tcn1uflFwNBuMDhkThAlJpR6q6pP6XNe82+kR8KkjtTy8k8ewpSHUA6SriMeQnrJYiFAZALCIip7NtyNDnD/kD2EpZUAE00Cgx7GKYfQ7sJSYZg128Y+IuxSvlnFhzs9hsrCLBZfuoCZM0vwjs8BE+NUeRJoWDigVz3Azs4O1tYfY319AxPj45idncP4xASCTgf7+/uoPdlD0fMxOzGF6YV5zC8twnJsOKUKUCoBWzuorzzGxv2H2Ll+G86jDRQ392DX6yh0BRBSWKujQhtDR9UmJDDLnkHlISRaXd7MyY8c/jpsVMGYlEKfbDrTQ0iAkMAeA8IpChldwIm3v40yA8JpNEseh9LSNTpclMpt6J+YkIO1iwQQajnPAtIsSh2Xo0gXkjfDSWNQGAM0rVCoeoeqNESc8ycqaJxnGARUj6fL3lsCiRJKqktYSH1DDqEWDlnOLyV+4DC2wDFtTqqGXD99IV8hOapC+ZQS9hm+NpICpA/UXPSYBy60Rq/nS5/Ao4zHcCA9HMSKFB45IygFCFVAE4esO0xjTcnpdND4bpXDRIldtFKmgvTiHWTLJBmKQilGL+yieR5CAYQq5iUmQdGQKB+/9irR6b2U3v3yV2aV5k5yTrsxKMiGs/ZbYMMBlwBCkQdyx3zfQ2/R5t7nSB4juW8SMjoKwMsZm/jR+j3LKGt2ULvPsDm1wjoyWMu/12BAqFaMLKoBne1RW/te27eVHG+3Xq6jjbJaPZkbCEHGs/2winaEMNAjeQiHju3T9v2bK68wuoHA6Hs/sMbjKnpKIrtVXeSeIExzJjNgUN/qSKAwHxBmASL9HUc6ZaYjb12Y3sRYkmaBZuZvs1n5yCg3YA6jZuaLxybZHbF+p8ppESAkEplGkwhlCBBSCOkBulR+IqKw0Y6UaYvLbyluhpQRRXsJ6T6ahf5p1+Tg7/U/u5MR0X1IcvoTACUHO+UNunBcAn50LhfgOAVO6aCzmLyCnkOf+RLNp2tUU1goh4f6gD0GrzCFg0PS+Yoo+JNwMY2bX+zjlz+7hX/7f/wdKoUq2ocd7NVuo1DexfxCgLd+MIl/9T/9CCeWDjFur8Kp34Jn7QJWR71agNWCRcCQWDa03SipGKV2gYoc6iFYihe5IY+ZgKaTknHJgcrZdH9kIaMyFD2AkJZvaCsPoY+xoKwAYSAho5+uorQacKgo5Q+OtamgOqH2EF07wqHv4sB1sE017qYqKJ6Yw+z5kzh9+RLKJ48DY2NcWD7Y2sbK4yd4tLKD/VobtdoBDg9rDDTOnjmHs2fPYnJyCru7u1heXsbKnftMGFP1CnAnqyjPTWN8fgbHjh3D/Pw85+yh1kBrYxu7t+6hfmcZ4aM1tLd34DQaKFD4aRRSpDPnFIY25RPKiqL6JfIiMExMoeTNMDYhx5cr1Sv2umWjbGSDsQCkdmwHLd9G0xFAWJ8qMiA8+WevCSBcJEDoMhikPEMKg9agMCXkjITZ3hwnDRIFrFLcNF0j+YM6xj0dUprEu6fDYLWfPK3SJuqmFK+neoUSIio5hxoU0u8Wut0WAi56T6QzHQ5HJTCo2U2l3qXkmiqVKV/S6XqLoyGrb0bKPkOr/Q5BUyyJhVXZQgeCi+wBnlqYvaFeffutD4DeC2K4OEAD5I+YTGk0NVOszhoIqjITqpYR0VETGCTg53sVlAtTKCsPoe9WpNwEfEUkYwBCAoYpC7gK8yRWYw2NskQeud3tXX8JIMyOT85ajU/g7IDltJvKLRtFxU7vwJ7ZUoYobfFOvIWJAt8f/ue3nV1+KVKZkWDBkD4/w176pr76VMq5qWCq/KM4lqIfy+jQBzAXaP/1Ea+svrIifSPefaMsN21OoP4bX3geM9qb19ZH3Ofk7A0Dh886f4OmZdi9h05pnwueus954YCxHEx7RMhrM5gWx5hZ7WLh/moAk9I+1B9ZIdofEMo5kZzweWAl7yTKnkHZVBLzb32P3BRuRSjTY2qJw7d15zL7Tpcmo/SmkKKgGmi2ami1DUAYHaJLXkLSbRgMEhCUklwSFWV61U1AqEHh066cIYBQ7fN885I6s+PoHDHKso7La0X+JlZRh3IEqdA8AT/2EHocpUOgkHP9CSxywXlqk8Aacan46HSJRIbIZKrohGWUKPIPZTTqEVYeNPCrn93HJ798jAe3l1GiKNOwgdC6j/GpHfzZ9+fx458cx4/fX0C7/RWK4Raq9i5cHAoYJKeC1YFlt2GRt5BpF4VUMfYQai+smabSM2Tm2Sx7wIqioA8glLC6/DqEf0g5hMqqRAOnhL/2DmoPIYOZyOYcwkLXx1iHPIQOPOUh3PtsBcWVAONtH5W2h2rHlXw1O0KHMFmpgFqxgJpvo7g4i6lzSzhx6QLGlo4DE2UgCLG3sYkHDx7gwcom1rb30KUkVtdBsVhAtVrFhYsv4PSpMyiVyuw5fLj8EI/u3EPn4BDdegOtgEhNQkzNTDMYXFxcxInFRXiVCkD5hytr2L99Hwd3HmB/+SGC7ScotKg0RRfFCPAo7421dvGk2Vw2g1hSaXvkeAjVdTGtcJxfYeLGBBBygJzloE2A0LXwJOqgMVWErwBh5cWz6BIgLDoMBomNlOoxUr1GKs/RHxDSJ8bCFi029hP0AkIN6JQHRYW+psNfzaNfE1NkQkZVgXrOJwwF0MWgkOZCFbkPuiRIWyxQqc4hA0OypunfLDTJc6juGT+qaY2W59MAPBmLAdrNUUp5PWeZ3E/pGgSb5EkMQMh/5oGL9NzEEjB+hrxDvI/SFYeu9B+AQQrkswFCYRZlemgyuHD4SREE/nyPPITT/KoUJxkkUt0irmEUCvEMewYZ+aQBIVspVQ6huNBH8MKlNJRkzPMBYQ4YVApP7JFMb9Yej1ACrkZRsc01kL/e9bsiueQvzl4xIr/y51FrDUa7hiVVr1czTFTGdtiG0Y30GStt9EhLtWGNahV1pOue5qI849pR2hlEKqPbGQkAZJOt+nQilpA9si4x0ZhT9fsBCOVhBpuQkk+PCsRGGt8RJzXv3kftz7BbPXV/cwGhjGwMurXhuCdEPturrGKsP883I+WDywwgVF+NJVxqwnsPZ/m417TYY5hSiyfusdGuPkNT4rdPu3KN3kFZQKjllzaQE4leC51uE632YQoQdsIaewmZaTQGgwoU5pLK6NU/zEM4SMhm9EF5lJ6f9FXJs8ooiweQ6goKGNRkMRT6SSlf9JtyA8n7J15A1yEwqPMIfTjELEqfMyCMEIVt2A45gspoNukkrqAbVnHY9DA9cwbNpoMHDzbx0a+u46Nf3MWDm4fsjImCTRTdQ8zM7+K116v40XvH8e03Kphf2MPe/hUUohomixTJR15B0jUJEMqLAKJEnIkDKomgS8B3f1nTu+6tKOrmAEKtnmoPISmtZh3CPxRASGvIJJWRNSU5hES0QnUIRbw47CH0UAh8jHeKqFLI6LqEjBLLaHGVCtP7qHQ8lAOC/MSiArRtC3vlIurjVbgLczh26SyOv3QBhRcvAu0G9g/2sLG2jts3buHu7TvYrNVQmJzC3OIJLJ44jqUTJ8Tjd+w4UJ0A2h2g3Uaz3kBjdw87j9ewtfIYW49Wsf7wEdAJ4Hs+ZmZm8Oobr+HEudPA5BhQbyB6uIrNr2/j8ZfXcfBgBX6tjnI3xLhlc0kKpm9hbYfyH2nbCJ2LhHxmQkYNQMiCRUkuFoDxCpRFKX9asFQOIQNCdNCYLKJwZgGn3n4N1RfPIlyc5jqMVLyeC9jbUp8xoGxZ4yeh1KX3TWWOQF5WOkgelZrZ+HpdwD4BFApExnVz0kqdCcbYUMKFXXUJCwEvmoiGAKJ4DtvsHSRASEVcCRyGEYWUttCN2gIKVRipJgFR0E/1V/fJfCbTap2vcOYdFsMO5uf1uYktBis96TumAWE/CS9rM2UASFl09Wk5/M56TaYIio44CE8PCDUYtCRUNHI4YZ1yB4t+BQWP2EVnUCnMcC6h5A5S3qB4BqUgrpJbqk5o1vPQN4ewT+hIEoo8CBD2AzhKwx2RgMZUAmUP9ZnvEedD5kHy04TGQPn22cMzoPl4sSbPrN/qsSybZSeO7CHUaqGpYGY1mOFrVg/H81bKdbuxTBxx3LOX9XgwntJDqJXgHE4Xmdseo1m6HETP3KmO/j4BwkFLKLF/Kik1IsPnswL69Hwm+XjZeX6e6++5AkJTR4hD6Y+ymDMGohzQKaF52RWW7Ovs2ZvWh5SgSi9i7mACCNNyoQcQGkCzt5k8T186FSV/NMzvmWOg5BalPoWktzTRDhpotRtodxpodw+4NmEQUR5hm72E4iHUvzX3ArVjyj4FyPqaRfqdM2YbyZOYYbX9Zjs2QqrRJpeHLiwvYLAI1ypySGjsCVRgT7yCxCQqLykzIYyjDgFHKkzP+l+biwE4ThW1WgTbHkeISTRaJTjeDFZX9vDxb6/j7/7fX2H9YR1ho4LxSohW/TbGx/bx8mUH/8P/+CNcuBigVH6MVus6bHsNvh2i6FCPhcVevIEJQaHo6QoU6pB0PY0DTU+949wHEGofyx8LINQLVJaTMIwK86bOf3MiG4WOhyIBwqCI6q4ChA9q2PtsFYXVAGUFBosB1c8jnU1CH/fHx9A5Nof5Fy9i6aWLKJ5ZAuZncPDgHm4vP8DD5UfY3thCNwjgjlUxvbSImcUFLBxfwMLCMVQmJgG/BDienIZd5d3qBMDeHrZXVrH14BE27z9EbXMbtf0DzjOcPX4MixfO4NjZk5iZnwf2D3C4sortG7ex8/UddFY34B4cYhIOCkGXPYIUJqoXmPyWE1iEYKJdJZ5BpYIZ+RUsR7WWFos7AYQtz0bDBfYYEJYEEH73NYy9eAZYnBFAyPUZBRAG/HsQINQKn3hD0qYiXb1ehc8ZCqCEl+nrEyGYWJ2TtvjKVF4KsTpRmKjxfR02q97j+oUgb6AChgoQMjAM2xmPYZsBJuUhSq80GYgCmhyKZT5b730TQagV4oQx7ChH4rNeO4pw7iu0Yw9h3hVGyRCtTfWMiT5ac5TrjP4dGylyCWhGG4UEEI5yfXLockgKleYhxilFDuM6RRQ8AoRVFPxxVAqzKBEg9MeF5ppyBxUQlN865FTyeziDIaWAZzyFuotPDQgHgEE97E8NCLPgaJTxzKz4foBwUFO/E0BojlsWEOrP0ufPsKd/ngq5ea/fN0BoljSKpyoFCPlw4kdgZ7l6GPPabKjeP3XIqHR2mIeQI9HNp5FTdAgw/BMgTFazaCz51ZP776+nBYTJuaPVHnPX9xwxeUBTRXNkXV2mgcpc4yn1Kn4gjRYz599QS0gGEGZ0HYm3oKgnKbNF+YMECFsdKlK/jyA8ZAO31CPUOW4CXp6uMP2gs6YXFA5OR9FjouUEMyQpCyIZWImg0YdrlYX0xS3BpeLytgoPNcAgew0t8SZa9OIa5UQER+Gl5KELGBDadhX1Qxu2MwnbmUOIaXx5bRWffPw1PvzwK9y59QitWgDfKmByvIWC9xCvXC7jJ39xHN/9bhXzc5uwsYLdJ1dxbM6C73kIAwoV1bmgoqOrXCylr4tOyDFWKthRGxkGnydpnXlAyCg1/8cJCDUYJNIPvZfIQ1gICBB6sYfQW+8gUh5CAYQ+f17oeswu2nUsNF0brflZ+OfP4dwbr2HsDHnsJphA5v6VL/D13Tt4vLEBODaDtrmlRRw7eQKlsSqqYxVUymVYrgcUK0ChzLUH0ekAjRbQOORFEBweoLm7j8buPrZX17C2/Ahrj1bQrNexsLCA8xfP4+Ir3wJ8B2GjhsbyKrav3cLezXtor21iohOh2KbahBImyqGiXLheAcKcWHopWiqLKQGHeeIsKXoaA0IH2LO6aClAePKtVzH+4lkGhO2Cy0ysBArJM0jAMFByPVEbxWuZ+uEE6X6AMNlIOts8AYRaqdACIyOMdO6eCULIE2GQ1fBBbCqXqv5hqFhFueB9l0Cg8g7GvyWMtBtRriGVtyB20hCR8j6KvyMZY+X3iMN6RbPIeMzUoPC3RrQsD1NAR/88S3Hcq+j3U8jksKO1QnH8eQBBz62uIZmet3QfcwBhojuKcqX+37OOMg/bpyWt1ylFtP9V8SfxI+kQdbFQyqFCyemUcF5hQFj0qSA9gcFpLj8huYNkDEoYSRNAGGclZraDWjemF3uAMjrcQ3hEQMiXp9SiuH/m7Ka87CMttHxiD706UoHdw2I7f0eAMDE8aUUkxXqRKP6j4GLKk/pG9rUOLdYe25Emo+cikTsy9bkzNcIzxtvfMDLmA0Jt1JNumE0npksTJBzlmdR5coQcwhEeTYm2XgZTs2ecE9wjUgZJIvPbo4Q0jzYO5jr7Ztbc0/a7FxRkn4jSXAbnDfYbAy1J+t3DnBvzDrK3nzcgzBoPevIGex6j17jEzOoDl89wQMj5gBGVn2ij3W4yKBRAuMdlEgJKieF6hMSCmeQRyrmetzMHGcGGnDUZgqA4by7eNKbxVZ30+jN9W2b6pVqB5O0jgpgKPKfK6RkMCp2iyhckj6AKIaW8Qq7/SyBSgCCf4ZxvSCliXdhU0zuqIgjI2ziFTjCJrW3g7//Tp/jwo+u4do308gYsHKDotTA1cYDvvD6O7709h3fensTi/B5s3ELUWYcbbWO8GsKm9CnmnlAhxeps1bg2KSv1IhMEAAAgAElEQVRiAsJ8IqH0cukd5xFIZfIK0/+hhYymFycDQi4ZQaBIrO9Ui6/QcQUQUh3CXYtzCBkQUh3C1QAlKlzfpdIUHgIHCIhR03dgnT6F6de+jTNvfgeYnhUP3+PH+PiTj3Hv4SPUOk1Mn1jAmUsXcfLsaUzPz0q9wnYLzWYDzUYL09NzKM0fB6ZmgIMaOusbWNt8jHK1BL/oo+z7cApFNDe3sHrnPu5+dQP3rt/EmOvjwtIpvPL26yicmEFYcWDv1lC7cRfrn1/nnMLiQRPlVgAnDOXFuYP07JIbl/YOypIK+bBWoDAOszRr6JkCVf2bPIQueQgt7BMgnCqjcOoYTilAaC3OoFNwVbioAEEBhIoeQ+3zWIlPa5Y5gJC6Lwd7Yi1RwE/XLIu9b6JSaIFuKrOxkpPAACNcVClSsbcqIayRoq5kVCESGfEWUuiFAEMJwSAhyiGkFGLKYaZ0DcXsdxkY0n9xgVdtFYpLVWjmVOphOvSOxQE/9KiKxGhKQv+rZHJ6j1EDxg/QmAi8st0rFurZi9VBnQuA8w6cHEXQuGwUQDhs5PS66PdYJhhMt0WHigBCCVchBrOSAMLCGJeZKPkzKPrTnFNoMxhU0QFUelbRd0sbognbhgZpeq57vAa/Cw+hSSffE9KbOZKygHXIMswnkVKAwPAS8bD8vgDCOBpB70eFmNI+rZH2Kp9U3yAgzIfbI8qGVGrU0wMTwWA6DFR2l7l/0mI/AYVx6qGJDk3PofrisH2dgpdHAYTD1psaRhPc5o1sPiAccQ7Ukcdn2SgItU+z6T58U0aI5OZH8m7m5Q+mnkPnEQ4CHXkPnlWQc8AVL0YNMszw0T9sQGjZQshH3AjtDgHCJoPBdmcf7e4+OgFFPjVjL6HFJdu0h1BvSHPnPQsgNCSCzhNV9T1FUshL0r1Ujr02pCnSRCFi8/lF4aKeMwaPGEGp1q+q90ssopxfaBEA1MSKAgjZs8iAkN53uPSgRSz9lBIUlOB5M7CsSWxuAh/+9h7+0//3OYPBza0OCoUIrruCanULS4tN/Lf/zZt46zvjOHmsjoq/isb+FVidPSzMltFt7KJDANsjfU7p4pnc2ITWTgNC9XuoAOgViCMAQlFqJYdwA7fvfYarN/+QACEtHgrh0gLCYiBI3kFi3WRAqIqzi4fQTecQPqhh99MVFB53UAqK8Ls+vK7HpChUYiGollB+6RIW/+xtTH3rMmC5wPYudm7fwW+/+By7tQOUpidw6tIFnLx4FjPHjgHlEqLtbayvr2Hl8So2trdx/NQZXHjpMqoXXgCWV7B+5wGWV5Zh+zYmZiYxNzeDCQoLJRKWJ3tYvnsPX336ORqbO5j0ijh96TxmXziF0uIUSrSgH65h84tr7CkMVjdRagRwu114IdUfpOem/EkBxLmi0yhKL17C5BROUqMNIUmb1LbRpJBRCqO1NSBcwMm3XsHEpbOwyUNYJA+hpTyE4HBRBoSaSZDd4WrTmws+10OoAWESox+HGJmAMGOG05AxUUr0CCglRXkABR8KME6UCMkllHAnDeYkEVgXvWePIQNAYiDV+YXyXkCAkArcK2AYew15DxJzl/YKpmsomrmQAmx/x4DQyBVlcZ1aN9lk+V6VjCEtgUI+bE0/j7H6uNH0WGeVxVwFK9Ev0x/HodD5azxZ0n02gbEm+6truvhrckViWaT8A0pWFzIZ9g4WxjhktORPoeBN8uFElkyLSk2k6hZqT6O0K+VxFDqMb2Wy6Ro9zAGF5v7Va1n08uxc9BsLXQ9UkbmIi8hYCHnf69O//oMpAdV5B10WDKb6PsgskmaSlD3de/1oLKMpqBLLhHQ0Qh606QdRet8XG89okGbQmsyV6bS3zLzLfg3wY+b04akBYXpt6H2XLbGj75hcLaAnSy6TAlzaiJgcTyOayLSyZN4tkfK54zdUATNGbQBY+/0AhKbh4fcREA6S/CYg1DM1aM/k7dt+a1x5BXUuYU5hejNM2VArtWjpjW7SXexjHDPP0sRDmDxPzu5JLc8k73GY6dIwVMWePdE3KCSSzt5uRPWWhSiPcgib7V32FFIpCtJlCBAhziVUKTC5SqQGboOsFr2fpWdR1QtUda5ldwlZjYBBAnNSG9C2CRgKOKQxJAZ+iz9zmDWUSj35zhgXj/dsqvlLRG5U4omMtpQjKOUbJN2DionrPP4EgHoFH+1OB81mEZMTZ9CoF3Hl6iP8r//b/4P7D3axu9dCJ/RQLDRQcG/i9MkD/OX7Z/GT9y/gxGIbdvgATvgQHlZQdLooV1y0dreYXNEtkX6kj1MxBJvsuZpRnGOsYgE4Mv95vF6sMGr3jLpWKwQImh7CDdy+/xmufv1zFCcOgcK2KkpZF4rZsIQoKsmkaDr90YL2B6gA3+xHSchYMrEEBqUcgAkIKWSUPIQuxiiHUJPKcA7hIxRWOygEBRTCAtzAQ8N30C75cI/NYvrbr+DEO2/BnZ0Htg9Qu/sQX311DZv7u/DHqlg8dwqnXziHsblpXnLh5hbWH61g5fFjrG1uYKdex4U3X8e33nkbk2dfAG4+wNaVG7h+4xr2a/sYmxrDscUFLJ05icrxY0DBRe1wHzeuX8fK13fQ3N5FsVzES2+8guPnTmKsPAbs14Gb97B29QZWr1xHqdmB3+mi0A3hhhQ2SjmFEjKbPQZTgEmJuaS+VxIiKmdwAgpJ2WdA6FnYdyK0pkrwTx3D0luvYFIBwk7JU6QyYCAYWBlAyI2KwDcVQ118Na3Q6BzC7DMYSmsspjMHf8azYUaomvmHvbmIGiAmwE0Ao1AxR5wnKC8SrgwKiYm02+Ec0oB+MxgUT2FAwJFDSdV3lWDWxe51yYzkt+xe/v8zK46j7z1zH8mW1ysnJ3BHAfrkMukvB8gqecHv9JzhCTgxSwCbl6WUQdX9PFUgNipkHjG+VuuDqXAX4+KYVVf3JL+/ve3RxEioKFkZiT2UPIMeAUJvHKXCOJPKFPwJ+C4dUEWxRipAqGsPmoWT5R4aECrNV9Bcz97N2c6ZcU6+kwDCTDvmIBv3SQMfdfvUhCjJESvO+qTJVa8TD0eWlC+reOvPjUi80T1dOSGSuSeiLufYf0wl99f4sj77YlBtKqfZm4wKCoeFf426Z1OwKlEI9KoZCm7y+ztIvZMV2S9cMvlmAvzSpEDm++Z9DDU2Xu+94PEosRLUug4NzJwLmeFND9Owp++/Hc1m+3mA88R5cv/0vUdf//3XSyK504DwWT3U/T33o47fsL1iENnFYnAIIMwK6tSOMOV+P3Cs9cestqRr1faOc6pHsuSM0vZ91opKrUhay6+syo8dn2Fy9aARSIxMxnonXYMN0FpOCyN6p9tmxlGqQ9hs7wkg7NT5PQKElEdIL/IqCv9CXhj6KIAwPWapJ42VBxoQlUpBiCkmiSTPHZVyEtZQx5EC87Zd4IgcSl+i/lGIJ4FFj+sKEnlbCY5VhQ0yxBZghZ4YZRGh1WzC86hIPYWJWmg2mnA9IoRz0A0duN4YOoGDeq2MbmcKX3y+gl//5go++PBL1JuUQNSB5YbwnQ28fOEQ77zh4N0fnsaF82MYG68D4WN0g1U49iY8u4OC20Gn3UCX1gXZg/WPEou8yjn0Vc+v0rYzmGvgvGeWZV9AKPtIACE9CnCIJjZx6/6nuHrzH1CaOETkbyNCg5NKWSGNSojCIiJ2oar6ar/ngDAZZL1AbQUGBRCydzDSLKNEvuIyqQwXpieW0RgQthkQet0C3NBHveijM15G5cxJzH/n25h/83XAcXFwZwVrV27iytUvUZyewPFz5Pl7AeMnF8QVubGF1es3sbH8EGubW9jZ20fNifDiez/AS3/+Q8ydugB8eQ8HH36JL774DOub6/BLPiaPzeDEuVM4+eJ5eEvzCMZ8rKw/xr0vb2D11j082dzEa69/Gy+8cAFz8wtibnjwEE++uIabv/kYxUYHxU6AYidkxlHKI6TahKbiLUImc3CrcEx2WxtAIAaCvBothEwBb6FBgNAnQBiiOV2Gd+oYTr5JHsIzcBZnEJQ9JuJpcdkJC13KxbQklDBWH7U3SgnRWPGlm/BPomhSnxKjd6+ya16fOo7idauUWGNXaau0VoB7yWV0KKciwufQWxrLwAgBpb0lYI8AIReyp3IV5B1UYJBAIAHCIBTvYQImCSBSsXvFNMWeQ11jUYQvj8BRJEF/vWDoJ3reRfc3D0ZVGsEI2JXGEsppWTKaSkdFI8SgMH3r9PMkMfKJQFSHXkavSKBpWqgm4SWZgyf+fo73KLO+lDnOWHdmW1pSixIc9yMOOaEDq4SiPwbPrQog9Cc5ZNT3x/gg4sNLgce4EL0KGU3ulCCm2DAS93Po9OVcIPuHe59HFGPuDcNDw/ugn05nfCe1X/p2L/EEarEyTF0U0dRfge/dDkfzUCayz5QzyQOI9/LZcvAyKzFHjTMJrp5mbtPy0QRopqI/NNw2Jzh8lN70Dw3sN7u972v5K0eLKP+8YlOGhvRaGKVv5jV5XrrcHvL5MmxlHvXuvdf38xpKYIwhZ/puwKftg/K2GflZzwcQPuuYZa1E+vkSaW9GfQ1/erM/+t+JxIifmY+3vIM1DQjlfklfTImReHMyu/1IBtzkfrlnvbEuYnjcTyGgUEQVmZM6vTRPRAwKRWcRAza9qCbhvrw6dWYgFUCoyWVUhNRQQJi3FnrHWPQL0+ulx0By+TQDt07HEGZQH65LoM6F61KJCDKyVmBZHiy3CdtpwiZgyIGf9F8JNqqwogqsqMQveg+kiwVtOLZ44Li8UxjAJqBmhegEPhx3Gt3uGA52y/jy8038/D9dw6eff4X9gxYs14Lt1eCV6jhxrI6//kER77/t4qWLVZRKHThuHZH9BN1wG7B3YdkNWFaTcxPzJBlPiVmM3lxtOUtRxi6zC3K2kBVGrZ7ZMNVm8kRwHtMfHSAUalc7pBqEgMtlJxwUuuIhZEC40ebC9OIhbMPvECD04UZFNKpFhFMTmLx0HgtvvIrqq5cRtjpYu3oLy598hatffoUzly/hwqsv4+xLF4FKEe3tTWzfvofH125gb3Ud2/v7qLVaaJeLuPDn38cLf/FDLJ29BHxxG09+fQVffv4Zdre30Q06cMcKmD2xgFOXL2L6pbMonl1kr/bqzbu4/cVXuPb5Fzh/9gwuv3gJSxR26vrA/WXsfvElbn30Kfw6eQgDFAMBhOQllNBRUQ7l1NVKYnrJyNbVCa+m+p38O2RURoDQQt2zcOBGaBAgPD2PE2++zB5CAoSdso+WCwaFVHKCrCP0W3hCeRsmrKfUDdOTNxQQJsqQ6I7q2fK2nOmp0ntJP06kvFlqPFLU+XGOG7WtK6Np4KbCPhVglRxDicsXQEihogn460Zd9gxqUEiAkFlLmYiGrHA6FJWSuJN7xADrdwUI1bDGuaZag1ehG70HY/owkxAb+k8AYSy7MgekOVvSgqxDExDmOhZzraM5MFHrVan1oO4Ry1KDyIINdKaHMCtKTTVAmUgYY+ocBDqwSlxaQgPCoj+JgjcG36/CdQkQJsXo5aCTwrk9P5F4zLMGnDxFaPiykJGWPaKJjYyWngYQxhNlgqZBSmEaEI5i3PgTIByu9ma9ximPXUypP0r+Wa6ZZWgHBgPC0UCCGOKUVOnJnTU1n9Hay90jRruD9PQUIBv69E9/wSAQ9s0CQgmTY+2Tj/BnDx8118Dzw9IGEFTDnBioh0k8U07nS0xZA0oDHxkQqu9kpHJCApK+19GA9tEAYTpqJwsMhJky+xMTBxpeQuJD6JIBmyObDtHqHKQAIUU8aVDIRmpd3D4PjcSmHHPPJmMmx7ABypXeJO/o5yetg3L8FOkaR9/Q+eowKQyxhVLxeAKDrivkMQQIQWyhThOW02J2UClLT962AnsHEZGHsATXrqLdJMN2iGqV6gvW0Wm1WHecnZ3hXMpGs44gIC/iLLrdaWyuRfhf/ud/h48/uoftnQ2MT1Vhu01Y/jrGpmv46/fP4G/fncRbl5qoFPfRaD5Bt1sD7ENYbgOWU+eC85ZFdQfzZYYJCFP6T9Zeob7fzy8Xq2p6zwwGhKaHUOoQ/jF4CCXcVZ7diXMINSB0DEBIpDIHDAiLKy147CEswrfKaE1UEM1NY+alizj++qtwL7+IcHcPtz74And+ewW37tzBd9/7IS698W1Mn1wCOk2s3b2D9WtfY+vWXbSf7KHWbpOTGdHkGM6++w7Ov/d9HDsngHD/N1dw/ZPPsLu+juDwEF3fRmVmHCdeOo+5yxcw861zwNwM2vcf4etPvsBHv/wV5qYm8dILL+Di5VeA6hiwto7WVzdw7YOP4TTa8DoBh4x63QheGPKLylDI/kvnBplsVyn3h1phvF3j2O7EikmAkDyENQKEM2U4BAi/8zImXjwD+8QsgrLP+ZctIuXRgFDllsWAwORfNryB7IYUKRKbQ9IewuSzdHhXP09QJpstAwipNQa6xv0E0Oj39L81EJQ4fG6Vd6i8T6CPaxeaIaMKDBIoFGCoSGmY6UsK33OBe4rXJ89jDBCFCChhgX16JWTUb2rrUyKo9TSociWxUM8qkQlZEM+MyqHg0cs5oeKCslp4qemMW32qaLocS6QgIWMtmXJZ1or+VB/iMeNuKiQuYZ8lw4riUJWcQKatpgOrzDmDxHBGYaIlChX1CRBWFCCkg06xmSkwaNYEFeVKPQPfTq29AbrwcEP0swPC/JC19F7p706U8Y/z9ky9YCBBY/qhs0PQO9O/Kw/hYFbJ/vus19QrIVhPD3Ri+RiHsyZ3T83Z0Fv09m1UeZE/74nMTrfT2xHxxKpjKU5JMHNLhyn4fZSsHhBoKKN9FLM0IBwOpI+m9Kf7mffdtHcyx3gz+qSkrpRwNP1WuuzUszxDcj6no6ufsps5S0XWZdz1WOPtBwpHWCtxvqA+eJKxMcNq87V303QpK/+fJyAUmcwGaWJFZ3I88gqSl/AArc5hHDZKoJBq8oGIaFKA0NzLWn70EzSqVq8xwzKD2uhpcx4gmOFTs34KMJSyEJSOoTyEXFuwKICQ2UOLkn9nEyMqAa+u4qQV5lELlKZBkTkUQlpmQEg/1UoVzWaTy1q7KhS13qijG0UYHzuF/d0Svrq6hX/8h6v44NfXsLsdwHIOUB2PcHB4D4tnmnjnxwv46d+cw8tnmlgYewiru42gW0dIY4YmYLdh2xRuG3BEmZaV8SjFci/xEPYCQhqp9LgOW/3xTg+jZs+MJFtE8qEkZPSPCRAKGKTFTN5BWtduZMEPbPjsISygzB5CFTL66UMUCBCShzAsomBX0Zkeh704j7nLlzB/+SXg3Ckcrm/hxgefYfnK19jc2cE777+Lc69+C5WZKeDJE9y+fg1rX97A/r1loFZHm4CQX0A0NYbTP34HZ9/7HqbPvABcvYvDD67g648+we6jVViHdQSeBW+siLET85h84RTmXr6A8bOngfVtLH/1NT774EMUHQenFxfx4sUXgPEJLlaPe8u4+sFHsBptOEHAYJA8hD797vYCQqqXZ7HPnLx2Cv5ka0Ap/GhH5F1VS1GBtYYHtMhD6EVozJZhn57D4ncuC6nM0hyCis9gkLyEFCrK4aKcQ6vCRpXekOQQGorEUwFCM0a+91hKHRdqnxnqsgpVypDKZEGhKlqfFFXXD6GK2dNIRlT8lcISOsIyGnsDu0w5zAylHGJKn3ck/5D/3WJmL2IvjSiMVBUo1QynIzIoPNt5rMM4spJEMX8lLLXqsDYUDRkJJeqVlifNKF+XalPOdZUrYBz5YnjQymHizDYfKDtfgx42DW6TtZUI1DT7YdxW7OU08sh0Y9xHCkuhohr0krqCXP/IrsD3KGR0jHMHqeREoTAG36vAcYtc/JYOPck7FCr1HkAYKz06pMbwYmYetge09wyGHkw1aj0hkGkFyjSs8Ccmw2hP4QFT6e9vhFHnfuowTJ1J/XSInImNmSdzv6P7Ix8O81akvVvmsyhMnmITTW74VCGFPUYUpUqzafhZtmt6/lL7JBUxMWyXPF0n8sfYXHO9OzdPKks72hCiVUXz2Y6wSGI9P/+ZBpG8mIBwlHmOPU3PMoV9v/s8AaHpaiDhpiTHcGvSkZ5slDEbvcE0GEx7xQat1/57IlaU47IFuo6dGXai287cI8OGmji7EtbzVIb9yFvKKBOht0Ce7IvPRTOlIOcmHDKas8uoIL3yDsrnGhAKU3o3aiAIyEtYQ7tDv+voMLmM5BISEU2ih2TkZezh6zO7cVpE0rE41FYRqtiUy8dgUIrFUxioE5+tBAgpRJRAYEFqC9Jvh4ywRBJD8ygRVlLsXQfBSRkoKfNUYHAYhT4iPnslLJXAJuUnBgHQpceyKK/wGD797Rp+/Yv7+ODXV/Bkq8H8AJazgXrzDi5c8vDdH1bx7l/O47VXPUz4D1EKb8OJDlRYqER/kQ7HuCN2KuhzOD1Our/aVGNIw1wW6r4ewsy8W38ChMZA6w2svDe0ASSHEFx2wus68LvkISxwyKhDIaOUQ/jpQ/iPWnA7PryoiKIzhnB2CoVTJ7DwCjGDirduc/Uxvv7kKtbvLDPEfvPd72PxhfMoFotorK3hztUvsfHlDTQfrqHQDhC4DqKCjy4Bwne/h1PvvYPx0xeAa/fR+OAqbv36I+zff4RyM0BUtIGig07RgX9yDlMvnsHS2TMIDxrYWV7FvRtfA+0OpipVnJibx/j4uISNPnmCrz/9HN1GE7TC3TBiVZV+O10JGTWTeSms0XUlSZe8Y90oRNuK0GY6X1Wig7aOyr0UI1EkL0rMJe+fC9QIELKHcA7H37iMiRfPwlkSDyGHjMaAEAh12Qkpx6miRIVEQ1u1OZg0k0MS6+OxFyURSnER5uSiXMlkKqJK301CZ2MejwQQKjoXpczqkNH0b6XaqbA88RpqZZMJZShMLwqFdVSRynBeIZevEG8gM5VqUpqwyQKagKIIFEVcwwJvBMWoXzrGKCexmTeWytdUHmLFziUrQ4c6JhbnFETgP1jCxnbAVPe5LWkjVxDq/hqPnAIS6vNcJSQuaZL2Bmr2zZRAVShUAFBCdMP1OFMab3J39g5GERyLchAKcnDRbwUIiUCGASGRypCH0CP6a7JkEiAUIMxEOIpKO35UY/z1vfvTDIwyoXqV64Moe5AnXs80+NOrWnvDdMhpdlKyBpj+6zMPBOoxH+VJsmGmvYdiAkSy4aZ57XOoIi/P7JiYz6jaNGTT0ym9+sjP6clR622nmuin/CpZOoK4kOYG9G+Q1OlXn9CM9OD2hyvpavv10yhHWSI91+R5v0YK12RRMNrgPbuHLf/R4jPtqZ4886U4fHj4XD+P2z2fNrS5S/02jQZ9rSijrbNsDqGcUuZP3n5IgGJ6ZaTZH/Py94aPR3K/dNt5yE5vJ/Fs9tC89QBCaZHPM46UI/u/yDw2TGvdgwBht45Op4ZWUGdQSHmEVE6LPV5ULoFLTyTlsZJgbwNEpx5Az6HpIdTX6hghClumkFAhjKG0CsoVZEOrReCQNFgJFyVASKGjjlOA45ABVohmRH9QbPDa6Mn6Cw2QGF6jyGcwSIRvUeSiUe+g4FUZKHapWDZ8FApVtNsRHi3X8H/9m1/hk4+Wsba6hqLvoeDZCKN72Nn9DP/9v34Xf/UvTuLlN1yUCo8QNm7B7txH0e/CdSlgNQI5W7jcGPNxZGRJjmxJ++3VsZQ3v2ox5dkbshLrTzmExtEj2IAWmz7wI/YOCqkMAULyEDoY65KH0IKz2QHuH2D3MwMQdosoemPA/Byq505j6bVXYZ86CVTKePTgEb7+4ktsr6zDK5fw1rs/wML508xadHDvAW58/Cm2v7oJb2sfU46PBkLUqKD57ATOvP8DnPrz76O6dBa49Qj1D67g7i8+RPP+CmY7xOfjom0F2G4fIpitoHh6AX6lBLcVoLtXx+H2EzhBiCJsFF0PlVIJk2PjcBBhc20Nhwf7CFptsoGgWiojCgKEHSo9oQgxVJREu9VGoUAboQjP81BvNbHXbaFGlhbXRsFxUXAcFGjDdgE7CGF1KBdTFGL2/lkh6h4YELqn57DwxreEVEZ7CF25LkUooyn+Yx3OZBnNE+rynoSMmgJYKbqxNpEohaYQ1gQZEp1q1BqM9V1daiOrvCRrRxTHBOwlYXCqDzGASL5DQJDuTaCwS2GkHKIheYYSXmoAQg7bkHh+iuuX+H26jjyFJIx1yIH2askT5qkto+Ro9RxScU6papQHy8jxZBijaKCZtU9y4GTok5wUukqUbd0zOey46k7c2cQmpuc1PlJ0XSijgzyiKY+jevY+VlhzTJLjJwkP1XaDJMcxUaBjI4A2pKeAg4w47SPXAhwbcC1hOiMLouuQh3CcvYSUO0iEMsVCFZ5b5sOMrZKsesgBmXhb1fPoMUuRW/RXTPs8fmZqzfVorGetG6qw2DjEMIdYo1c5NvZoClDlK2T8rs7RTewEI9k34ofJRi6oW8V5c2Yu5HANTK3RQYBQ73WZ8zTINNe2vlnee/qzfypA2H/tpIeoX/9khcmxMWpbWir1l+PZ6UnLCnO8+0m44RPcn91z8K6J5czvAyA80pgPHxPZ8gkJ2DcFZkfrybCrNJiQXqfPjmHfHXGtpo4hzURreOxSt0nvkbwzJrk8vfYHj7MBplQDSttRf2XWqxbhKgx4MCBM+sGAME7Kl0YoWlAbpMOoiU73EJ2APIR15SEkQNhgXYT1EJ1HGPMmUDuqfykPavqZEhZwfa2K/rEsOKRbkqfP8YVB1CIgqEChAoTytwBCAY3kFaRrBUimqwtoeaVkh2ZXBXkGCWBSpI54CoEi2g0XrYaLyfEFOE4Z9+8/xv/5b/4ev/rFl9jeCFDwu/CcBur1xxirPsYbb1Twr/71j/D6d0ooV5ext3cVvr2Dkr8HB4GUxFAyMwyJrEaB9tT4pMtXpVd6OjLqWfboCCyjf9ikMnmbVBkp6oQAACAASURBVDP1sRpGYDD2ENrsJUwAYTvOIfQeNeG2fbhhASVvAvaxeYxfOIcTr30bWFoCCgWsLC/j+pWvsPl4HX61EgNCsm0c3LmPmx99gp2rN1HaqWHGLeIQAfY6TXSmqzjzlz/Cyb/4PionTgN3H+Pww6u49w+/Qff+Y8w0Q9BabVkBdrtN1MdcLvreCNqwG224rS7cToiy5aIYSi0Wh6h2PY8RU6vdRKfT5kLo5IYvFSixlthcpC4Vva9iI/m373nwXHLRA4ftFnbRwb7bBTwHJcdFyXZRtBwOP3U6AgidoAu7G7InkQrON30LrZkK3NPzOE6A8EUChLMSMsqAMFKkMhQqahS8N4Vbis49X7FMAGH684RMQTWYlaESCyT1D2Nrf+INSp+7htckZenWITxiZRM9Oh1eKoRN8qFed/oROXeQa/8oQMilJ5SFjj2CFLbRVgneUs+QQ0hj6mcdQhoPWi7zKPetx0s4wgFpAoGQALoCeapBDnEka5uihRarG/OUEGmXYn/VITjJBIgCosIj1eGhBaZWNqUhBSKNrvJxw+ew8pNl60Upaq4Uo6JxqCp1lu8qZTD03OhZkkNSh0rKrY339PmV8lZLqKhD9YRsiy2Xrk301pTXQLUHJwxASKCwAtehz/24CH1ij84oGTrMLxWqOUT5SRlI8q6V9SLPZoahJeso/pZhFEgBxFQupRHXm9of5t7LrLcYVOvDWs/M0yv8SZ/1v3SEwQhrPeUBypc1siYMUiTDy5XIGz1/Rshsn/BQ0wtnhnTFOYRmmtcwfbfn8965TPKfh62fXoVUvpGszb6AUAvCQf0ZAtTTuGt43t6oQ9MvnHOwgpXc/5/WQ5jIpFGfd9Tr5PkTt/SzKJyj3vNZrhvKqvlsjatlbgCbzNpP5Ey/fdJH5qbTNof00lCK4isH7EstspiVN6PspDyEpq6gz4HktzZKE9gzASGzjDLTaJ31EA0IOYeQyOKUETAWdTHYMfss8kOH+vaCQtJbCdARICTPnYBAfhEojH9rL6EARfImcnipilIif5yEfpKxVQyuOg6OmdutDkDeTY7Ooe+Tx5GIZohttIxOk/IKiR18Gl/fWMZHH13FP/7Db7GzWUe9RmfABnz/CebnuvjO6z7+5X/xEs6dbWJqahuet4xu9xF8rwHPI4YQYznRaRtTUEg5DTM9RE9z1jyVn0P4dIv8j95DmAsIjVIKnAenvIQueQhDG1XtIVQho7scMtqE0yFAWIwB4cTFCwIIT5wAPB+ry8u4dvUa1tcIEJYZEB47fxqlyMb+nfu49eEn2Lt6C+WtGmbdAgPC3aCB5mQFZ/7qRzj5k++jvHgKuL+G2odX8fUvfoPm8mNUKWS0YPOrU7TRGPdxWHWxc3gAq95CoQNUHQ9Vy4MXRFI8s01AogvSUr1SAZbrwPFcfhVtF347hNcI2GvYbrUQdChcMWIgSOGifChEEdpRiMOSjWbFQ+Q7KDsOA0Ii66U8RLsVIGo0EdWbsFoddAjgUIipZ6E9U4F35hgWFSCkHMJuxUPTidB2I5U/KHmEWg2Mw+IUq2J62ffmTj0XQKgBAHfCuEe8ePoDQg0W5Kumom0KWWlIP6VulkJyycJG3kLJISTyGapP2E7CRomhNC5u30yEsSKcIWbSWKmPa+eZqz6x45s5DjKu/RTl5H15JEv0YPq3wrd87IQkSIv8O366MELYjRB1yZtihlnpA05bo9XhwFiiB63HBgrTCxH/2zRAslU0FrsJZXjcpIZ0GZWWx970EKpnVh5jbX4WC6r2wFIB33QauFay6chxrQgu7TenxC8ChRQqWipOCiD0xzi6gMNF2TuomNPiA7z3wI/z2o4ECIeVRjCUgjiHMAcMatiolPwE9OSFzyUgKiFFMYFV71pLPLwG0MgCzdxzb0SAp63Wo3pVejy/mT1iGI6SbpnENdmjXH8/L8jXBP6GJ0KvN3WDp1POc+YyFa0wRJlI7cce9UQpWNnwadXmSCGjafk0qDcjOuVG0o56AaGSyzG/e04zhgwbCRAOCOkaqZMDLtJGqmdtJ/v9LCB8nu0/3fod3IMU0csIoiBvV/a9Q1aD5y08yECSnOyDey0s7EfqS8/Vxjln3iyl5GpZovrFuDZbdkKdiXGYqJYXtMIkHYXSV0JQLULxEAogpH9LyCjpJBKlpGt6K32H29Rnvdnf5PznUdDRMAZwJBIZqiXIeYAaEDrKE0geQfIOUugo5RMysYx+CSDUYJPz89hITbmCvmT2ax3TChDZLSZ3odxAAoMMDKMKv6KwiiiYQKtZwdZ6Ez/7j7/Cb359BeuPN2Chi6DTArCM8fEd/Nnb8/ir90/hb94/hebhVTjWBrOKeu4hLJvYTZuqHJlxWugUkFjd6M3niU+LRCWJG+D18wx5vn/0OYT5gFDZDBTDqPYSEiD0GBD6HDLqbpKHkMpOSMioAMISiu447IV5TFy4gKXXXwOOLzIgXFt+yOUm1tY34DEg/D6HjFYiB3u37+P2h5/g4MotVDcPMO8UUbMC7BAgnCrFgLCweBJ4sI7aR1dw9ZcfYPfBIxQ6XXhjBZRnxlFdmIZ9fBqdmQp26wewDtvwg4jBYJG8OIdNbO/tYevJDlphF26pgMljsyhUy/ArZbjFAgoh4O3UYW/s43BnF0+e7KJer6Pb7aJAJDfk1ibbiuPALReBYxOwFyYR+S4qDAgdlAkQdkKEtQZaO7tobD1BSEQ5nTaCbgAKwW7PlOEzIKQcwjOwTxIg9NGwugwIQ9vm+oODPIQpuZdDkf88AGHsLWGlScevqXeVMiyyORGcCaBSoCIT0qdzkQw4Fj+KNKm8kwxGhb5HW+c4fFQRzVAeIdcxJCHcVcJYFYjl8FGqX8gZq7pIrNFH1WdTLddhrkn/s8dY2rMhCpklZUgZFKoQY3o7rMIOx2CFFW6EbkfeZgKDoXoxmQ67DC2EoY2IXnE5D9WWqjupKc+F00jXx6KQfw36BMRpjy7nYqrwVEoK51qYKpQv7alNnpGPKO11i5VvMQLwZ3QvYmHXkZx0mCpWdk44VmeczKvMndRO6rKH0Hct+C4BQSpGX0aBAeEUh4syIOSahFQLicpNuOJ1jUdP9zNRG44OCA3Sm1wNxQQL2bzcHNAWA7S0hyJfOU4ztCYAPgegpIBDYg03QWe+gqVPyeGaoOyzIxBx9BSYN/e8/DsvTDSeo555VIpXv0PcCBlKcpj0ulJL7akOfzXePXaWnHnop8Xmxpgna1X2Xc4cjDCGhno0WIdORPHQ60a5IA0Ik77riIP87ZLM+Sh5qKL0H03tH6XvzHyslcmRvjD6Rf/cAGGSJTfiOB+Fp+mpAOGIY/3MxgLduWyScXofJiA8GR9NGmP2VIeMmvJLvH1SoL4bkc5BOl2aZTQgUBg2DUCY5BFKPiHdV+cI6gNTE8Zp0jTtHZPPKdKIwj3JIUElJDyXmEMlL1BCRoVYhkNDoco6McGM5OBzugonsISwLeLGoGilAhAVOT9QBTchIiDoNPkV0SHPXkIChJQ7OIYoHAe6MzjYL+Dnf/8p/v2/+wVu3VjF7OwYarVHcLwaZme3cfpUHf/Zf34R731vAZPlx+jWb6NSiDAxUaA8KqBNBDwNVT9arOlM00il3lKkhApAxzZcOUPNfPgek9wRzgStvsWaxWikMn/YdQjVkMd7gQab/RRK92WmUVWL0Ast9hBWKIeQ6xBSDuEjZhl1OlSUvgjfGYM1TyGj53H69ddhLYqHkIrNEyB8vL4Bd0x7CE+hCge7DAg/Re2LmxjbqDEgPLA6eBI00Jgq4exf/winfvJ9eCcEEO59fAWf/+o32Li3jEIEVOcmsXj+FJZeOsf5g+HcGELyRjQC2PU2AzMnstHdq+Hx1iZWtzZw0GoyMD11/izG52ZQGR+DXy7CaneBWhfY2Edw/xEePljGzuYWDvYP0Gw0GRg6nofq+Bgm5mcxcfEkJi+eRuTbKDsuPLLG0AbcOwTWt7C7/Ahb95bR3n4i36d6e56FYLYK/8wCewjHVchod6yAehSg7USInCwgVHmDehVnFA5dtiAlfg0AlwC2DJjTHgJjZ8nhmuQJiidIKTlxblpCoNEPEOrvSXijhlnyPR1G0Qu5DMUyZq8U1lvyEnKBesVCSqAv6BLIppfE7+uQDSaaIVCoQk1jYBnXSlRKbAwMNdgzSmf0MHEYSmNE4E0JdwUII0bvkkdohxOww0lY3XE2WqlUbQaPYnw02M0imwU8xfmbAFX2oKFCkTDUengsxcwcSXlKDciYeJbCVi2qIJteAXo2zPHn4JG4fENCBkT5nJTwTTf3Ci4sx2IP+2H9gEN6WSFT40rMbMzOzONObXQFENohfIdAIYWbVBkUEpFMpTQdA0LfqzKZDFNnx4CwnwU68ToLLtPrcZACkoQ1DgRUahYSpT4DFlSX9D5RK0nFRSuol92fmVDAtEc6rbRoo4j08YiAsB+lWrwCjJlXRoORVLYUi2hKdYq96enxUqMiD9P3FnocMmqbul4GOlHiDEDfo0AOB8EJFsm7doTvD1xaWiHVDvyjAMK8MRrGRKvzyEdU/IdMcg8gHLiOjMZMkDtsCJUxa6T1dsSL/gQI4wMhtXcGDWMsWYfNm9m0WA2TZvt6CI84gd+Uh7CP7BGQlJVjydDpMzSW7XysqxBQI2SUS08ohlECOfTqKkCoAaSEjtJ+pt8SDsluF0WUJl5WCuvMvLiPFmzOG3ThOZSuVIDnSV1BIoyhs5LPS0vlCmpAGAkDKYeK6nbQ5UL0oqNQXmABIZV1ouR+y0YXLcBpIaIXl7QQD2EUTQDhOKJwAqsP2/j0k2X87D98iOX726gfWCj4dTRbtzE318Ibb7j46d+exWuvOTg134TbvQcnWGO92iNnS7UKdKmeYzsuPyZMp+J9pd+iJCk9jI9evVL1OZzRg9R65KWZAoR5C1vaivUsQ3yOEDI6qOzEFiKQNeBQHiAqIQqLMpC2WBJSG+eI++N5Xt6jRA5oXO9387dDpSdCG64BCKkwffRA6hAWiGU0KMIJi/DsKqLZWVTOnsGZ11+Hf/IUUCpjZ2UVX3z8OR7efYDAd/D2X72LpZdfwESpivbKGu59egW7n91AdPcxpkIbDTdCzQ5Rq7o4/1c/xJn334G3dAp4uI61T67gyi8/wNa9hyiHYM/gqZcu4uKbr8C6eBKYn5Qpr7WBvQawX5MVUKtha3sTy+uPEbo2pmZmcPrcWbiFIsA5hQ7QCQDHBwgYrm2i/fAxth6sYGX5IbbWN1mnKE9OYP7UCUwuHsPU6UUUlhYATwkYUpxbAXDYADZ30L3/EI+++hqtjW3UGyQwOgg8G8HcGIpnFziHkAHhyVlEY0Um0iFACNdhDyEVpxcApUgo45WcWexx3GJGzGnLqbkI+lDEm4pbErKWhImaimrau2cqzKYiY3w3BpK6f7oFeY5Ef06ei78dAzbFSKpLS6hQUvIYUkF78hRy0VgO2ZA4fgGEFKirSlcotlL2yikPWCz4NQlODBhj5Jbj/aTJEBpmsrARpTMiD+1mgJC5bBy4mETJm5VXgciWqLaPlCIhax/nbmuLuSpREQsqygHUDresTIuRtRkwauSZaq1Xg5b4MGd0KH9lCUcMICjMuroncpAJ/TZtD4tfNCcEBJvtFhqtBuqtOurNQxw2auhQCRCyopIVSQl2C224TgDf7aLglVHyx1AgQOgrQOiPS0F6r8p1kojWGlxgN1GykzxCQxcZlEOYJ/R4mfYLGTWhuNxDAK15fKSVIRMAxf+O8wpVezrM1miHP1GHmFr9PRLZJA6RMKJBoDe5Vxp89T5TsvuUJ773zvmnwwjerTwynV7PUZrkKQkWH3QopaxVagmbSUejarSZuUzd8ihtqE3U0+WknyOFUGbXVkp5ze9PvOsNL+WzhY4m9+nL+Bg/VvbMSbJtE8bh/vPI/sEjWPAHrIjc/XLUGezXfrocQi+Z1VH6Neja5zEW+c+snmBEtrRhJoX4c7ZNmevFVNazTzqs1cz1RwaEeXvQPC+05DYMhT3ssXJNsiQN3UM/p8mkrXUPDhslUhnKGyR20UN0VA6hBoRcRoFreqsIJaVfaA8hgUEODiIjMoM2AnSJl0/+LeGekjtI3kEKFxUvIYWNCmMogT4pzSQeQvo3EcdQGA+BRTFFC7AUQNgNOtKu46MddGG5HiLbQZtKrxV8xqtB4CIMPY7gcexZtOpF3L2zjY9/ewe//MVV3LjxEAiJtbSAsLOMualNfPuyi3ffPYb3/nwRMzNbKDobcKNVeNETENak9ESvWJJQWjIYG7qWhIImtapjy3meITIORkoAYsx+HZ/7/aRBbAZR0jb5e0RASJ006xD+HKWJQ0T+PyNAaOoL2X2YY79V+p9ODxIPIYeMiodQh4ySh3CfPYRtAYRRES4q6ExNobC0hNNvvI6JM+eAyUk0Nrbx+a8/wp2rN7DTrOO7f/Mezr71Co7NLwAHh9i6fhPbn17D7hdfo1BroeEC7YKNvaKFi3/5A5x//3vwT54EVtZx99Or+PKXH2Lv/grKQYTysWmcvHwRL73zHTiXzgDzE0DtENg6ALZqwOEhK7aNThtP6gdY293G+OwUFhcWUZmd5bqH4X4d3VoDnU4H5blpYHIcaHWB3TqiO49w66vreHj3Pgquh4ml4zj9youoHpuFPV4Fij4QdgAKCW01EdYO4dOy2a8jWlnDwyvX0NnYYVbSZtBBhwHhOErnjrOHcOzF0wwIrfES9jtNZhmlvEYqOcEquWiQqTCkHoUjUyIjVvx6tIV0eFtKgcwRgjrUUFQpwyuolZmU5yNRQJNi5eqb6qO0sUc2NP9feSSzxsdYeWZgawA5FhQiWLgsBZWoIGBIrKNhg0M6iGAmZgXjfMM2OsRc21WEM1pIs+XOLCSrBBMLLP1vU8DQyUiAxUMUEpXyJOcLHuw10W2T+C2g6E5hevwEZsaXMDk2ibFSFVZI4tqBR4I7lPAQSZwO0WlTfwlNqrmmAzInnMcEHjKypoDTh4uEkYotQZjRBADr99Q9dFK3AQglx0ApzhoIujZsz4Hl2OhQaRAN1F0Luwd72NzZxMbWOta311Fv1RA6ARyXwKNYRSlfwPPa8L0Oim4J5cI4ih4BwgmUi1NSf5DDRQkQEnAmDyEdaAnD35EAYT8LmPJ89yppecApp3B75rAx92AuIIyNGfHuUY9hKB7K+272SeeXyswqhbQvINTCPXsAms/UezjKFOtg4NTd8z16IwHCbDva0GP0JZMWIp8YQKof+NBLMjfksD/wHaSQpz4b1SMWC9Z+Cu8RFeGsByPjSe7pf2xwSPa9TOXTwKHh45byzmb2VbLmDWA4ZMCfBwjqvYWOnjnq2PfpbJ+yE99M30deobkX5mG+hJDk6drW0xyvsDjHTNYLSw06S/QFfYHnEebDKHE4tNdH8Erqo0yfq4lNNOlbao0b+zE2WcfGbK0LECAkHoo62lR6QpedMPIIWe9gQJjVJcRDGCpAGJIeQFqBYgolkhgqt8QkMbbkDJJ3UMpHqL/V+wQYwcZTXSNQeRj57BRgGNPT8fHf5fqI3W4TtkuV1yy0gw47QCLbRTuwUShOgPj4g7aPbreIscoCrGgK66st/Md//wF+8YtP8dlnt9FpR6iMVVAsUWTgLXzvDRs/+UEFP/zRcSwttRBFdxB21lDy9+GhDqfrw+4qPgWpx2aUMNLALhauSl/RZcmYejQ2EMvMGWAw9ijm6Wr9VpOAZMqh1GtjCMuoCn3qKUz/hwMIU2eg6TUwAKQZMmp6CClk1KIcwk8forjahtctwo3KsMMiWuPjcBYWcOr11zF/8QJwfAFRvYWbH32Bu59fx/L6Kl546zWcfPUSzp08Cdv10FhZxe71u9j68mscrKxhu3mIuhWgWfHxyt/8GC/+5Acok7dxZR23PruKa//4IQ6X11BqhSjOT2LpWxfxre+9Cef8SWC8gIO1dTTvPUbwaAu1/QOg5CMquohKPvypKqaXFjAxPoGo2cHB5g52769g+85D1OsNzL94DjMXz2DML8GjGOqNXWzcuYdbX99EwfMxfeoEzn77MqyJMdZ4Gnt7eLyygubBPtBpsddyyvHgN1oMBLfu3EO4e4BGN+DcxbZnoztPgHCRPYRjl04JIJwoY6/dQJs8+D7Fdosj3XAKqcWbzdcxc7/SGyBPUciv2WTmxyXeJyZ30SF0SomUO6gN2aPAKJCX8YzEHke1znh/x3kfSVabqXPo2HZxj5gCwBQIEnvOYYpcqoLKUTQQMCAkD6GAQvIkdoIm2p0G2gG9p0GhhDVKOIcWVOo9/jsJYUhULsoB8ED0tlHocekEKyyhdtBBGJBwL2O8OI+l+YuYG1/CeGUMFZ/KmYTsaffI8heR7Y7aIfSvqEc5qsAggklYWgackaZiKIAwPvx4jnQB2qzCqK2pZl6dOc7Ki0XhJJ4jzTLjrhLObKywsL6/hdX1FTx8/BDrW2s4aO6hE7Xg+DYfOpYdwrIb8NwWfL+FoldGpTiOkldlQFgsTDLTKHkINSCUkNHnAQgzzyyWh8xY9lOKs4YTjVuSw6sXEKpwaA2qFTFBfIcU2FG7qjdvPvEG8hQY82uEXtNDxAdjDwDOA4Pp59aKUh+omAsK++ZGajUxB5T0GJE0uVN8B70OjcigVOB0Zrr6cgI9DSBKFBBWCkcChWo+RvS+DFVuzQuGgUElf2XuzH3/NGyjw8GgjEes9Q8wFIw69iapx5FGxpBp+d+Lj4eej48ASvR3/7kAwjzZodbGs+RqHhkQ5k3JEUAbf/0ogDC1/gevIwnRzLmmr0cyTyJqI6kOZaSi9W3WMYKwgU6XHAmHaLalBAXlERK/Aae4qNITcg6T8JJ8PvIM8ovZyKm4O7FvU5kIxRhKgJDJY8QrSKUmuPYgew11PUFqS0AgtcUM5UYRef6MUk50BBIZnKMAhaLDUVStoKY8gj4ipwDPn0CtTn2idI4ZeO402k0fjx/V8fEHt/D3f/ch7tx5iNpBE4cHe4DbRHXKw4tnO/ivfrqId7/r4cIFG76/jk5wB1F3B6ViEw6acLoF2F2KpCLllksYJPKEOhgPuyGXdNQWj51aJGpdiUeRXhpYmsB7mDxKiH0IEMbMvGHU7vlm0p0/XkDIQ2+ErGVzCMt7NihkFPcOcPD5I5RW2/C7JXhhCVa3gEa5wmGji6+9itnLl1A6f4YLwa9/cRN3P/oS165dw9ypRZy8dB6XXriI8vwcUDtAY3UN2/ce4NGdO3i4uY6d2j46ZRev/uRHuPze9zCzdBLdR+u49elV3PjFR6gvr6HcDFGcm8RJAoTvvAnr7Amg5ODxnbvYu34PzXtr2N/fQ7fowp8ex/jpBRz/1nmMn1yAb7vYXFnDo5t3sf/1A9TvPUa72cL42SXMXjqHxROLmCEPZjvA/soKrl75Ep5fwPzpJZx59TJQKiHa2cPK3Qd4cOMmauvrcJstHCuXMRHZKLba6B4c4mBjA1azjRaVuaCXbyOYnxBA+DqFjCoP4WQFu806WnYE2xfXfQIIJWY0AYfJ0o3d7XkKWa6SpuLIU3IyHxAmcDBxHKkCh3GumuzVNJiQpGyW3PJ/bWUz5bNBU5+EQiljkOpb3Eb8HOaWjQmTE1DIhWPbbMETD2HiJex0BBC2AmIIo5BSYQLToY2cgccCnN4jcKY/08Jc4ktIiCOisggECqmuXhlhUECjTgnbPoOb6dIJnF98GXOVJVSLZa5R2W22EbXaiNoBXAodZZpprYhq76fk/Y3OlpX2FCQKHENuFc6u8yKNCdfm3ZS1IQMkqAnXlhwDErxUnoXqBvk+UCnxnm4ENaxtruHew3t4tPYQOwdbqAd1WF7EXkIChbbThOs2UCi0UfIrqBYnJGzUl5ITxaIGhBWpnaRyCGOWGn0YZM71vqQyMUDKAsJ+pDLG4RTfQwNCc8z0ek6vabaZGxppNpcu3gkaS+h90VehSzwuJstsFpAl+np6T0iPzWfqA/t6vH6DDtI+zJnmeJmyRofExkYffaang81FEzRyOlLDndPvHHkmJWsGK4bDPo3JeIdd2GctjvS1kS4a8iCpnL0E7DybhzDTsVxgnLdHZJ0dxTn5fLxsvSCvPyBUiuRIY6/XaELNYsqg59P3o3RkyLX95IeRdzzsbnlw+fkCwmE90GP+rMaCnPuQF06LwuzHRwhRFaOWWv9xrnybQWE3ojSVBlrtQ6lHSL+pHjZxGBBrpxFlRDW+dVkpZiePHCaTI68gpZ14lD9vAMIkPFR7CSkklAAkhYfqusYCCpmZVJW4khxF+Vz4QHQIcRdRN0Cx5DEgbLRqKJSLCK0C4BThF6ext0+G8SoK3hysaAx3bm7gs49v49f/eBV3bq6g2azB82zs7T/G2GQbFy5N4i/fO4EfvVnExaVdVCo7iLAKWI/hWDX4XguOFcHp2rCJeZ0iq6i/FsciyY8ynMbBMrEhVcacUze0OmOcN/LdvCgus/a2+gLfLIZ+yqBGfdAROMQM/ydAmGyTHOGiQSF5eNmzEecQ2kwqE93bR/2LVZRX2ygEChB2fNSKRQSTk5h/5TImX3sJY6+8gML4FA6uLePBR1/iym8/5YW4uLSICy++gLlzp6UkSqOO1sEerl+/hrvL97G+tYm2a+HlH76Nyz94CwvHl9B5uI67n1zFjX/8CM3lDVQbGhC+gBf+7E3gNLGahrh/5Utsfn4Djdsr2D88QMu3UF6YxuzL53Hx+99B8eQ8wmYbt766gXtXrqN9cwXe6i6iTheYncDY2SVcePklnP3Wi8SEgf2NDXz6xRfwSyUsnDyJc/S+5eDgwSrufPYV1r6+zYC21Gjh1PgE3MM6Cq027CBAo1aDZ1sI/n/23rNLkuzIEruuQ6fOyiwtulo3gO7pATk7cnmWX3h4DvlTd79wuSSXmJmd3UED3WigdWldGyVL5QAAIABJREFUWZWiqlJGhIcLHjN7z99zDw+RVQ1wB4PqE52ZER4unrRr95pZ6KPv5lyYPlntoXH1nAKEF+FfWIez2MaLwTGGZIOzlpsYwqwo1lnE44zJx2zDv7zyvSlDWG8GiLOkbMZVgB/LCtWUt4wYPp/ecarso9CGxWlLplHNjm/sFnl+ZgodajHyzo2UXFQnl5E4wzjpI2ZgSHGGVM9QCtnrpDMEAukcJK8woFDAocq1KTIDytJFJSXyCHkaIYkDxEPCTy00GwtYb13C9c2fYrV5Hi3S/AMYnZxg8Gof/f1X8DOKNgZ8LfXNCExKFrJJNcHm2lorGx1LccfAtCWXUVWIeK6rpDWizlDxm54rpVKyBCfDIYJGhE5vAdH6CrDQ4X1n//gVHj55gDsP7+DZ3hb2B6+QOomAQd+B7w/hB32E0RCtqINuc5FZQmJWpRbhIqKQCtJrQEgxENRihj16PcnoJEBYNbprEnjUSTQrQHM8htCeAwZc1wLCGhBkE4jlCFGzqdE1qy4AMy4qgH4KStKxs7XXqRtoFXZy/BBrnFmAwgbK+jv2XVbBIPtHlBFXY/aXgHdhT8w1MaYfxKbCa5BJp770GwLXUn9Z53o9QDjh7rWBVvq41GvlT06BCN8cVNlrgjXy6+7htCyVNaBK5RusgfHm93/qETP5C9MA4TyDWXVpddj/KIBQrPX5HDXqBn4fbWvMhspTniKraRkQiq3BYM8lO4MA4ZBBIAHCwfAYw/iI1UgiGRVnsuytJLUVQCdsHsXpeQwGKZma7zckUQzJRzlG0MQNcrwgf4/pNQMsVcZSOZ9mCeUYtiV0lnLe4kTh43mk7hHHOcUPEhjM3QbgdjGMG8goo2jawd52zEDwn//pd/jqN8T4eQiCIaKQ7KUdXHk7wM//zSb+9//lbVze2EcvuIN49BBZ9hxhtI8woGRyACcnL1SixFpSSS7KYKqLSOj9t7p/yUYgoN6yREvrk3akV6QjpXAb6XstpZbxLWCQ21KDxX/1gFBtvJPmrg0IqeSElJ2QGEKXAOHdA/S/2kL76QiNpIEwbcCNAxyGIQbtDlbefwcLn3yAxU8+QHN9A8O7z/D4tzfx7ee/RRrHWOx0sXnxHC5fv4LGUg/oNIBWhCfff4079+5i6/kz9NMR3vqzj3D905/gzPomkofPcf+Lr3Hjv/wa8eNddAY5mquLuPDudVwiQHhxkwtr3v3lr/Dks9/h5NYjDCl2L3TQ3ljG2k+u493/6S/gnV/B8cERvvz8Czz64Tach3vovhggyF3sezmCMyv48M8/xk8//RjoNvFqdxdfffsdwnYbG+fP4fK1a1yf8OkPd3HjV7/F8ZPnwN4LdIcJzrU7OHzyFFGfJHI+RsMB2q0mnHYDx8hwSKUlljtoXlEM4TuX4F9ch7vUYUA4YEBIgb4iGbXruRdMW2kDtOLrKpt4PSCckG3R8tTY/F6Nn74oTm5kVtqbo4ziwt0jHmTbkDFHqO/YTpxi8subxbWrTIMlZhIcaSSfUidIl6cYIVe/EwCkxDNxSgzhAHEyRJKQxDRWsXaS6YrAHwNC+8VMoi7iSh45AYPEEI6GHuKhjzTxOBau01rCZusKrq2+j9XgLBqeCzcZYXiwj1dbW3jx9An8NIGXZfDzFE6WIRuNgFRLI2w57SkNCHujYzYzR8YVX1VrUoNaiR3EvBIlvSS5USwo7S+cUAaIKYFMMuIY2N7SEtY3N7F8+RLctVVgaYHn296LHXx/+3s8fPYAO/vb6I9OeEN0A8pMmiAgQNiIGRD2WgQIFxCGC/C9thSnJ0AYtFUabQKE5ZqMda1QyxAWoK00etTjT5gnE6R6k43ssvPDMIRS6sMk2Cgb0XZGTVtxyF0yNm/Hn9hIrMtQWfetnlfFrJkmgaytGzhlrE3MMmoNrcKLbtq+fv2x5rYNjO1GqIufZU99vWb0TbHcHwQQ1sZhnnJ+6xWxGs592tMUx1dWd9srURmTdda9MZbnuYEfI6lMfU/Xz1WToXeeuyuOmSAZPdU5Zh78ho4/Xqcn4a3JLqOx26qZZ/MCwpmPeIoDdFmlU3xlrkMnMsenKIFSGuOKIcyZ/UuEJcxiCUWJCRAeYUgv2v/I0awBoQJGulA8JYCR+D9JzMKA0BPJKIPCIoaQwCEdo1jAMUCoHCRqvzTxoxoQqr2CqwdQQjsX8XDA+3LUDDAYpXC8DjKngaMTD632JpK0gxc7CX71y+/xf/+fv8Rvv/gax3tHWFtfg+/vI02f4+w5B3/9t+fwt//2Iv76L86g6d1HPvgOh4cPAOcVOh1iIqmclskIKualD5eUVewiZ8vNbCA8pu31SHZGMldKNozV80XfaKeCdiIXifq0haPUWJonVBniKbmPTtrmZNlozNY1mzZditgG2oCOMcAObt3/Db6++ccTQ6jbtWRDVWIJ6TOdZTRMPXSyCK0DB87zIbLbrzD85jk6TxM04giNrAmfAKEf4CgM0bpyGa2PrjMoXL/2FtDPcfxwGze//BoPbt7iuoDd5QVcuX4V565cQOPcOrNzycsdvHixh5cvX2Dn1R6WL53FmWsXsbK4iuThM9z/4hvc/KfPMXqyh84QaK0s4vzb13Dho3eBS+eAho8nv/oc9//LrzG4+QhhECD2gYWza1j92ds4/xc/Bc4toT8c4tbt27j73Q2c3HwMPN5jQJi0G+hdOIef/PwTXHrrMtyGj72Xr3Djzl0kjoO1jQ289/HHQJph+/YD/PD5b/H8xh3EW8/QPD7BetiEe3iEZpwg8lz4roPAd5khHLoOjpwMIwKElzex+bP3sfDulQIQUuzkgDIBEyCkOoRKjlYoMisSTDM3amSBE5IN1JaoKEnMCqGnetcCbmLxlhPMlAxqCxAWolEdW2VvYmUJmkk2U2EI9ZoxyQtd3I88vwBDzfpRQpWE6xYyKORso5JcRthCAoZStoKOozhDjjvkorLqxaBQYgrZx8cgixZn0sNTMqEIgxMH8ZC8dxF6nVUsL23gUu8azrevYMk5A049eriP7ft38ezubew8uIcgiREiQ5hncNOUl0ePalwqRq9gg+fa9sxB+nvm+7YRJuBc+cuKL7mcIEAdp36SM4IOpJYbpCMMRiNOyrS8toqzF85j+e130Lh4GVhZBbwcByf7uHX/Fh5s3cfW3lPsvtrBMB3yxtPqOmi2UzTbCdqNLrqtJZaNRtECPE+yjQah1CYkz6gLT+Irp3BhgruU17DkcKhuKHbCDSUxVt8zR1reR3uzqR1z1vntDHSF5TFej483rTHgM52bMwauZQCr59TTzXxiO2EqG+zE8SNjra4sfN1XZF4ZoFdnWJbFoFXQbI3RijGrHLSls08EeBPWgT88IBx3k9lt8qMyduUTW7yvGVRzM711HXeq96rPPUtKbJ2cl5Rquv9TLnB8+HhvT25vZTC/zmUKkZmc442UGzXXf2NG7E0ZQjWdq61ZwEm7qy2Mqd9+4/uvtMmPfT45/bQYwvlWjbLTQ9gsAYRkE+j8BCQbNZJRAoRsV7AdkcH1HLgECikOUL+4hqAqLs8AkEpJqLqCzBRKrKCwg4r942ey6hYqgKjZQOMqlDFLIFB/g3ZVSmpH9ZC5nrALjDIiHVrInBaSrIMk7WF3L8XNH57hP/3H/4bvv3mEF9vPgJScuRl63QNsbmT4q788j7/527N4+20XvvMQC609hN5TZOk+4PQRhKQQyjnhn+A+ScTHVRgEmkrvqM1MHNGmbERpLCgndgEfiSPJ6NyUMTVFmpI6jNqW2FZpX2ZiWTKsQnz4p1yE/tMlP/g8KSXaycgxn0wBhCpRBTMDf9yAkJvJtnM02lbGIwHCIHURZgQIG2gqQJjefon46210nozQjEO00ibCJMSRF+CAOubMOpeBaH54Hefefw+97gowyLB77zG+/+wLvHq8hSRLsLS+jLOXzmP12gUsXzuPPCI0nyMZDbG3/xJOJ0KD4v+6i8DD53jwuQDC/qNtdAYKEF6/gvPvXgcungfaEXZ+9QXu/cMvMbzxCN1mE1nkobe+gs4Hl7Hy8TtwLq/DaQTYO3iFWz/cwP739xE/2ObSGtHKElYvXcT1D99DZ22JGZDney/w22++xTDNmCH55Oc/R9hoYLD7Co9v3MWjb7/HyYNHCA4OsOqFWHQ8tKg4/WiIJB4iTWJQudLYdXDs5kgJEF7cxNmPP0Dv3SsILp6Bu9zF3uBIAGFoM4Sqc2xDtjb+Z9xIqd0oawtS1xjFvJbSZFPywUI2ZtP4elexDVH7XOZYbfgVRyrjrrhrnvFlQCg+IjHqJy3f8oyanRGWj9Ma66L0DAhpYVILeJ4gyXX9QsoWpusZUukKHXMYKyAp35PzEyAkqYHLQJAAIdXy6R9TLiEPod/B8vIG1lbO4Ur3GjaDs4jSJWBwgmx7C49ufo+tWz/gxUMChENEeYpGTvV5MgR5zowhP37RfNONznrDXd61+728uOoWNYaVQ3GB/KeSURDodelF5SVyDNO0AIWLqys4c24TvXfex/IHP0V25hzcyMUwHeDh0wcMCBkU7m7hJD5G7mVo91y0ujma3ZQBYY8AYVOSyXheh+MIg7AFPyBAGHBZDrmj6Rv2OCCcBewoDY4FIgt0POt79dZkWTKqHBLS+BXwpMCRehx2p8xIYFIGhONlJ8pg0My9Wec1T6LYtnmGmC78XXEalVplDJTPAITaRnhNQ736tflMu8kXOx1DWD9e7LNPBCjztPeUNilLRi04/1rnnVHrsNrBYxJk7Ric9+LaOfWmvTXeQFMB4ZskACqYpB9HUlxIUYvTaWPr9SZCfcvPXjvtq1WXolpAqLcL2hte71anfquUtfTHOv80yfDrMoTs3JOQGV2knpzIlJNgOJTyE1yPUKmQBBSmcFyHY+olOQwxgIYZJBDILwUQOcuoKjLPJaoI3BSSduWc0MXt9Wcl56nu/yog9OFReQpKasPPQBZSgCQnQNiF66/i8ZM+vv7mCT775+/xuy/vYm97gGSwBw/HWOiOcPVyhk8+7uHv/uY8yNxeWd5BltxHI3iJwN+FQ7UlkMDxqH1UyBOPGU+9TKyo3KWspdrPp50u8rzFhgmyUTS4p2N1fjsu38EsH7UTlefw4TCbKjGU9BlndKVnVsu2lu3SsfQegcGEym/8iSE0M68KCKntKJkMdUkJEKYNNA+FIWRA+M02WgQIBz7aSRPNtIETP8AhPIy6HSSbqwiuXsDmB+9h4+pb8JYIFA5x87Mv8PTGLexsP2fZXm+hh9WLZ3Hl/XewtLGGgMo+NCPO2pm5CZKmj7Dd4zqET37zDb7/p1/j4P5TNIc52sQQXruMy+++DffiOZadPv/VF7j/959hePMhFqMmZ1PqLnThX15H5/3LaL97Ec7GKtAM8PDeHezde4zjrR22/Zc2NrB2/gLWNs6IAPr4CNtPtvDLX/4KozTD6vlz+OjP/xzLGxuAH2B0eIQHN29i/9FD5AevsOh62Gx1EA1G6O+9xMHzbQxevcLRcIiEDGyKJ1zuoDUGCHt4EZ+g7+UMCEmuV2YIzVJc3gC1gfKmgFCBOz0s6gCh+qyQrxV6bhsQ6vMoo1AlfSgDQuNZ/nEAoTZACVQpUFhk9hLWkDJe0mJFXrs0Vz+zRBhDZgopHkBkpVzXkGoZcmFBnYWUli6aEbS4RMgtQJiMArQai1hfO4/11fO43LmIdSzD6TeA/Rc4fHQXj258h917t3C89QghAcI0QZOyfpHPLM3hJabEiASGv+m/yUa5LTrUgLGIkSRmmtVWUgczzjLEWYphmqDd64JAYeOt93Duf/xr4MJVBK2QgiGx92oH97bu4eaDm3i6/QSHJwdIkaDZBlq9DM1uxrGDvQ4BwiVEUY8ZwoDlok34QVNiJ2hh56B59fy14EmXYbEye04ALGauUJym2oCKRCTqItVrVOsJ1nSFNRtVzcKK86MihympT04FCOXicuty1bJJ/YcChDVyTXVp/lHs6gYwTZWMzhliNM8seFOI8QcBhD+KZFQvwFaSr3kaaNIxk8ZhdSsZW+fVmCwSbsxzE/89AcJ5OFWlnJjDOTXP0/O81VRICZEJb1H807/afTBhgP8JEE5p+bkA4Wx4KwyhZRsVgFAK1WfKoTwcChgku4FlpCp5HZXDogoRHqnFOGtoCJdLSETw/aYqOSGxg1SDlwAhxdALENRxg3re65JSCiDZDouKooa5MJWpnFRAHss1hSdkKMZ7fIQk7/ArzRbx68/v4Rd//xX+6R9/h+EgxLBPNZOfIfT28NaVBn7+6QL+5q828JMPO2gGW4j8p1jqDZAnz+HlOwpoqlrFjofc8ZCyo5nqahNDqJhOLqulgCv7Ji3bR803en4GcpwB2goh4ZId9GyUcZXakxL7kQxVkvTo7K1U0oMSAKYZwOXTipxyxNZKtlZ6n+SoI5LO/muPISytSYXxZfLTsembG0AYEENIMYQHLpztGAkBwm8JEMZo9gkQNtBJWxj6IQ4zMDAc9NpwN9aw9uF7OPvJT9F5+xrQ6aJ/8xa2bt7Gwzt38PThQ8QnJwgoYcv5czh/6RI2zm5gYWWRC76nnRBYaMLr9IDH23j8m2/w7X/9FV4+eIrGKENneQHnr13BlXevI7oggHCLAOEvPkN88xFWwgYano9mEGC43EJ0bRPrH7+L4N0rXMT+aO85DvcPMOz3OURlaXkVC4vLPOCouPzg6TM8vv8Iv/vyKxCp3N08g6s/+RAX3nkbTbreQhfJ9hYGBy+QDY/QSjP4pJXbP0T+8Cl2b93F0ePn2N8/QByPkFCijqUOGhc2mCEkyWhwcQPOchevRgMMKF1/4LNRzjGEmjWzk7NY0qlSCt7K+ng6hnAWIDQnr5NRyLppA8MyICk+4c3NZGZ8U0BohdVwjBEzhEWRU1XLRjGE3KJUYoKSz5BMlIChkosSO0gLOWUjpRhDehFQJMmplKXQANcAwiyPcHJMqlCSi67h7MZlnFm/gCvtTXTiBnCQA9tPsXXjWzz64RscPb2PfH8PTQaEIzTTEcLc5aRNlIlLsoMJ6Pxx/tXU0xvzJmqIoSSxDAhlVCVKNsqRmBTzGIVotJtIz7+FC3/zPyO8/iGayz2gFSCPj3Bv6wG+vfMt7j95gP2DPfacRq0MrV6OFgHC1gJ6nWW0WwIIHbfB8YN+SEH1BAgD+LRYK0nJxCgZFR/JnxfjzgARu+2KOcDxZ0pardnuCfGDgm9mGwuFWaxqZGpgpEeK/pzP91oMoX6SMgCutw+5+Mqcw0bLZ+c4vGAIxwP3i/luzX2xeSc7I+x1YN4WnnWXbwoIZ52//Hn9OJt5jjkB4fzjThuJs8eqlNWYeYd8QP31657ZXuvnOfd/P4DQGPkz7rtkcM/zjOqYUyQtKUnleO7ohcLsppMcFn8ChFP65DSAcIqDznbE8dUUu8Z2BANCki3GGAyp5AQlqxvy+2xLpDHvgcQQ+r4rZSR8FRfIyWQIzIhM1CEwqIrMS1I1SkCjaxXLc8rIsABSMc5sVljFxTlUjF7C9AgQulmgACEBMwFYudOA4y/j4MjFjZt7+H9/8RU+++wubt9+jk57A4OBg8h7hI31E/y7f3sJf/UXq/jpTxrotvaQ9B8gcnaxuREiO9mCk+4x8EudABl8/pm6ISggJmNgKNcVuSgll9H1E8XmYRmnSpjDtrdDIJKS2pG+VSXi0WU7FCtIMltyJlPt4ix1wakYEgdp5oIAYcovyqOQg0qo0c8kTTGMExyf9HHSH7BNPholfwKE9lQqEkIqry31ja5BaDOEbQaEHgNCYggH3z7nshOtEx+dUQOdpImRF6Cfu+i7HobNJpzlRbSvXkL34/fR+ck7WCRZ52AIPN/G49t3cOe77/Ds4SMc7h8zCOv1FrGwvICllSUsnV3H4uWz6J5fR9TtIXv8HHe+/Brf/PJzHD7bQZTm6C4t4OLVy7j2znUBaA1hCO8RQ3jjIVb9BvxRgjDN0e8G8C+sYf1n72Dxw+vA1U3kxEB6QOqLZK4ZNIVyfnGI/Zv38OrWfTy9/wi7T58zWeQvL2L5yiVc+elHWLl2Ed76EuI8hucmcN0ETpIAw4TBZHLvMXa+u43jB09x8GIfo0GMlJLFLHXQvLCJsz9TktFLGywZfZUM0ae5oAAhiR0JEPK8Ni6OyqatY4HGjcE3BoRsxOj4oZKZrQiBarmKqpFgYqpmAkJ9+qqU1JaMTrQgZalkeSsDQl0qgr4gC7cpJyHlJaRoO8UJi5ePgB/FERI7qEtUcDbSlD4jGapIDqm1M0QUAYiMYggHtGi3sby4ibNnLmF1+SwuhItoUeDq7jHSxw/w8PuvsHXzO4x2t9AYHKKZUGbeIRrJCEHuwM98+BktkLr+3psDQtkLKoCwhL4LcZARbzAQFEDIDgnHEVBIv1Pbeg4c38Px2iVs/uW/Q+fDn6O3uQp0IsAZYfvFFr5/cAO37t3Ey5e7GA378MIRmj2SjBIg7KHbWUG7tYio0WVASHLRIGzACyiwniSjUm9J1qSqrE1tiW8ICE2CFh1UOT6wxufOZPgiMXZVEFSeC28GCC1DvSYRhLSUzNVx8FJvNM0n/tLPVBOjbIHAwmhSQ0rHhsxiCFUPn8LSHj90TpzzRtcYb9PXgLK/N0A4u/SDlNWYr6UKKfZYi00CgPMCZDJwbcP1x+uS6TGE49cZM/In3UohyTvlvZ5CkihqQD1x6qfvJED/hwSEnAH4Dy0ZfY1pZlrQ3t8q7Vr0z2zZdN18kLhwAhmiSEqpxnTcVwyhOJHJtqB6hEky4hhCAoTMEPq+ShQjMYMEBCnJigFKqj6xBkfKOaz86KpWsVVQvZjXZn7LeLElow4nc3EyKlYvbJrIOCl2sIe7D17hP/yH/4pff34f289zpEkDo1HAYTFnN/bx8087+N/+17fx/rsuep2nSOP7CHGApneEpj+Alx3Az4+QggBgxK/EiZC6kQBDBoh0PXpOel46NyWPI5uHEvLlePlyHwmFWRGjl5K9AYxyB3FGvzv8XpJkiIcJTk4GGA4IyBFb6CFNXCQjlypj8e9p6iJhMEipPjIBhRQrSIAwSzFKMgyGQwzjEeJRglEyFyCsSyrz92guHCMPd5GjjyQ7VrW+msizhgRNuird7AxZ0CmXmNc+vBhI1Tmh/q6Ti2pASJ95ORAmLjipjAKElGU0ubuPk2+eIdoaok2AMI7QSaiuSYAYPoaOh0EYIm214J1ZQfvtS1h47wrWiSVcWaGeA3Z28OT+Xdy9cwdPHm3hxc4rkCXqei4a7QbWz23g/NtXsX75PJa6XRxs7+LBD7dw+6tv0H/xCg24WOh2ce7sWVy9dAnd1TXA97H/9fd48vnX6N97ijZNqCSBm2boN11guYPu5Q0svXURS8QSLnWAhTbQaQkhcRwDr46Rbu3g+a37ePHgMV4838FoGJMXgaWs0VIPZ65d4pqFrYtn4LciNJoNwPeAUcLsILb3MKJnuvsQ/Wc7ODw84gE4IgN7qYumYgh7715FyAxhD/tpjD6vDx6IMEo5VbDO1GSBqxJ7Yerxje/h1RVVzMYxyemEQSLH1gDNQipkWaelTIS2JKeSQEY5uWwjusCCguqKx6DfCjCsx6ttRTJ7oQ8nb4bE/hqGkD7TrKGpLShlFXSymIwXbwGICTJmCYdSs3AoLCEBRU4Ok6c8RlJa7GjxyyOkoxBBsIgzKxdwdu0iltqrOIMIwcgFnuzg6OYN3Pri1zh6/BD+0QF6eYJmGsNPRwjSkZSgoLqEmhnk4rKnqUVYszQUjaKTh5hEQUJVVTdLzTOrqpYWICQHBgNCJWGm1jzqncXax3+NpQ/+B3SvngU2lynQGIcnL3Hv+UN8/d3X2Hn2FP3jQ7hegnbXQ6vrotXuoNNdRLPdQ9TowPXFw+eHEfwgKgrwUvC7mEl6w7azXakxYbOD9tirsH6GIRTnAP+bEOdnt+RsQGiN0wpDaM6jAJU1v0oRhmNSVX171Xmr6pAq0Fk17dVVLBZ7uiWlweBkiGB/XyU7KkUPVcDvGEM46TnU+2oNsKfya29wEwDyvIzY/Nctt0m1j2edZ17mb9ZxtcT1LMN5PiyoHqHuZLOefdYNqA6fE5TWt+WUh5h6efO9UtvOdcuzAWxtEXi+5Pj91j5BlU2sOWjSNcYfYQoIqmnUybbhhLauZZrnHFxT2lvhl/IdztM/UyfdnICQu2qas69+PrANwUoTYgMTjEYUekJy0RE7mAUQigKJ7FmRjPoGEFKsICnJFFMmrJmpIWjKS5j6eWwLKSmo2EZWrF0RZyhjT7pKvssxmgQI+RUiyxvszE7SNh49GeLXXzzAv//3/w1bWwSyFtEKWugf9LG+tIz33+vg7/7uKv7y35zH2uoxRsNbODm+B989got9DPsvKUAMLifYcTHKXCS5hzh1MExyJJSoMQe/UgZvPtKUsrQLC0qyTgKCey9eIo4TpCkBUgKGCtDR32nOsk76nIDg8bEAwnhI8X8O0hGQjBwy8xkMChCkLKec+9EwhMQSKqaQYwcZJFL/UVKZqXUI7aQyJxhgG7fuf2llGSV69F8GIKxdmqzC8yUjSGVqJrOpYAgtQNjlshMe3O0Rknv7OPr2GYKtITonPrpxiG4cISfKOKch4uPYcdH3PGSdJqKzy+hdPoMz1y6j/dYVYHkR8MjKHGF36wke33uKJ/eeon84wNHJIQaDEwSNEOtnN7C2uY4eSU2PDrH7/Dl2Hj9BfHSClh9wjOBis42NhSUsh01EoxzHz3Zw/Pg5RtsvkfQHCAKfvTRDP8dAvbyVHjbfvYreuTPorC8Di12A6hBuvcDxkx0cbr/A/t5LDA9PkMQxgw0ypKguW+ZmiL0cjUtnsPzuVfiUmTRqo+WFCJMc/ee7GOzuYbD3CoMXr5Cf9DFIEgyTlOsMJiXJ6DUElzbhEiDMBBDmJCul4xQryLwNr0vtayXuAAAgAElEQVQmE6Xdb0Y2OmmFtLy4cxjDxmxTiQMqoeRlr5lljpqMKEYiV2PBaDZjDK5OkOnZ7Gh5+xnPcleUoCjdCwE+4lsJFGowqBgVnUqaswpLQhpa2LleYUxsocQY5iT9oBIVOUUhhhg5xBI24DpttFvrOH/mCjaXzqEbLmBxSIXcM+D2PWx9/hv85v/5z2j2+1jIc6x6HqIsgZen8GizoHHFv/OsK2oIzTIwp32uDZ+6fU7aTzT8uv0ZI6q/GTbRtFQxhAkx2vS3KoNCTOFJ8wwWrn6Mhbc+weIHl4GfvQO4MUb5ADvHL/D5bz7Hg9u3cLC3B9dN0VtootON0Oy20e520ei0ETZa8KhGY0gsYcSgUILuxVuqTTFhmzQglC2R/ywcFVVZrB7r5Zg+mxEbiwupju8SaNQtXbRWYTjLcK2fI2W5qwUeLYeMJIGRz4pxzaIAfbwxSCdJ+fjISrpu/d4kM4fPOtXgKj9rSSKuJaTqkLL8brYVJ/c2Pnqr3xw7pFK+pnSGmi+fLi5w1myr9n11TJR20VPIjdVKq8bRzLsojQtLhzzri3WfW2Nv/q/PaIdpg+p16wKWbu50gKf6XLPA9lg7lJxn9a10muyYs6W7pynQPqmMx2u0Uc20rYLQeobwdNeqHx5Un4+epXIT6s854WZN50xxe9kMof7mJHRc2+1mbyGWkHIN8M80QZKOWFVE7CABRXJOEyCkl+958HxKfkLF5UkmKoqgMhCkG9GhIwWk09CufDcsp1QtNOa7EMmonIE+pH015PwHVFoijls4OAzxn/6vb/CLX/yAu/eO0GxexHDYQfzqFYLREJ++/zY+/flV/OyTi+h0h/D9PaTJE/QHT3F08oxfJ/1DLsE2SlIGbYM4YdbtuD/Ei/19fn84SjhTOTF6x8fAcEAJXSSmUOL4aM+T3xUHwiohzjhOwI4BYYJklDJTSECapLYOyVAzypxK4E/AZZaqc6qkMkXeB953LOl8sX9JiOIcgHAaQ/gvCxBWxzTNvTqjgCa9JJQQg0HHEEaJiyj10E0aaO1TYfoRkvuH2P/2KfytIbp9H91hiF6sik5S0c3cxwkcnJDvIHThLkRornWxcHETq29dQbCxBvRaHPOXeQ6SYY7BUYy9nZfY3aPSE7s4PjpCs9VEt9tBq9VEf3DC5SiO9l6gE0YI0hzBMIE/TBAMEizmPpYJkO6fIKEYPgZzI/ihz+Az8XKM3Awj+hm5yFohOusriBY7cNsRIsru9OII+c4h4qM++n0CBAISxBBVcUhOhsTLMFiMkKx04DYbaLv0amIxaCB+uY/04AjJ8QmSkz6XFogdh9nBPqX7XWqjcXGDJaML772F8NImM4QHeYITVg46AgjpmuS9KAFCK+W+6tj5AKEYr5Ni/eq3uxqGsJR1sGoICQPDZq5ap+plY6pERM0mMOl4bbObDUIZ0yUplkhsq8ymsIaUKlrFFPIEoI2I4U8ht9PsIktHE2IKhS0cxTHyUR9IhsizBDECxA4VjogQBovodc7g/NolnFnYQMfton0yAF7tY/DdD3j85Ve49+sv0I1pfAJLjocwS0E5uIoXAUNV61Bm5mtKRjVAqSQfYRiljU5VrFZb5WYblpYVyaisAzwGCRi65j1qrUG4hmj1bfQufYTuh1cQfvIusBAgDXK8jI/xw80f8OD2bew+fYrB8RF6vTY6nSYa3SZaC200Ok2EjSa8MIRH8zgM4QchPF9LRmnzUmuUwoAlFMFjUMsYaxhvHizVuoDVsapHqvppWx4afJRsFFteWi4vUV/KpXw9w9Fac5BxrlVsXuUvKANC3smKcT1m5I5ZWWKsTMs4WphxE/FbWUpbdQCJNFvvqLYaYH5oMfYc1hu1RmAJKM+4jmZdXt+arFzAAPfyB/XvnxZ4zBvTVj7vj/FwswH8+PPa80Z/qtph1i3NAbBmj6Axy3f2V9TKVqyBc31Db2DTHup05ShmSnetvcyuzWf3uw1A68Ho67aPapRJwJ1PW22LHwMQKju9xhaYNZymd+M8gLCyRp9W1cfrNQFCnWU657IOBAQZGGYEDFWWUWYJPX5RTCGDQUqOYheVV7WONSAUjCr9KaUnKkL/GkCoZ3TBEKr6wpQEL8tCJGmEYdzF7h7wi7//Dp999hi3bvUxGHQRx13k+TLa+Qjh8AjnF5tYWm2g2clxMthGkuwA+Qu4QR9uMIATDuF4Lg6PYwxjic9LEgq9oUr0QBAEzMIlBJQ51tJDMmogTZuA48Pk/dZMp6qfSBaQ48Kj3ArK5KZzUjsT+JPQGrIRKImMZBNlUMjLkNTUoPhLzuZDx2jZrVXNSsNkHZLpZPlwbDU0/i+JRRqvQ6glo3/cgJDaXDOEfiaS0UZCgDBCe9+Dt50gfXCIl988gf9MAGFvSAxhCI9pafEADHIH/dzB0AOSCHC7IaK1RUTrK2icWUVnfRVdAoZnVoB2l22m+PgYR0dHODo6xP7+K56xQRAijAI20E9OjpAdnmDJj5C8OsTR9i4OtrYxenmIdgIsuSGDQ3cwgj8gLjllup7ISIoVTIjdczL0nRQnSBCQXLQRIAtcRF6A6HiE4HjEbCFpmznYVQNBkpwpIEHA8qjh4KjhIvM9+NRGTojlRhvoD+EOYjgU5ZoQGwSMfBex5+JEA8JLmzjHSWWEIcRSD4dImSFMCbxyQg9JkURDWvY0BXiskWtkdXUetqpH9/cICK1i14WZJHZsSQYqa9zrAkK7/ITVJgXPUk0yIsaL/CcJZYrEIoWHnGIKhS2U2ABadEQGQvp/DQqz4UCy3iYJBvBYFp3mIbrtVawsnsXZ5XNYa6+imTcQ7B8Dj7ew9eXvsPX1t9i/dx+9JMVCDvTIT0duLgKEXNKCgCEtjfS7WvzfJFV6Sb5nl/Ewv7PHcMI1uP6lBoQ6jtAChPS1vreMnBLnnHsPnfcuY5kYwnMrHEt4mI/w5PkW7t2+jcf37rN0dLHXQU8Dwl4HYaeBsNngbLo+gcECEFI67qBIKmPWb+3Z0zJSzRDKSBuTQE8EhDJmyobhaYx6c6w6kzpffR1QY27Y3zsNIFRgUN30uPmuSsKUDF4NBidpKTXJWitE01ahwt+6vew2siSkk0Daa1hy9rP9wQHhVFxUXUNVE5UYNnMC/u2UOMsGhFPhtXXeuXMeTcpuOeEmZ4PTctyVjKI/TkBYCkeYgD4mMYSTpaQz0KjqYwINdf/+BAjnQvNFXHytHOE0MZ4zu0tsGZMLiGSJYj9Iwjra5wmjiGzU5RIKAvQ40yb3t3ICK/An2TiNQ6LIGGpJK+RrlmRUsV/0vgaD9IvcF4GmNrKsg2HcwKPHx/jyq4f4h3/8Dnfu9rH3IkSeLAD5IuAso+0AURqj42XwfFJIHeDomADhC7juEYIoRhCl8KOEGc/+gGwlY+bRfkzjlOx2kmgWGhrK+pmSgjBgNk/sLv1P8hewS5pvOofLoTTyuamXrJLt6JIcfKyE2RAI5MR0LM0NFPhWeRm4D7SUVslolczWpfezfDADEBIcJCONJKO6MP0fNyDUhqCdVIYAITGEDAhHAgiD7RTpwyPsff0I3rMheoOAAWFvGHB6Wy/zgcxHDBdDAoRujqGXIqFa3u0IcRQgoMQx5zaxfuk82pfOCyhs+EDoAh6l2nQwODpirwB1NHWaZHRK0Ogn8AcJhg+3sHX3Pp7cuoP+7kuEgwQdeGgkBGJzflHBbz+ncFZiPHJmPWICXkjQz0cMBgmAxQ5FgAKtEdBKKHZSeyJooKnEJCw5lMGUODmOQvArJrZimMFPXfTCJkKqLUelBKi+HL3gYBi4GHoujoidXO6gcWkT5z/5CD0ChBc3kC92cOTm6PsOSKZH59eAUJXYVPtuddhqY63GsLViydQq9PtjCC3WoGw+TgOENZkLJ0hMZeXQgLDSBlWWsFhk9HE0l+l3AX8FKCziDXVtOLlzhocZJZsxoDAfDpHHMdJRgn4GDGhxy32sLm1iY/UCNhY2sExF1hNKJvMKx9/fxsPPvsDOzRvwDg4YEHbyHN0cCJhxNjGNcl8ECgWovYY9Xa4lOtbv0gey/MpGVCHESjo+vQ7QT5GMWgyhAwzcBQy9JbTOXEPr+kX0PriG3juXgeUFHuev+sd4cO8e7ty8hbs3b2Cp28Ziu4mo20Kz11aAMIIX+fCjQNhBZgilEC9nGSW704qD0DuudlRznCg9Z8FY6xFu968dY1qJZS0s9zrrvcwAloCduG1LZsLvjyG0L1OfPMROVmNiIy1QWGPQWObGFHOnDIQK0E3zh2NnNBNvHA1io8yf0bL8dOavHw0Qzmk7TgdB2kKftO7OeZFpLW3L26dJYyc12MxbmF+KODmpTPXiaoKOrbWT0PAbMleFify655k0pyc1nhSznga8eZwqBqZ0lh8DcNRlKq0w3xMZwjpn37ybyqkYQg1m5jz5BB/VmFy0cI3OHNhTDjgdQ2gDk+pJZz2dqDzUuqdZQ85LIPkJNMjRrK8d0iHjywaGenyPA0KbIRwHhDIWC0CowKIkAnKQpouIRwt4/nyEzz6/hf/8iy9w9/4BDg4bSOMFYNQFghU4zhIiImHyDAHlTcj6yBKShR4BzjE8rw/Pp0Q5IzhuzNsyxfjlVNLCFVms2DFS0oE5UGZGhbmj2ECWiRZAkUgWB4FPFrowrtrBxOUyXCoTQeDSgx8Q0BOWlUtHePKZR2DbDxCFEaJIvRqk3qISHyTPpWuT1NQReahmXGmeqvP/CRDWxJHYhiAhc2IJGRCOCGS5DAg7Bz58AoSPjrD71UO4zwZYYDAYojOQbIl+RhmNPCSUhpZCTh1g6CYYehmGPjCKAjgUV7jYQ3tlCe21ZURnV9G6sAFvqQu/2wWaTaDf5yQxDBCZhqZe5eJowNY2cP8J9h48wrN7D3HwfAfZwTHCOEWUOWjkDqLMRcAGeM7JOzJK1OIQKMwxRIqTZIiw24ITBvx+PBgiTDJEiXgniH5mat9KQKIBIcVUDUMXQ5Ke0kAb5VTDnq9H1wpSmgzUhjl7N4bkSfFQAMLm5bM4/2cfYeHdt+Bf3EC22OGi9ScMCEmqJ1FvhWSUZ8ukHaqOodCGWtmwM8DANmwnbeLjMXrlmCnre5otsPJ/yKf15xD2vWJY1x6rla42GKwCQrmr8r8yLBVAqMCC8u4zK6ilh0q+Z0v7JIMYMcUj5LG8kjjBSZKhn1Gws4vNtQs4v34RZ3pr6HgtYAjg2R52fvkFHnz2Gxw+fIAlB2jGQ7SyHG0ai7RZEDvoqBIZdizZa7KDNk5hD51q+6pUUd6eDAm4lRRDWAcI6bOB00Xs9dBYvgT3wjrc8+s4/2c/Qbi5gZgcPp6Hra1nuHX7Dr7/+ndo+x66kY+o00RzocM/w1YIj8Bg6LN01A/Io0cZRpUHkDaSkrElG24JEPIeaMaXMWYV21txFEyKw6ujdCYe+6MCQg3RZeSyX1SBLfOOHtV1gNAwhNxvdjKhmvu05wePgEnTvsT4aPBXWS8UcJH4XnPmmbK4acBIffbGgFA35pz2ZPUZxr42Fm9nr6kTG3HOq6vmU313WrnpXBepBSj19z2frNJeW3Wn1bxX3Jwxbue639qDdA22Web55Cuctm3NdjuBreNxVuPAU07j13/Wyd80IPB0MYTTYh1LzkENUOrckmO1Q/U3x9unGsMrvjtlEfD+ZBxHdsiLvk8x2qe14OxxYOuJrBVqrM8K32DxzJUHrUn8Y+6/fJ8yZoRM4p8MCFWcWrEr29njtRlkt6Vc34wskZby/qCnkhp7JobQak87my8zzS6Ojpp4+jTB//EfP8M//+o7Li2BtA1kVN5tHdHCBQxfUImtHhqtBgaHLzlEhpLFBE4Cz6Es+gQAqYxGAt/P4AcZA73joz6b52HgI6R8AJ7H5aMoVpKYOnk/lIQ6vi8sqQrbIWc4vb+2vs4/tbPe812EoY8GAbswQEQkUmgDQm4Nts0JJDYaDXS7PXQ6El7WalFJK7kmXY/GFQNCNTcJKPJ7BCkoe/qfJKOVxAKcRVAnlJDsohoQNhgQeugQQ3jgwd9JkTw6wg4DwiEzg/TqDgkQystNPWSU2pbSyhKGc1PEJNckhs53kYQe0AjhtRqIeh34qwtobqwgb0VoNhtoNJo8kRrNJscYFa46BoQpku1dLj1BmUdfbe8iOTyG04/hxylCBmRAkAlAo2chkEbskIDeHImTYZSncEOPk7jw+yQvpTqCrAzVxTOJ4hdJIbeQLs1BLJ7vsBSUGVX6KKNrESspP3WsJn1n4FGCHYcBYbrSQevKWVz4s58wQ+if30Cy0MZxABz7AgapzXQdQlpIedEsSbTsDV1nGrUXUNtQU5s1SzgtoFgyGscNhImJLCyPtjFXCVxZRoFeuMRSLa3s3A8ExCoW6STDTGICqeknGR3mfVncdeIR/b4lc9PGnaonpFkmMXcV4FbtpI1zigvIKaCZssQORjhJUvTTDKHfxNnVszi7chZrrUV4pEl+eYzhnYd49Ksv8er720j2drAAoDkaIsoyNMlBwPJVBQqVDFnHkknB1tP/K76lxkgVENrsUVEUtuYyVUBI7KAdQ0ifx24HideD015Fvr6M4MImLn76McJrV4G1VarCi62dXdy8dx/f/u5LuMM+mm6ORqfBiWWiTgthO0LQUICQ2EGSj1qLN2+BY8aW8vAplsqMH+lnGWoqTrTiPJExVBnjxfgbdybMZxirUcMHT6sBqM5fib9VdywGg9UXdbFidXNDhoo+i+0SmSQ8VPfB5M4MQFiodGuyjKp5bgwpswq8Fr091gL1A3Neg77w2Ne4iWpn1kxMZ8skf1wwWFp3iqVy+g2xoct9MH2tMAa1OU7eU8YUN4YaKzWXrGfH7DXeMrlLoNm2WnWLT7rX06x37A46/eJYfMNus/o2ro5pqY9mje/S1SfHEJ4m2cykB6oHRHZf1gCxooj39GaSb05So2j5nhkfmvWxz8q9z/ZQ+WzFELP7ygKDWlKoR6I8p/SHAYTVVVGuPHbuSfvlGHi1xqHlILHFNEVf6+WaJZcqro1/t8CfxcBpOSPPDK57pzKMZkYyqokE4yDXAePqufiaetc2DlvZogz4N4BQyUU1+DMNozCicqAqSeWrlx5u3HiBf/jHr3Hj1mPsvYrRaK8hRRdwF9FsruHokMJXWmg3HOTpCTwMEdC+HXhoBJQllbZ2knSmcEnRxC8qqSGlNHxOnEMqH2L8AjSbLTQbDbTYno/46aIwRBBS8jhiDqU9CdCtrq4qQKjWF2b0hNUT4CfEis7YKkoUIRXIKUygj5JHslyU2ETFSopMVI1PnbyosCvk+oxPZ2cZ/VcUQ6gmD8drKlBoAKGDxogkoz66oxDNAx/eToLkMQHCR3CeDdAbUlKZAN3YR5AKIPSorhpJR3OqP+JwMhcGYR4ZlPSSxCmZ78JthMg7EdxuC0kgwbcUkEqvVqvFNHAxXWhskEF+eIjB4RHiw2MMD4/hJhn8UcpSTT/N4PFPYmMEEBJI01n9BBhqgKgMKm0AZQTklAeLAlSZKdQGgTmWY63o/tWazH4YOxmPJf2hsw18B32XACGQrnbQIUD46U85htA5dwZpr4UjAoSBJJNhQEjxigoMysKgs4yaBVTapQYo6UWNDzBGjODBqlFj/13eSApJg7UpGuBnb6oaNJc32jojjo+sBYTl5yq2YVVI3MRLVjc78/wiZVPnseMa9YYkrrdCllAU0ea3tKxSsZLWo+SjHMkgxmg4Qp8yauUOuu0eNpfWsdFbQy9sA8cjJE+38eLbW3j25TdIHz2De3SIbp6iQWUmMqrQQ32aIndTZMwSyr0bQDh9I5/5KZ/OMIRaOFP0Q7Hx1BtW/HWLIZRsoyIZ1e+PnBYyv4vU72K0tIDGxXM4//FP0XzvfeDSJQ7mfnlwgNtPtnDzu69xsvsc/qiPoBmi2W0hare4rEzUiuAxQ0jAMIAX0GbiioyjCKQ3TyybAG0A9J4AMCM30hJGYX3HpG+lsijFyDIsdRmRKYXyTKSg8r2cJobQujfLELKmVyXLqFr5au9fxeOq8U4ynGn2sj0GJEnB5H8y1+TzQp5rrwETv1qzFs0ctPpOptzR3ElllPNILduToPHMWyodUFkv7fVDrzWnO2FlkTVr8lyg18oQPOmy9QxLlXXRK6XtPDR9UN4r7Dkjo0Js0OpeMkdflm76dCDv9QT11gX17U2Y2sZxVHmOuvE3IXmRifl6k0Ex/btjgFMbvaKhkLXRnuE1U0vDjtLSp0EJnU/bChqUWKBFRgCtP0aaydBpCq1XqB/oiwXrJut50drFc9Rjf5uZmxQHX4zU2uXEZppFFixTWD2vxiMKSAm7pBgm/mli9wRsSDgTKVsk1CQTVZHKNkrJVDQzoOFeMcYsG834xgWM82Xs5Vy1SxkQ6ih7BXpKz2vYMFK6HRz4uH/3APfuvcTz3QMcD3N0Fs4gc9oYZRGynGzsCMgjuM4JgmCIMIjR8H20ogbazYaAOSqtxu0lIRvkLKeSawTq6K4J6DHI8zw0ogYaYYgoChEFlBE0ZdBG8lCRekp2WRoznU6bZaDl/Vz2cmpTAtkC/mwnjLAwuk60cbDqmM6yfWqR0iVXoWDLPyWVMWu5BQQ1KLSTyhA7KAxhiMahD3c3wejxEba/egjn+RDdAZWdCNBRDGGQevBSH27uMTBkDTNl5iRmjuSQlFhFxckR8KH3YyrhxwXizUIUBgHCKGJvgyxwehXKOFlMnqSc/IUAIsUKEiPoU/F4i6VjyaZiO9VILgHDYivWxo8CH0ppLOn4NfOl2UG18NnOKVnUZJO0J7I2sPvEELokGQXylQ56V8/j4p8LIMS5M0i6DRz5YFDIVfEItBZaegGG/PiFpMwMdr3QjG0hmlWbCQiLhq2cwlowrU/qY6aU/LKO9aucVS+IVWOtYOhqjtcxhGYQ2AfNAoTT5HR1AFb1eZEVz0GW5Ij7MeLhCAmtQ36A5d4SzvSWsNpaQOQ1gBeHOLn3GDtffY+9r2/A23mJYHCCdpagmSWgvFo+ly9JuXSJsIT63s3YmWwKzAIoNBJYoF8y9mlcakNTzlBjhOlTK6WAAYWmUD2/B5qvDWR+ByOnibjbQbC5gY0PP8TShx8Bb10HghAH8QiP9vfx+P49PLtzE8n+C7i+w3JRyjLa7LTQ7FANQgMIKUZA4gPMZmbvceKUNc4Z2UyK7b+I/dTztWxcTwIq5SQZMsk0WzyHQcfAw8Q91H/DGM3G4NTWQKVPi/VHn8mYEVVVtM4kqueRyqs68aZLgHDqo9ntSgcqCe4czaHMxLmOLB80Axio2JyZJ7YMd27Zeppr5mnKB/xhGcLZIHYalJc7nyS5KxvsswChfSc2krLnUl3bTE5aNd7w8wPI2TLCObpVLxgTxgU/WfGZdW9j89ICNZXuEMwwu4/muNs5D6mXj8o9KHBYcz8iRKyOdAFMMnd45zCScPbBlZ/LAEJJ7SFsVjECy9nGdeyxclzxcWSb1QBCYdTqRov+YPYYqycPNSA0xd2ZGeRhLPaOjDMp6UDlDxwqgaBkhxoQUpIYeo9LSii2kFdKqm1HWTWTmDONUoZN3h+0fali3/XMKmxFBf4066r9cUUTUJ8U51DtwuylYTCrraXHIT1POmpi0A/huV2cDBIcHcdodZeRuQ0MEo//7vaWORZwOHwF348RhSmaURPdZhvddhdR2ETgk1pP2p6LyBMLmkrdRWpEYUuVGULKqlTKcnC9CJlcUi+aM7NKAj9t00ozWrJOFd/H7axsAtmeCXiTTUNgWycKNDl22KGsDXG1n08aTwUzPR0QVusQ/pEnlakAQgKFzBASwFJJZajsRDsJER16cPYSxI+P8Pzrh8DzITrMDipAmGqW0INPwDCjOisECAnkZFJwnZKycOZCYcKIiMs8F3kg8XjaK0Da4SShVLaUqUn8WYokYIDEQI+ycJIklDIS0f3mjryn4veEYROwZkwv2dBsxkl/xqadmnmlnJZ6kygWL7XQ8iwse7nsiakTSQ08YgiBY3KwrHSxcO08Lv/5x+i9dw04u464HbJclEChVMwjBpOeWAMFtQnXyDXrdg16bpZmKLpdjhHv+ThDqGdNFXCcFhBWjG4tUa1YsgYQllrKSDbHNqlJMld94ARAaPd4IbGSY7UpZN+aAUt63aLnl9FDgHDQp2KoI94gmq02zq6dwXKjhV7AYdjA1h5efncbTz7/LY5uP0D7sM9F6OnVyCmiNlP1BjNkxBDSBCvY3WmAsJxNsra/1Qau0MxYfJjNmOkZUbeB8KZWWg8EEFLbaJYwpRqMbhPDPMCg1Ya/to7Vd97D8vsfIHz7HaC7gJMgwE6a4sXONu599Vscbj3GYDRgVpCAoAaEYSOUxDIhxQgEnLXMAELbc6w3C4kboJdseGbsag/tGDtYjP0aUFh832qNUwFCuwRGXc8YMKg3s7K0egIgrG7+U5KNvB4gnO5cKBtjrwsI7WvMMpBnAUKLvZ9mJtvJrbQBop1U0+TYY2nvrfutlRZPcjBMu7n6z2xHWD0rd9pzKk96zQSvxnbxmNTtVByvnBClGNwqIFTzbowhpPdn9GV1g6zlqsfHy48DCMuCWXMr5nq246QYwXZb6HE0xhBa7rbfOyC020cDwvJaYwCh/tz+jvBQYrxX1gJmuwQwlcyNGkCoV18ta1TcVgkQFzuulYyKR4lae1kNojrCwrATAKGuvTcvIBy3abgsgQJSAmPlP9rrOZyCgaDJZulSOTICJUo2qilNwYyiaOHkLYx1LECYKEBYOGSre4WuL232OTOC7DwAJnje7mGRs2pAqOddeUQTIUJt66IBz2kiS0l9FzG4O6HwlzhDnHtcD/hkMOB+jyIHjYgyk8bIRlRfEfBdKgkVwXNJ+klZQikcjI6RGs+UD4H6ToCzuhd1s3J9+WeWi5wz/5f6nXqBZKIWKDSSTxpjZQkAACAASURBVK2skUEpSjDLfioUtAojFJ4OZcwUTWjGA9+LuoE/JZWxO6cGEFbLTkSpg2YSIjzykO8lGD45wvY3j5A976Pd99GOfXSGIYJMAGHIP12EqceTjMCfvAQQmoymOQNCEvJSTRPqZqLciSIm4zBNhILXixsHgioPKP0kopoSwHD6F/qp2EC1pSnjvyqlEqBUxOapwcpGryoCoIFcseCpDUFim5Rny2rDYv23tOu2R4cSyhwj4zqDzkoXi1cvMCBcev8tOOfWMWiVASEPdZpgCszK2qkyK860D3TyGcUs/kEYQr3YlXb7Ulye/qQeEGpWZjwWy3gpy/XRzJUmAUKzXRnpq2XIlfNhyOm402iho+YmL5hsPJRWuT+IkaZAFIRY6PZwdnUdPY/qClK9lAx4+AzPv7+D7d99i/69x+gdD9HMR2hmMcIsEd09ewsJEMpLpKLaQVFfMLyQOssNjh1UZA0tBpw8mN6c5VtmQSVHw5i20JoieuzLo0tRDM0Y0p2mVOvTiTDMPQyiFtylVSxdexvdt99D+/rbcM9sYNDt4mXgcx3C+1/9Dnv37uLFq11mBBttAoXCEEbtBsKISk/4AgiZJSSPoM4yqrZItck4rsQuCCCsjgeRIo/H2ymTpJB+z5hArwUITQ3OkoFVApzVTIf1oEL7LkoQiJuhHsTps8i8mvZs6kNl5U2DaGWG4xSAsFBTVJ9tlgFXmAY1D6DlwPODMMPy2N/RKLsK9iY1WtmALt/Y/Pcya7l+PUA4/fqGtLCfrRrzJuuAzJfxNuArFI40GxBW1yEzAi0Tb9ZjmzVoDKjXA8pJgHDqkC/dhZa5Vm/NGnu246X2d2sMlQChMdVlqZo2u5RxPEcLTT7EbiMbEJrYfAN6JgFC1Y9W3wtDZYCGiS6hWm/lscSPqf9HYKrYVxTA4k/FmSmX0CuaViCotV2NMQYU2uNvSdbtNqAkf2Zfqx8nhZ2h117b2cOAT59DlytgK7JItiYSUXpRhkqSN+pkZ0aaWdR55ZuWRtBO+DSROoTMEibCELKc3wphkZwQ9njU48qs+tK24u5jwGmhJ8EyquaeFWNYPDvbwZI5n6v2uR5CP2AG03dcBJ4vRePTDCP6fuBhOBqyLU7JXEidlxHTSaEyMe21VAy+Cc9pwaHAF6o1nlF5OVI5UcZRcpQToLMAe6FU0ClxhIXVQ4Z7gVQ+6h3DDmrnr4rb1AZ3UZiieMrCoa6XKT0ezfTT+44acxqEViDBnICQNnm77MQv0Fw4Rh7+C69DqNdza6bxkm7FDtmAMEgdBncNig88dJC9GGG4dYSdH54ieX6C6NhFc+ijE0cI8wBRHkpiGUpFS4UjlUHJQ10NbJEaKOZDxOf8orotGWuwKXBVabSZKRPIz0sAg0JZdIQJVJVIlIeHj1GTjadTYZSZRVonabFLfQogtDkb00C2/Kwwloo9QNVO0XO60q70XDGVlKByF24Od7mHpcvncfnTn2Lpvbfgn11jQEig8YTqEFrtJJIC7UmqB4T1W4+qj1MyIu3EGmYDk9udZhBUtqVSPJM5T8kIK9a3umyiSvpa2aztDcP+qPBgF/1YvVfrHvhR7GeT382eZx+rGVC1sRQSUSp4ShsgSSIEFI4SsNSCVsxes4m1pSVsLCygRdIHyoZ7cITB3fvYu30fB7fuYvToGbonMcI8RcgpnHW9QQUIaaFn2WgZENbugzoBjmYTSxuc2ozUhlZ0ZaWJtDdNbcFWOXRp6WLvVOtAsR5woXrZjPR7tBnkCDBKXQyCJjOCnQtX0L52HZ2330V46TKylSUctlpcj+nJrZt4cvsWHj95iBQpIoolJOlou4Fmu4mwScXpBRCyhJRTS9MMN4aDCQynQr+KJTTWSuFt5thU7c0vtYH2KKqRNR05jSegqU6B0nyxAFNtCZTyXCszmNZNWhNZ2U+qXErl4mP3orymmvsWa8FevMZPYLn+6+Rttj1bcsjwYNH3bN/weCKn8roywXjjU1kG+cRHrfRf7XHqvqw44nH55SRDvbqmaM+eCgwfWyOr6+f0Ppr6qR1vXlq7Jn1r1rWN8VM9g+lrGwRZrWT1R1lyrY+v2TfG1uW6Nq55r7jWfMcLu1l3nvFerm+5ihTaYih0AfCSRNLeFYs+Mu0mxif9f1Z/lO9GG63j93jaCEl1L0WTSIINuR8boCngYwlEjRNAHV9MHTqZDQhl3gqeMR5U2+CWyysgqeJbuWh4SYsjf2mZf4Edme1R5QkY34gqSsfWl+0SuTfO/F6w0NVxaeJkDWiz5jZljteAV/0ubCDBEwGGNiDkMkiur75jAf1iT1Z3qJYJaiIBhAQGR0hGJKlMGUzrPdjstXZSJrVaaueMpSVlB64GhNwdMnALK1gnvNHOHTWwWEVHT0WJXxwPgevxfdA9jeIEYdSE4wZI4SJOEt57qf2pP4i9Y2knO8ZzLgflOQ24DjGEBAQ9ZLnLUtEcI2YIZQhIiQfLqlAPpiNWrSzi9lai7Hp5Lg0HpCwE2wJaiqoGnj6GTi5sYV02e30rxQiVe1Sbq72SzBFDSKljNSDcxq37X+LrmxoQ7oLM+yQ7FgiRN5FnDXDFOVenlK9uMG+wYfwevlpVyNAltCSM7rwAWiwbJUDoMNvnHQPpyxjx9gn2H+wh2enDO8gREUuYNNFAhKbT4FqESe5glAGpNlCURrhYrNTaY2cBkqDchD0ZHhWaVOlr2XOkmrQIhlb11PTc0ZlBzZJd1wfq09IaLhuK8WJZokK1Edibo17oRPusj7Uzc5U7jGh0ksNSjcWhk8Fb7GLh4jlc+Og99K5fgruxgrgRYOBRNlIj2WNnFoNdM4jrgFuxH5cuWwGE+rFpko+BvwljdVIii5KOxDRk2SvPU1Vdq3x+zWRU78N4ysePl1t+E4awftOW+AG9CYp+maQQ9JOAINXYIVYwHjk4Gebon8RYX+ji2vlNrEQhAvrw+Ah49gz7N3/Azq1bOLr7EI1Xx+gNRpLQqNjCiCEUMCOJjUyWLE6WYvdfyYOlvb5q8y4kcNqYVvfPVLsQyYUwqjjW9PssyahqaQUAjWRUg0Inp0HqISNA6AQY+g24S2tYePd9bHzyKXDlCrBxBvniAnLXwe6zp3h45zZu3r6Bg6N9RK0QrXYTXuihRSxhK2KWMODU0lSXUFjCKsshRgQBQokbMKy8gGrpYbUxKAPGjDFtKBnwNG1ZrU/uYY913Ur2T3t21oy3miRH2pYqn0XtocqLPGsn4eFrFjBph8JOqowru40qDVBIfdQxRdyLZQgaQ03kUnKozWVW1wP9txiW5X/2Wlz9rHqo1X+1Had6v1ibtIFQbb1p15lxDxMN/1k9NH0Dl6XN3H89vKmMJwsE6NFiX0XZjGVHn04kVOylythX46xkZBf7nj6rbXjXrcPV/qlry5r3CidctY3Gj9VhI7q5dDvZDo26ectnsk5nJ0wqjfkiVMTcy7jfSI9Zi2qozKnq9Sb1/tgTasZx+nAZ/7QAgQqXqSN0hkyyIKS2q05CoplfraZQ2Qq4C5Uqhhz5vIaasBFeSZQtx0OIM6kba4uYRXO82lf5KwoMcTbIvCQL5K4pyQTlc+mXqjNZ79OKzSuYzPq93WBGa36qUmKFzkyxgcwEOlT2gGIGSaFC4IgYQnnptU7vMYwNCptKNTgnWcmRUphTOsJoFCMZEVNIJIcpccWzTk0h+qmsT9kK9IfcFZL4kNudgJpQqAyS+C0F+hnuM5C2+kLZS/pdsUEkfCvjPqVvUb3vAMilBqB5IFLkEa5R8XkE2BUpo8cRnV7qCaoSG5xxVAB9FRBKmwl943qUYTTgBDIeg3DJ4l/nlCRsSXaAAYTGIcTNZDljZPvTLKx5lkqr6I5St2jGxYwsozKAxwvT//EAwro1R60HPOeFdZM4QsnSKYDQHzjAcYrk5RCD58cMDr0jB624gU7eRsttoknUMjEIro/YoST7yqOh4gC1Fls6Vcahfo/YQXllrOPmNLY8KWWwi30rKdP1BOBP9N9W0W39vnlW2yhRm2FpL1d/yCwtBo/esPWWx0yqMjzlJw9pSyldfFXepUWH5hzVYHQyuN02OmdWsXL1EsLNVSRLHVW4XrKvaozCa2+NBNbuu2IJGLNJlISztOvYRtJsI0Z7XsZAqJ3JU22GsknbC7NmDH4MhlD1R9Gh1Xs31zXG1fh7ejEvGA5eGFUQq/aKEtghUJgJIExYsgwMRx76I2INXWwstHF1Yw2LEaWFPQJ2t4FHD7Bz8zvs3ruN+NEWuv0RegMKtFbeRx6Xmg3MkDPLJVuleE0rz1QLCOuSl6hxx5s93bvNehomTfpGpx1RzgvbSNJD3xpc/A1V2LZgCCnKgOKCUxdO4mDohIjdEHGjg871d3D2k0/hXL0KXDgnJSgaEY5fvcDDhw9w685NbO88h+uDWcKAahO2IjSaESJiCSNKIkVpqYUlNPEIauZxO2XCEEJ5JAsvkb3pm1IJtU4KtVlOs7smA0I1ikpMoN1o43NATxG98Zt5Zb43aTbO4j60HEsrHti218oL8e3LRWYwooUxYpCkLD6WQSiLrB6DKvGCOrd4v2UdLqB5kWzHXnerq1cdcJi0O6kLTOy4YoUezzJbo4CQ01hG1LQBUXxm9+9cX5h5kHEq2uC6bkTUJECaAFINg2POYzteba8Bt5otDVWOJXGuVG9fz8UJ70982poxYIOJma0kjEjhBbLGmT2CaudtYUeWH6ZMNtbdn97Xa3fcMWbQXmvk3JNmdf2YNxkU52iM0iF2LFXVBKa/KWxHiQcVAJdMzJIrQwwYlcyPlDEp5QAxgFCSy8hcKfZQZf+wjFTKJTOyE9CobSFN99AlJAGI62ZcbqAw9IsEIDrjJIFGOpXsV7rUV+GskPgifhFQk9+tOVmAao24qm0p7cHAhoBfUfeWWEB60b5jWEEGg9a4k9FvHN1m7gA5OY855wUllZHEMiNiCEdEcDDVJuCH7TrbhjXrVuFw05nwtVqMSAXaizWLqkA0sX9SwN1EYlaTCTEUYztSAGHukMJHDFIn8+HkgZLMKn4rpyQwJHWVF2W14LIPnABI9L+MkFgKSzhJgKthCO1xL2NdwlQIaFOegBCeF8AncMhg22Kz7bhCBoQEdiWBz/j8qM4jvV6ZNV2Hl5VHgR2fqUbW9LIT/3oBYeEEUvOJBoFOMBNQ8OnIhTcgJW2G9NUIOM4R9H0Ggz2nh6bbQtNtInAipH6I1KN4I9OZEgcgf2tuWJgAGRSSsjdFmtHiQQwhpaKXQaP/yVprFnAFFUsMohkA1qApeSP199W31WFm06wOIb0UKGltMSk0u2gCsfU3NcvKy5Yy+mn6OJTCd6GLxtoKsl4LgyaxgzlnXo09tegqZ1wRE0mXtz2BlXVunPH9/xsQyoZovF9mkdCLaHm7NEttdSMtxYTVUdtKnMJXtBgCaSJlno6BWLXBFQyhbC60cXLANHlISSo6ypBQhtHExTBx0Wp2sNnr4PzyAhqNANjbAR4/QP/ubTy79QNePbqP/PkuFkc5ekPaALRERWIMdLygpn1pQy5lxFJ2hB7TxfFqczR/y/3LS+6ZYx9VcHyxcasxIzGEdnym0M/VpVs3r541RfygJqHoipkDl7Bu5iB2QozcECdehPDCZax++BN0r1+Hd/kScHYD6HaRDPp4srWF23dv4tGThxglQ3gBJeaJEDYCRK0GF8MNFSDkgrKBko1a8QPMClIMYWEsGAO5BKhVXwuDXzXgq3F89cbX6QChNbZr5Mr6CvbYrCoO9Lp7GlOQr6rjc7REfgyo6jFXZ8AXdybmXqHj0mNLzaAxRw8vRnK8oif5eXSdRbVWFc97ChZonEUs3+NkI1tPHLWO1KoY5m3dSSD1xwCD4+cWB4G6/zFVhj1DJ4HEahtNytAoHtjKTqrIZX1utaaoP+sBlv7QGic1Dq1ya08C3nXv1wOpkmTUju+zLlTPEI7nEJDxrv0B6h70hCrON+uey+1u1tdZ48SWc5pjCxvnVEyhBSbYYVPopxQ4o4VbFB38U+0Zem1U/JMyamhNV+ESDAh1UjWVyaCwwcS2oHNwtkfKJkm4UqfAY+enzn6g1wUChPLS9eUYFPoqKQtjfcUe8u+0V+kskno862QwstdxshcbEJZsOAsQlhz89A2VOZTBn9r3+T1hCV1PAUKdbVQ7SKxhYuaskiwy3ssUIEyRKrkoMYRZQu1j4nQlBEhFQqru1/u6KY2mHXuSYJCSLWoFnwAvVVRdSEMGtgVpogY2h1YxUBQAyr8xohQwyIpGBQhlI9GYlSSuibyoDxRTaKXfUWtGhpSlsLJ+MYGpJaPq+YrRrcllBncet7FkFKd93s7iamXMZUZZnAdUSF5qEs76Jxcq7KfqXFIhWPosxQz/EyCcYAgprGVT2ly6gczO3IWfuvATenlw+g782EMjbaLnLqDrakDYQug1gaCB3I+QE6DTBkcBBpXbjkeRMkYYEGag2i30krS+NDkVICwUCya+wwiiqoNF/i7L4+zNTn7XQFTLUTQ45YVVZzvi84h3p8jAqD1k7CmhK2lAaO6Ds55Su2VUDzEjs11caYFPkbtAI0Tfdzi76JBLckj2VXs71HJRrXu2RrsYcfV7p5LOGVmDMu1qANPkCfb6DKEybjQcKwERXdqxmiR/TkBYtlUrXto6BrQKCPW9iTHLzae8jhJDQPVyCBCSJBIYxeTxyxGnLuLMw/rqGZzttrHejIDIA7YeA8R83foez2/dwPHWE3gvD7FCsYaUaIYzmtnOC70DyEap4+TKvS4PacCZlkjqTUVGtdjpNI9I0y8LPH3Ce0/JDyKbaxHDoO05JeeRk1mCMYuIkKQyYobTi3qNWetM7o8BoROi74ZIV9bQvHwVax9+hPZb1+ASS7iywl/c3t3F7Xu3cffeLRweH/Dm3+62mBWkOkaNdpPrFRFDyMCQpaMkwdf9pdqLJaNyJ2X5ohlzNrNhA0L9u5aGT9ta5geEZeOvDoAWZqMFrOYFhGM2as1NC/bRY6LKKdYBworBqgbaeLIGtYaWnCx6cNjj2i5rYuKc+U6K9cnMgVlbuhgnlfV8ijNMr202U2Ay0Nnjou7KxqCevJdUvzfL4LeP16bJmAlSHFRijJm1KUaM+mXiIl9moYrNgJ7Elm6Z+xmPIdSsZPUZJyebsc42oStP2dcWRDUnHH9mbkkNSl4bEFYAWGmYWXGjxY3YB1R/t++xKlHW46quiYyTUK+qdhPUyefGe8d+x7qWDQiVucFqF0rvztJAPbfsPYnFfDJmMsUm8rHCxOnkJUWmL7Z9VKy2kklKGQDZe+z6CJqJzPIElL6EGCf6nRhD6kqqX+cSKPRUIXJmhKT4OYcHWLJRIRKMtJPtwrHCGdqxZeRV1J5mvZVSEh4ni9FSUIlLFCmjyBmJKTSs5LhtaavoOWGM8sxxYXoqPUHMYEIvoltlHbSdrbZ9XXbymtqyHFaCDNRynMtTKYp0+jJmXakdWWVkZUEV64FBI9UDlKVAgLA8k5KrsaKIGEKqF27NWQkcLICgSXpnZfJQ4VIU4qUfn0eRzVRaEmyWvjKbqCWmAnil0DwVlBdQKC+5Z7beCRD6Umieweac/4rkNRVAaHpS5m7RJ38ChPUtay9xMkTECGV2g+SjzA448KnOYOIjyEI0sxbaThdtYgi9Fpp+G5HXhhs24fhNQE88xoAi++ChxXpj+wVmBgUQZpx1VDwDMnGLtaawkpTBYoKJrK3UyByMqWstVspIF8mAyWakf9fv82RSg5OM0DIglEFdBoSmXaUMRs7lMCipiEeJcsirRs/iuEg8h2MGhx4BQSB1pQi47gPx7MyOIZzUk3b9G200GZZi1swysrsxr3xpMzYbbJ0RPV7UWi14JcNHG21qU62sv8IQTjGKLGOxXCNRg8wJRk/JA0rsIC04PkDZsxQgjIcJRiQbpfe8CGc3zuFMM8ICXTONgacPcHznBrZv/oCXD+4hfrGDxtEACynQHRGNZrylFoVdBM7LYq4C6a0u4c1ZyUx17lsO8lbZcSVeQ5kTDAapyiEFeovQhoO77dlQbLAm1bXEJ0hip8JTpiTKjLmUQ0XBLzX2pS9oHNNAHSFA4oQYuCEGvUV4Z85i7YMPGRBGFy/C3zgD+CF2D4/w6MkDPHh0Hy/3dxHHQ44XpLITJBdlUEjMOf0dCigkQEjyIgbOPBkkw6gklaG2NeOmLP8yLKAN/n5/gNAy4ScyhGVmcm5AWLVFaqatZtDFSWADQrXpjUnXLEBTAlraKNAyan1xA5pMm1vHFtJCNd9UG5i1xpKX2qOSb6O645TVH/YYHldIKLBVxJLYa5EtVa+TWuozy+gW8KoMOzEVSvNn4m5Z7A3VIyrgomDmrHazmlfke2KIlVe6yeteeczbz2OM4mI0qLaeBTZ0NkTTM/ZuVHlGnTGwxCzrtptj4PJF6sCj3V/m+Usg97UBoYmllnW3pt80XT9mVxTpMpUjsdpTdvbMKitpDyeTWMO42WwAqUJspm7RJnlKaQ5ZDkgCaBTukHIZOGL+pFSAjG2dYVNUWIEXICAw5ARwKaMkAgWKFDjiQD9luzFDZbEwyjnJew8zhkpGSsAoI7lkgiyj+r1DJMkQo2TACVeoPh2t5RQ+wcnVKL+C78D3Xfg+XY7WeLPOS2yfukeO77OSvdh7p+43Rl1WIiFVTkLiAglYGkDIv5NUlPOA0OeSR0D+VQ0S2Xs53lIfwYydx9k8uUg9tUNCTGFKRc+FEWRFhbJGi5+q39WayccwKcCaHgGEVK6NAaEhS0acAXSI0WjAwJPWWiZtNABU7KBPsfgstzTAnpPyMAhUrHGuGVM5jphGYuP4p/q9ALC8HSs2kZcrIysnp4KAdG27GHZJay5H2RCjbICYMrDS2CBQ6FJ/E0AXQEjPwHNTxUsSaGRAqN6vmxb2fsr3qrpMqwrs3ar0fd0PWTYqz2aTs0RRoKlKKnOMAXQdwj/uGEJ7S7GRNCfCUC8ChRRX6GY+vCyAn4eI8haa6KDldtH0O2gFHUR+G17QgutJJiPZiDT40ouR7jWzsdOGJNpk7fVQ3jQtMS0mqIKr6hTiEzWbi6RPVgyhBSBloJhjebIwU2gkU0arbC3M/KvJkqpjB9ns4MksGm8+uxpZRRwmy24zXhgI1orfi3Iz5Rg5YDCYuW5RisMesBoQykJiGXL6oOL5q9NkUlKF+mxM9XuPVfulZB5pz79lCBcGlb0RalBZLSUhi92YNFSxrmP3Uiv3LBtAhsOyZaqWWVMHKBUgFG+STiZDgFAYQtpI4zjBaJTyOO72VrC+vI6VwEOQxMDhK6SP7uHF7e+x9f03OCJ28PgAnVGGzihFmzIqFWPN3luUoa6MSZW1eoztNf44E9xdsC7EpqsAcapwmHO2MAKGykGhsmHL6M7g8kt5E2kRZseEbMTk5JgGCOnOtXkt/abuhz2XARJQHGGE40YH6eIKuleuYeHt6+gRKLxyFYgaOEhS7L7YwYNH97D17DH2D/ZZLhRFEaIGxRA20GwpQKhYQoklNCUoivqDquyEYct1+m5pV9PV9SBsPoawOmb1WFLXKMVXzQkIC8asPAc1GTZm+lt70jTbsMoQmlEva8a40WtJFDUgLNZIWR+1BNnmhuUe7DZWa3BVmqsBYXHTar21DHANwGxMWKg5SvdizXN1r2qVlbW2kEeZ/pE71GuXGrmlRrBbWoOPan/XAcI6cDYZsNmGpDFMjGmiwZnI91RMl8rsN+aEq4ZMyMNbLSz9VnmjyAype1y2P8Pclp/SqCnMqSyQXHlUm1E10Eo9nx7U9ai1MpwtZGyNMZvxLQhP5fGv8uDFKKl1HBqgVnKIjpGo+j6MM63EqFrbnnEgWI+imXa1rtcSn9z8dhZPWUuLGFzLkJ0K3qtSOL627GPyk/YwBQhHQJpS/LvEEQr7RcAl4FiuwIvQCJtoBE0EHmWSpJgyianzvFASrCiGRlZ/IxkVwKBjvJTMNMswiimhigBBLlyeUUzdAPHoBIPhCeK4z6EDBBjTnMDiCGkWE3eAiDJORwQMxPFXqGgYrBBwoMQkOs5Pxlsxv+x2UYBQQKHUFpQSErqchDBm4hiwM4xq5tFy5laWDNo0JTxDbExqg9APEVGNvyCUWD3FFNKSSaXRtAOC71gtO9LdJqatsPA447/YSVy/m2t2U8W/DHEa42RwgpOTYxwfH2Ew6HOBd+qLgBKysSRT7onlmJygTYdpqSytCgwSO+g55IRtgEI1iK2juD4CaMV9qk3V1PRWQI+zsJu4PZGtCiBmxlkBYGIR6bjMSTDMT3CcHOHo5BD94YBtfbpH/TL3LPctKkEDCOtYQk0YsEVZ1F3UtruRoGqr3158CrtnDBCWmG6a7v96AWF5tVZSJFoEiLVTbCFpzT2EcEGZFpuI0EbT7aIRdtCOeoiCDgKvBc9twaFMRryiCxCk7KEavIk3Qa5ob28FcGN8oVfJgq4zGnULEBXSBgs6mTMrM6IIYDXgdJqxVdyXTnursj1pw5sWBDGS7XtTV9VBuEZ8wIfxFpDnSJhCZ9l+sblXzQs9KeU+xkGUZS79f+y995cj55UsGMhMZCLhgXLt2Wyy6URKGmme9ofd/333nd3RjEYjkqJp313VXd7BFLzJxJ649/syEyhUk5p5ejNnpDoHXdVVMGk+c+NG3LgrSW3Nyax+/XyGMHUiW/ce18MgIyNJNnT7jOug0soHVlVhUqy8ZkNPpWd2oKx+egqUbZZ9/XmnQaMeZqYAPnEXVfdMPigVJRiMZgsUChXcvf0QtVIVJV7X8Qg4P8Zg7xUun/+Igx+/w6x1jnA2Rp1tYKdzFA1DmB3dKdtsf6vByvWgPWVVtBOgFGnoYZOcZG9E5ATizSkZZb2uw3nGv3EBjlWqLP05mYiI4C4iuNwcFwoQs71BbwKEll1PAgG5bKwtYLE5Z+ReDwAAIABJREFUm0j4iBY+5k6Avs962AqcrR00P/kEW198jtIvvgSKZYzzPobjPt7uv8Hr3Zc4Pz+XDYObkF8IUOAjDKUuU1hCOo4GKiWROhNTX8IAYWHqS1Ji4qZ58e8FhDcnU8wd0Jm4bqy+jyH8qwFCPX+J87MIy66p1xaV64BQz0W3TK0dYoac0h298/qw9TJmvTOGM1JLtCILX55/+r7q1KcJo2QTN58r5k52F1jHGiVmNja4t+u5sQ1IJpBei5RtM8ef0dancy2VbUvZgl27FDWleCRhUd8H/t63i5hjNXugvrsN3u015TrJ/ru6XqbMXhrY6OVZx2rdVP+p439ZxqznsLzepHu8BZmiRJAn2nu95lUJQMrcO5uUNeyK3cftvLl+ldaBQZtUzM7rTB+xLNu6jGjNfc9+yup7pXvF+jtmAtlrK7IBunbeG8lc8h5LTNS6JEz204y5h8wfy4KZ+ZeEOmk8YV+p92PN/U9AECMEBZucv9zDlCHMIY44nhXkOW4Ax/HhuQHyXoiCX0SpUEbol+HnQwGEnPt8Dy/PZuR5Awhd2VvoAj+jHNKAEJH85T3kk5q+GOPpCBHr52LuE6yhmwkzOJkOMBr1MRoPMJkOMZ2RLRphPFOQyOsRBC78gM3StZZQauSMi6Y1fSGQ5ecq82V9Key9y7p16hhKgIWRhar0NH2+qnEMALRsmoA4VQ5ZoGFDMIJtLTlRlpBAs5APUAqKKBYY8zrAPMZ8OpN1RCJfYR0z4yD5OfNLze4lNqSMlSwYhOdI7+JpPEXnqotOtyOPfr8nRow0YAl8derWXr5qyiiA0DULnJybyoL14SHIF1Gt1OS4haljn0LPV9VoFEsNpJQ6MW4wLUK0R10KCPUeqHOosIQi+yTTwdvPVgNkOucYLXroTlu47F6iPxgoIPQ8OU7Z6zPgUNpP8Xjs70jerJONmrjR7snKEBqSx2SSkt+tzOskd/N3QPi+DWxlQZX/6kZlJaSLiENAM0leVECegNCtIPQrKIU1AwhL8NjIMucnmSsONrWbZQ2SXWTTeimz5iVbZtJ022RybNCQNUCwW5ztIbO8bWc3q2xG2QDCNBJ47wWxUlLpB8N5LZa7VrJnOGq7mNsDkNNLwgzjxrSU91wbVGb3uEwcs9TA3B7s0va2tDm+DxD+nHt/syOpZsVWgqOMpf7KGa6YmVjJaCboSQ5nnaud+aylQDtz/HZGm5U6BbzLx3e9tisDCK0rmiz8Lkj+zZhVnbPlBMe8i3KxgXu3H6JSKMOPZ0C/h8XJAS6f/Yjz59+j9eYV0O8gnI9RXeQEEBZYP5BhrdOxnR5/WkO4ek90c7KjRwGRynY47iZzVmRwg/AQ5X0s8gHiPOcZjznCbDKFM4+Qp1yZQtjFHB5ly5YtXESIHGUHCQxtuCeM9JKzrdn4cqY/ply2GeLcTIHhwpfHPBdg4IUY+kXMq3VUHz3C1uefY/OXvwI2tjAtVzGNJjg+2cfr3Rc4OjrGZDJBPk9n0UCYwlBkoyoXDQrc2BhoMFvJbKEqlkSewLYdxmXUMlg3yef+fZLR9wFCvVYyetfgg3XBtw2Gdc4oarsu7LzGCS1hkvfNWHuOCgjXrH4r6jXbn0uOwYAdCwh1WtNhV512bQLDSr+VzdJ6IT0V7VuldTTv+7JrvWbrswYcVn5lOjxn4Ep2QbOgVNdam31O5pdNqmTq6MzqfK2nWaoEtODStDAxa4kNvFPYlK2i/Tlr5/Xn2BYAqYrFXA9h+Xk9CQYj7eulC6z5ytZ8pb9SRiT7OeY/a5w7l9fEdMfIri3pApD9jCxyXK7r1OArfeiksPfYMmCZ47tB4pks39dAdxoYJ0k0c8qJWYbNCNl7Lqe2Zl5m3/uGVkrp1bZAzAAvq/oxn5VuQyufkwWE70nc6jqrc0vL8CgGFIeuhMWS5xAALaN2vUVZVjgjabXxkGiQpGWSo0Bwzt7Oyg4S6HleAXm/hHw+ROCXEQYVeRQJCJnER0HKJjjiiQMIKBnP29QyTUTmBIQiA2UdIE0/POQZ1FPibyqB+AKRMDpA3qir5pgIIBwMrzAc9jAmKJwNMZz0MRz3BChOZyNxIqVk1PNz8PJ8f7pomjskvQNZU8ZzyavHROIWqvfOXiMxGjNjg0BDwJGYFLJOMCs31fiT93Zpfi4M02WYwERMkSmxUyWaOpMWvADlQglhoagTZxZhNpqIsEVbQ5iTuJaTyCY+0vlnXcjJCpLcdQt55PI5zBZzXLQvcNm6xEW7hV7vSmS5lIcyscr6e9vLlwBPZKTqPCPXR2SxTBUvCOB8hH4RtUodxbAozN5izi7Drqh1WQ8ZM44xZSLGR1b3PosTTc5IajMNA2t6UOh1UNtYIDdDb97B5egc5+1zDIZDSSrw+JgYZixgpaNyvzimBNymxjPSws0uSza2pqrCmtsIRskmTTLahSx7nNkTZdV6v2TUqnc5Df72JKPL25kdrGYW2ICGphIEhKScYwLCEAWXDKEBhD4ZwjK8XElYxCXNugGEGvGkmbdkUxJXTv29/LtSq6B/sdIIXWJ17Ux9kJbPIf2MZLGwlLZkTH76S14nh6uTKttuQjbcNTSPnpq2kWCCjrxKUq+VJC5NwbFNxloIkYmv0uO7bhDxXxMQ6sasX2sYQpPBvy77eR9DuDa1ph+RAYUa/GSZURPALwWsZkmRoW3rpUzNwMLDZBxhyseMzJyDQlBEvbqFOzsPUGYj9tkU6LbRp5HMD9+i8+opJmfHyE/6KMzGAgTDaIFClFQYJKv86ia/aipjc8sKB3U8a+DONdWVOtNZvMCAcpy8j3yxgqBeR1CtIReGcikoIblqdzDvDYDRFD6Zwjm/z5GncxeDDwbxlKI4C3nYmIrfxVU42Ut17mhC0JgqGUBIUJhb+MCCclUffTdA3y1g6BdQ/uAhtj77HHd+/Rs4d+9j1tyUN75onQogfPduX2WjjisbQeDbOkJfGEK6jxIYSsN6E2hQ6SQ9CKWPo/ifZu49p9p1UPJ3QJiQcskipwy9sQo3wSvvssbT/MnF3NQd8f7Y+jZ5jWSKFRCmgEAlQdm5mIQ4WWxjn5KYg60An6XkyVJaLOM4mM4QE//r+JQSAxtEm/kia4PWJiXS16QeVRUXtudZgi2SoDvz+dnXL20VPwWCk8UpTQxlkqAWCAsgNGAwYQjlrTMAa2X5W/7kzHqWvYYWzMgxW4ClPyfchmxnen2EwE0aQGfNOYxjZAak2tohYYfNMqdzzYBBkzBIdgIDxJYY7OyQkcudBd5pssLOa56OuA4a4wmVwdkbsm6dz+5Dev6ayFkTgNsV2vobWMCdAYS6FmfvaXYwZBM9y++/HF/wXtvWRnw/BYOprFHjDGWvMudmfr4REBr2WZqFUyoqrKCyhASHVGkpCCwhZMK+UEbBr6IQVJB3KRUNBRyQRZzPWCoRYzSeYjAYy/fxhGBupmBwPhNAmDKErgGEZHk8YamKhQDFQgGl0EeZLtK+9QOdCQgk8JtOhxjJY4DRtI/xqI/+oIPJeIB5NAatrH2fMkgyXXo9VEnAMcDPIsupTKF4TZjYLKkNNe3M1LiEYEWZK2k7ITWD2aYEaX1fNi4lOyjRpYxxAxwNEKLpnMhFDdAseAWUC0WR34LJ5PEEo94A8UzrCG3EasMVjW1TuWhyt42RGxO1tnbQCTyE1RL8YoDYXeD08gynF2c4vzzHVZ+AMBIlDZOqNGfjnmlBldTkEVFfA4QOQr+EclgVQJhncpl1j/0J4uEU7pRzOxZQaKKA1MLHJB9FCirLj7KpagiTAnMme/1CAaAJnwf0xy0cX53g5OJUJK9zHrfjatlIBhTKsdNjIKCMNeNEakF1BtyRZbSJymyWVkGiyVxl04wrsbUAyL+byiztbO/5j13crOuQWWTFZVALUx0DCAOvIgtMMaxK9invVBUQ5nxlOyS7YxlCm2uwQ03vmBlbSq8nYNDmbSzw02JXS/PbiaoMYdad0SzemaxpImExblxJc+X3XQ47+KyKiBbAyThTcLgunSeqAj6X6gECQlOvlW0loRLcZU25/D8DEO2h6cZ4PRRItr3sziMb8E2S0Z9z7/8jDGHm/a1ZQvZXScn0akD1cwHh6vGnmcDUVMa+902BQpYhtEGMyuTGw7k8WD/ITadaqWOjtoPtjdsI3ICIS9pNnPz5Tzj9/hsM9l7CG3YRzMbwpwN40ymKyCFg76Ek3aA3Z7UuRAGhBmiJ0EjGMPN4tm+Q4TocBxMsMIpi9OdzeOUqqlvbaNy9g3B7W1o8yFjo93B6cIjB6SWm7R68yRT52RSFaA7fWcAlmCJDmAGEOtf0aGmCZMeoDUqVSbSPKeLcFLEzgxPnpZ44ho+BG6CX89HNuQhu38PG409w+x/+Ef6Hj7C4fRf5MI+rXgu7b1/h7dt3OL+4ENtqFuKz7oLZTfYn5IO9CQUQ8iHmMgwGF8jZHjgSRGlQbxYKMyhuDtIte7Yqq7w+G/6bM4TZhIwFAzI8teEzGYbZlEwzA7F8KmPk5i90gd1oLShM5eIp+2gVFAr67MaczAjL9thAXG7mSnIwAUUcnCmTYjcKm+NRcGrNmXTKmZjESI35RraW0DRQlucYuTYNFISRSZ2l03mbApPrHG667lwbQ0uAzu5D5possatkbxhUkRkksCZTaM0azPUwQbCer0kQ6QVdkYSaDcAaWJi1x7JNek10D1EQSDmeWX9Mw3A1tbCSK3s9Mu1sElbQfLaMCXsc5jylDY5hkM3NT5llC8x0A013dAtYM/dK9lUDVk0dmCuAkAGi9ozTe6avkXeg5NaOKRlP2X3AfPaNgFCvd6I+Mgldu24n9apmgOmfTSGHsBRKJGQB5zIYtLQqa9doXGYcBaQmeqEg0EgjdTwmO3vCdN0ECHW8GmYwdgTULayRDMgSUYWhYLBcbiIsMEarwHOLQOxjEbmI544oYwgCe70xrnoDtNtd9HpD9IdDDMdjCeAVELLmj3VrWt8lbE7ehZ/PIywEqJZLqFUraFbL2KhXUS0XEIZ0j+Zx0ima43yOyXyIaTTGhLLRSR/d7iW6nQv0hx3MZkO43kIAoe8T0Nn1QeWJnusrKPTIUKpPxbWHtC1IWxwkkaRhFVMX8KxjuxkH0itQH5LzN3Ek5aKigpzrnq3y1TwICIt+iJDu+tMIk/4Q/XYX0+EYi9k8aTtl91m759oEjd5tHTHs/yuAkA8H8EsF1LYaKNXLgO/i+PwEx2cKrK76XVmXqaRhHb6whKKsUYBO2SUBoS4jTDNrH0Y3l0elVEO9XEelWBV56GQ4wbTVx+isA2+kzKDdN+104IjXLhr8bk0VRTcr41eiGal/BMqVMir1KvK1ClDw0B+2sd85wdHpEQYDAsK5JHiCAoGsAYV0GPc8U06i99dKfsWwRy5RyqBrUsrWtaZzJv2dOYdMXK13zowGzrWfAoTq68NTGmKEM7za+wbfv3i/qYw0hnZY40LL3JsDk58Tjv9XeI4OzRQQ2oWOIIZBg9Ug5+IAXi5E4JVXAGEFrlMWhlD4DkP322afiYlAtubPgC+rFbaTUDnBdYDQDA7BZOYZZuNMF2P7U6bHSVJMnBSP3HjJdfzp8LGsn5VIaWHxOobQNpjX7wSDnNzWwCMFgWz0nQJACwTXAUK5Fys7TFINtLrzLEk401P76WA4+1y7OS9fGq1xsV/mpyUpTmbsrz2Om01ltOfN+z4vs0kuPc2O0ywQzhzlOsmprSG0Rf5c6CNHAeFoLgyhsIP1TWzWtlAvN1FgFpXN6I+P8Obf/oDzJ3/G7HAP5XiCQjSBN+kjN54gZJG5ZU1s1v5araAyxnRZY9JACs9NAborNbqaRNHm8GzxkEMvjnA1n+MqjlC+fRtbH36Iu48fI3fnLlCvadzb7aH78hVae+8wODrFotdDYTpFKZqjwGavIhudq3uZE2POYNDMdek7GrPuMN0ALUOotQyseaVkVAGhG3nw6MC6yGPkBhjkfLS5WWxuovTwIXZ++StUHn+G/P0PEdTLGI2H2D/ex7v9AxyfnGA4GkvMx2J8aTdRyKNQDFAsh8oOBsoQSoNaLq+uAYVJgK/32OwR1xIm2SHyHwOEKwmGn2UqszxWb5KM6rOu7xcaU18LKa+vU2Y+vk8yujKjUlMnAww0q861UHtwTsbsqcVgh7UkBC1qkkDAYl0E+Z5MzCXZWVFAmKCb48QAR7vm6PP0SNTkIZMueY/jo02XyGebGD9RVZofdA2248AyfwooBPyIK60CIWUFFcypCtvanaeO03JPBGTazJxdX1bWvfft80ugUK8TG1RThqeYxDb/Ts0QKFGX1kszXmvDiFhJu6nvNNFpct2txJRvqaPFBLSmR5tYtwtLwv3PyK0ZlLMnnMtrQPt3K8m2gJog2Tp8K8ATTj4Bq+pKL4GhgML0nCQOItgxiQBlkk2/usw6nASayZjIXmvDmhlQSLDMe8b7xQAyYQ1c/p7jgi0NjMSNLzUGIhI42utm1rhkD1ySqabmQ1YNZAeUjAPrPGnGbtbmX4EoWTlzTwUEW7bTAt/suMlyRVmWOk1IJIBwSQKdZW31zNIvrf2NF64kcpjQoXKDD5bseF6IMKyiVGqiWt1E4FfhOSUs4gCTyULmO/e84XCGi8sOLi+7uLzs4PyijaurPgYjGsLQV4PlYJEyhBETCtragGBEHnkyhB4qpRD1WkXA4PZmA41aCTU+qiGKJR/FYh7EhoyzqZ2KMMYkJiA8x8XFMVrtU/T6LWEKPRcIC8Z12jSS5ySm9JOgUNyq8zS/yTjGm/pAraVLneotqJdI0TzfJpiW5o6NIZMYwVxvubWMExQQcvw7Xl5q7gK3gJDXma3WJnOMu310zi4wurpCPJqkHhx2VbcARRcbVZMZUMg4kUBQSIW8g7BWxtbdHVQ3G0CYx/HpEQ7PjgQYUmlDloyGMsUS6/AJrni9FFgJIBQSw8iSWebleAi8ApqVJurlBnyympMZhlcDDE9a6Lw7hjucZx3adFVJZJqWbadngdnZ+DeX+iNlNmeLCNVGHc2tDTS2N4BSgKtxFwftMxwcH6LXvxK3WbK7lIwWTOmIsIo+fQSoFgpkTEkdoXFLTXPsJmoRQKi+Cek+yrXK/M6uPdoTxZQ6MAFjWU3pEb3sMmqrOvQl9pR4WkN1Gd39Gt+/+H8Q1gaAf4EYY8QYGklcCMQF6QMG1tX8NwCE6T5ns6BmgUsSecqmKCgM4OYKCggLyhD6+TI8hw9KRgOjWzYOR6pNSRhDlWKsgDYbICTsnpVRpJa2dgJn60lSDbhujHIeWa29RiOpVvxnxFt2U8luFCbsSbLfy8yPHoWck6kjFsmdaQSeOSWVEmQSzQk7uBb3rEkymCzimnDyJwxarseVq0FjKq+5BtGW39sI8G1Qps/WI1ovzzHZnGwQLO9xg1GHkSknR3FjEKZgcJkZXfe+FsSa+jgBYsyuArNJjOmEZjJcZFyUSjVUqk00ig3UOa6J3FptDN/uYfeP/4KrV0+B80OU4ykK8QT52Qi52RQBHb9M8JMyf3YTT1kHOszOvRymLpCPcshHgE9ARkBI9n3hIMqJyBMTx0HPzaGLGOfzKWqPHuLuL7/EvV/+GmhywS2rnfQ0RvzkGU6fPUPr9StMTk5RGI9RjSKEDnPTrCWcY+6kgNBCD5GMxjl4whKmc5JjVwEkwescEdc5Zy79SPORNrideAEmboAOgF4lRLyzgerHn+CD3/wOtUefwmk2ZVwcXV7g4OgIB4dHODu/lKiyFBZl8yGLGJYK0qOQ4FDrCNnAWLrXJMGrDehtFj1h/lcZ9GRiLLPPNhhdHfNJ2LaUmMiAQXNJbBCu8Xd2rJsxvLSuLIPJdNFIf59JXaSqlwwgXH+8maM3zM2Ns1rGoma6VaKm+5w1jFH2SHt8UWI2GdE8wkGQL8FzAlGDSH8tW1QkYFABoRIxFggalsSSIeaA5GPttMuweWnWWZ+wvBxr7Yl6MxtAovSVnIsAOZuoW0SYzaaYR9rrjDWoBIOjcR+XrTPp5sV6JAZKHEsKEtO6LQVMaYPk9DouRwZLku+161B2JbaSEj0rIVcF8HFtUQCuJhmpDT6H3XxmzKwigqhUvaBGP8oQEtwpQ2geJtDJVMwkz+XzRGpJQc+Ckr8xomgsIMr1aOrAfnAGmFiDM9aGSSCtRiT8bOlzKufAZAGDLXsOpo+ZjEFNKEjvO0azMtBWNllRRFz/SvZQY1zi55V14n2a0JlyNkYcTcGSKK4J0p4gHyPnTYDcSK7rXJqAWwMVbVGgAFVBrWWQ9AC08XlyTRYzAZxMQFF6xzs5pTGKINrUuETBGoGGbfydw3yWx7AfCfPGejoyr7PZTAJemTOJZNcmFrJMdepyLg3HbTPuLEso18zMNbsG2SllEi3KlHsyb8ejCHmvhGJYExCYyxVQq26hUtlEkKtK/TniQIDN6dkMJycXODo+x+HxGS7OOxgMJpIQZcul2dzUEsrY416kCSw7p+0clusigH2BvJuDT2aPc86nSQmws9PEhx/ew+ZGDTs7G2g26G6qXfFymCHCUCSFFxdHOL84xMXlMQbDjriNlksEBlo7aAEeWTk/HyDvK4uk7ppGDpph+xUopk6bGv1Z109zMTMxoU5rO3Z5shpHam5IgTfB/5w9ipn0ypHBLKCYL6FICWa+KKUao/YVWscnGLW7iIfqBKrvY6gQs1SkRIeWFgnoJkPIVmQEib6DUqOCrXu3UBVgVcDJ6SH2Tw5weHqEdrcjiTjWDhaLRW3fJE7dgdRZkh3UkFtBENuLBKx3DMtolOooBxVtVt8fC6PZP7pA/+gM3oi2dfplr1mSwjNxJzEWW8XJmHDpr0GzO+k4KSRIpVHH5u1tNO/uSN/m7qiHw/YZ3h6+Q/eqgzmVTnlPmOUsS0hQS7M5AYd5rYm091GD61QOKiwlj8GshdKlIFKmnlJafnFO8jink6m0vGICQdZ8lqzwGr0fEDITohIVCwhfZQDhwr/EQgDhSBeVRYjFItSM338zQJg4W3IDtWuZDOoUEGLhw3UK8AUQlmUR8iWQKMPNAEIpZjUbvAWEli20wy7Jbq7KhyQAUX1yUu9kh6oMznTophuQgYxL75WRhNwYPS3/QTZZk03IbmS6IOrATHTrFoTaXG0SQZig0bCEsleaWFL61NgzyJCAP4dk1r3WZuZXAsR1rEOSWv/pk19u7pwJkWzxkPnsRLq0JM8xEeBaMwE1UVgnwUoSyNlTWZL4XGdJE/CZJHMy2Vn7Pglbl0SluizbXoRc5GfMlLK/j9rus9VEudJAqdxE3S+j7IXITyLMj4/Rev4CB3/+GpN3r5Bvn6G8mCKIp/CjMZwoMrV65p7bsblkfMG/xQIEx76DkUeJaQ7hDAjJzMQu8tIkmIDQlcfYddBxc+h4ObQDF/XPH+P2b77Cgy9/DZRrALN8cV4fz17i4tmPaD1/gqu9XQS9PqqzOUoMeDCHu5gjcskOKii0k5u31KNUkP1GM4GcWF6TTczFAghjSn5yEfy5g/zcleOdewEir4AWYlyEOfSbJQR37+HT3/1f2P74C7hbO0AhRKs/wvHZGfYPj3B0fILZZIbAY+C2kL6EhTIBYSg/C0PoG0BomAxhOqR5sYTZOo+S+rHlcZ0FUu9nCFfAWcKC20Vvdb5Ytiv79+zvMs/PzJOVo8vMgfR9kuM065YNvNaxiMn7GdnkNQmBeYK+ZwoIRXGvoUcip2SdES3dKTUbj0m35FEKGyiHrC/hHses+DzJdLMsRdpEWkAoCS+rrOG7rwv7k2R4uv4l0l/zCjPFBQiSsZQg1ENMsGrCRzFHIFNkmEayh+xxNp9PJRyhbT2BT+fqEodH78QVV+VnOXg+g3mCJDt2lEVYqlWx8WDC9Oj40ETE+9bOLPjPBJXm2isoVFku91AyC3kGtVxbvECAC4EUA3VxhpRm0moAkTq/xmqwZPonZpMTyVCzFmSxukLqFka53wjDURejyRVmESV5Ebz8Qh5mezXJAu56tj8ZwbUayAkLRaY44rUMUQzL2qZAwKpxppVSEs5n28vNlH/YvdCOmaX9KZOk5cjkGmrMpGazCXr9Dnq9FvrDroBXLhd85IMZnPwQcPqGtSHwJgDk8ZI1KkhCmqsekxoMkIMgRFjk7/R6DEZddHsX0giK4JgSxbzPcUcgxPGs18KaHslaY2S1mpRwsZiXMBsVUC1viWSSNW/T2UTquWmeRXkk74NKSqfisMnPU6ZRmS0BmLTYF7dFw+gm8t2sDDobipmEgGkMT6VGFLmYzXIoBFVUK5uo124h75VRqWwjRF361XYGM1x1I3TbcxydtHF4fIrDk3Ocnl0KGGQNMT2q7UPaWMj/tVUDA38dKDYTpdJjTepQSqoMdC7HsacPyka3t+vY2W7i1k5Tvm82i2jUKF3MwXdijGddXLaOcHq+j5PTt+h0zuG6MSqVUK5LPm8lhFSO+PDzCn7SuZv2F7Rhn9YWpiaCqkzIxoYaP9ryIWt2aHLUxmcg0w96QUnuArMpmdKY5YKiJCoxRgiqKAclYDjF9LKL1uERxq02FqORZITY7imJVDMg0x6P9KM2nhNUBtEzgIAwbFSwee8WKjsKCE9Pj/COSpuTQ7Q6LQl5qbARQFigbLSggND3tX+fSMJjWS8FDBbKaJRrqAaM0QM2FEbc6aF30cHg5EKO3Z/Qw9z0wpaLmZZ5WVAr1BmBF++6tE/jqI4xpZrII5CtY/PuDur3bomHQIeAsHWG3Xd76HTb0ouQgI/Hqgyh3s8EEPrKFlpAaEvJJCEhUnsD/LjOLakPdJmWzgh0M8/7InUeUvo8HGoCwdXaV/4tt1iQU88EuSbjoUOaiPfvgFCvTsoQ6mZjC2xT61ou/goISyoZLVblZ8+1gNDX/iSmAaZOCZXDiUXtUgNQXWiu1/YZ296EObT78rIM1MAss1grlgMiAAAgAElEQVTZiW5YQpP5SWoEfhoTmWdksknZFHFGOvlzASHRrITfdlWQy5uaeugRm7NYGqHrD/avDgiNFGtprvwkIDTjRr4lucTl2ZaV1KRR7c+w8s+890pgpp+UlQ1Y8JcyGMmYluOyNVOUwzEzH2E0mGLBHpsuF6KysIPFYg21fBGlXB5Rp4/+7i7OfvgR509+FHaw2G+jtJgpIIwnEr5KGCvGHXpHbdJR/5tmiQkIJ/kcxgkgzKFgAKFnGPg5AaHjYuR6uMwt0PN9RFsNbP7yc2z96gs0H38KBEWAbSdi5lsDYG8fo9cvcPnyGS6ePUXusoXyaIwKmUjMkScgdCIFeRYQSksKIB878KJlQEiGcGaeSyBIQEglhAJCAki6nQYCCjuLGGf5Ba7KPhbNTXzyu/8T25/8AmXKWqt1DKMFLrtd7B+fYP/wEL1OD9EsEjZQAGHRR1gOERR95GkukwGE4jjnMXhKZX8qBcyuA5l1PZNh+M8DhFmQsLzrpEmR/wRAKPW9ZElUw6gMIWsGXUzp6YACGrUdqZ+lezQhDK3kmR5nDarHRtJiUmRHuO6cCacmyT8T6qxZyzIpPHVZtOA+ea4yEgoIXQGEwlLZHHsS5JFkZoaYDx2bLITtDbs4vzzBu/03kqhlUEpmkAkGdS80H2TNJxytu1EJqbIxiczXgJfrgHDdIm1/twwILVtmG4QTZEggWSyjWKAzdylx7ib4kjYB1hFQgLBtBWITOKZuziTM0uXQ/CSNwgl6pnJdoniC4ZB29TSiuMBw0oXjMUOvgNAR5tRIwbgLCTtJUMhEgS/SQ3EhFMbERa3axNbGjoIlAwYJuugZIL4BRJiZnnsJHly+8cmEsIlXZdCVQWNvuuGwj073Eqfnhzg/P1ZgT2YpT8ORCG5+ipw7UaMjkaryOvHasWUCwVlBvjPZwYCzUq5iY5NqhRj94ZVIFI9O9hEvprq2uAw0Z2r0YiXF0hSbzKep70iSUNqQ3EUd+VwTjeptlEslYWuYPKFxxnDElgoTTCZkZueYx0N0e2eIYhIKabxDEGill9YlUqXyhgk3Y9JeRzW204cGxi4WEedIACdHQ5eGAMIa52+hgcCpM+WG/miG05Mu9t9dYm/vHBeXfVy0u2hd9TEcTQX8S40jxxyZI0kEaO9Cme2mQNcmqqw6wO5r2gzJPDjv2CCJREk8YZMkNBtl1OslbG3WcO9OE48+2MHd23U0GiHm0QCt9jFOT9/i4Og1Wq1jSd5Uq0XkPUeAA03IWBeoYJD984LENEZbHthG7PZQzd4g9XOGjV0ChBYcZn0rTCSWLMspS8h5QUk3AeFkRpYwRhgqGKwUCAjLAgjnFx20Do4wabeB0RgOwYm0BzLJJRNPSypESGjWDRpAaNhBAsLYd1BoVLBxZxtlMoTlEOfnJ9g9fIs3B3toddtyS2jAEiaAUM1c/KCgrKlNpuZyKPlF1Ms1bFab8OmJQIOL4QyTizZ6522MLtrAYAx/TgCbjNDUMCrRv2klnk0pEhBSQUSp6JTLh++h2Khi8+4tVAgIEaE16OLg8hS7b3fR7rZlPlgAWChQ7qqsIMGhMIRsS2UAvyZf9B5p3aD2blVjG5WH8t5LjTGTKhwLJtFCh9nReIR+r49+v69tuUztK81sbgCEdvnntmZloyoZ/VtjCFNgkgaveic0iBaDGAas0uzUh5sjtbsKCEvSh1A2CNnY9GGdyG4ChJbeX4VANzOEZuPNbC1ZmcoyAFx97s9BhSmrmMUg2VDgLwGEK5mIZIHIhhEJbviJw/uvCwgNcLsREK4GUjrOUjv6dUF99jVpMGefaSWuCZNiKdZMFjPFnrqYCUMoGfkFZpMIg/5YxivHcjGsoFIhIKyiTrtu18f04AQXT57g4Otv0H35EqVhF/XpCCHlogSEi6lpBK+hrJxVRjmmYzGdUzMXmHo5TDwgoESPmV0CQlpCM6hZuJg5LggKR14ep/MIw2IR5Y8/xJ1//CWaX34C994DwPWVLGOKMV8CzlvA/h6uXj7D/jdfY3Z4iLDXR81j3jyS1hlzh60nFBQmm7kBhJSvOpbG5lLuLDB3Y8ykVYWygwz/yWoKKCTM9HzMnDx6OeAsN0ebQLdUwf1f/SNuff5LbD76CPmtbcRBgP5kgpNWG6/e7OL48Bi9bg/lcllAoBjLFAkMA/gha0QYKGn9IGWjlIqZDhwqhTGA8Kdm8t8BYUYyapInyhAqWy9Bn0j+PMwmOXGJvrV1Hxv1Wyjla7JyU7JHxwonmiLHoNm8NgkKk41Dk35pK4k1d2dJSmjlq0uraupCbZppK2Om7y0QUggKw1gw9U/akvJHF2gNLnF4/BbPXz2VYF8y5B7llgQUCgot8LOSYw0SlC00sUdmvq4yhDeBwVVAaPccwzQtaOChLGG5WEGzsYlaZQuhU1cmS7qHqtSR3x3tJpq5nnb9sODNMJ3XLrGuNWRM2QB8Nh9KbdbZ+REuO8fojy4FEFI2SkBoZdm6FvDeqWmc9q9jLVoenuMLk8lm5gSDtzfv672Q+j1gMWfQZgChBbG2fY5BMmqitfzFoZDu09qTkdefgHAw7Akg3D/Yxdt3rw1DyJYEBIU8bq4LZKWYyDMN1aVuriDMK+ujAr8osj4yhMViGRvVDQWEsx7Ozk+wt/da2EeyzJEZKxpEL+CSMWTDb8/KlTMBvYxGF76zgXLhDjbq91CrVlEsUjG2wHQ6xWhEVlaZielkgvG8g1b3EJNZV+rwtLWRGnLIEDYMYcIUSnDLBt3qsKpyb1vDxWtlEhdsmTQnIC+KTJRjqlLeQLG4AdctI458DAaUh7ax/+4cb96cYG/3FP3hHAM6idIVm+Cfe0kur4DQMNQ2GaGA0CTYbZ51xbhHwaBwRgIAWa9OQBhHE0Sss+d4c2OUinnsbFXxD7/+FL/47CEefLADB1Octw5wePQab989F0DI+WoBIY1HCBCE6fUJCHlvCQgzdWYEhCLH1jGWGM3wGlogaIZfSjxkEooCgtKsRSIh5W2Xgc6WHgtMJwSEc8wXiyVAWDGAMCIg3D/CtN1GbjjSHn7SE9gmqjOfYZLG1rhNXOkdZQjjwEWhXkaDgHBrA6gU0e228Hz3Bb57/iMG44EAIQKpInv5sn0T6wgLVNkEUkPIxAJZa89xUC2UsFFrolllUsQDxhHQHaJ/fCaAcNrtwZlQ8WRWcKPKE3bYuq6atJwCQk3lWUA4JSAkW+h7CBtVbNy9her927JXXPTa2D8/xpu9N2h3WlKPymNly4uwaOof/UBdR0X2yv1fGWBNjGjPN61bphGXmQtsh2Llp3QsL2jiwDKBZIl7vR46He3fOBmPJcFjzWtyi8VkJS7P5gItQ0hQ+LcLCHXOpMGrLc5WeQjdRRUULgNCKxktwnMtINRNzoLCJUAoLShWWkjYwuGlPSPDEJpAwuR1MhtJ9gVpFJ7U/lma5v2anzWRy0/LTH8aEGavpVmo7K8ypbA8xL8aQ5hsHD8VOts7b5wCVpm4awyhMQ1YI1Flpned1O16TZQFhKr5zn6tf665eJljk3dYNbeRmGilyN+81P6aSV9KQFgTMBnR9cpHgfIP1g9SMhpWUKbFy2SO1us9XPzwI06/+x7TowOUhz3UZ2OUWKO0mMGzgFCOy2TwTbG4yrYsINQsP/HbjGV/BGpzykYdBHOCMWadNSCbOR6mZAg9H+c81loDW199gdu//QrBh/eQqzeAclXqelxm+woVoDcCjvcxe/kMb7/+E0Z7e/DbbZQRo7CYKyDMKUvIh2JjrWclQ/g+QMiWD6KgyMVyzH5EQOhh7uYxy+UxcHJoIULHAXp+gI1Pf4Gtz77EzuNPULx1S9xQZ46DzmiM56/f4O3eO1yeX6Jer4mrKCV9XuBKLaFPgBgw40dmUGunLEPIAEmZQkUhS/Vd6/BHYmqiS/9NY3D5b2b9uzYHksmbrJGaMV872tfKoxN2MGGMzUFnak/tJpUEfTdNXeOE976ZrW/LG23rbFODEe0zSDBoAaED36vgzvYHaFa2UfDKcOiAORnJIzcbwonGklywjI5JHOt0S2r/zNq+RmkpQZd1ibHmNpaJS0X0eswGEOr7KlMRLdiCRbnFBU0H/ABOPg8EOXjFPDrDDg6O3+LJs+8xGveQc2MUCqxLM2DC4/eUDVTig8yhlY+aoFLuvY6DtPoguTOrq1XmXtvzs03U+H8Fg7NpjGgGcTC+tX0Xm427KKKp1b2sTxIiVlk6sm4q37T1hCtKiMT8Rg+FGXMep0iifA8uvUXANjoDnJ4f4Pj4Lc5aB+gPL+H4c+Tzyri5BMhi3KSNttUdnOwQ7egJRugCWBSZaMEvYauxjZ3aHQkN56yNpNW+uFsqiBQwkTCEqSHFtfYwyYZnWjsJmzlTd2FvgVk0Qb/fxZvd53j24kdJDhHQU/4r6wLllbyXLh2JtW4q8ENJ5BUoD2VvuCIN70Kp4+R1JLPEq0K3TJpb7O29weHRPtqdS5GR1psVcChFi0mSiJLPoEHHipsl4xk/10QpuI2txgM0Gg1USjTT0/seLSKMJ2NMxpSQjjGYnKPTP8Jo1sJsSjfryNSVai9K65TNz2HySxt387vWuVrXWBFryfNtb0/eJ16DKrY27qFRv4VioY5crkiCCoN+hMvLPt6+Pcbu7hFOT6/Q7U7B3unjeQxGxAICqTQRMEiGkHNtmenV+ZgqRlOnKAuUta2RSEeNfJSgkEwhtYmOM4eTo1QQKBddfPnFI/zi80f45JMHKJU9dLun2D94gafPvkG3eyYJAAJCOo0SEBZYSpC38sKCAENh9qX9g7Kp6hNhxpy5X7be2KyCSWWc3TiWfSA0k2v4W5M4Nn4EYiC0wHQ8F4aQO3khLKNiGEILCOPzDtoHh5i22nCGI7kmIhkVdVSaJMpEg4mTN4HgPJfD3CVDmALC0laTFw1X/Q6evnqOb558i8GEvRsdAX/FIvsgEgya+jsxZaHpDRvQeyjkAzRKFWxUGzIv5JawzcRlF52TC4zbV5j3h3DZw1jAq6kTl1urCUOFy5rUEVaTGJnHKkY4C0wRYWIAYaFRE4awev+W1OqeX7Xx7uwQr3dfo91pC+NOAFvicVtAaMxlBBQaYGfru62JGSey1vbqmOOaR0ko2b5CyLlfVJaRDKiM5Ri9URftVguXrZawhDx+cah9v2RUF9u/M4R2n0uzkbovWoZwVTIaqGQ0MZWhZLQINxcmG4ttiGlrC8R5dBUQmsJvYQNXvrSHjIWB9o/rwNpyMf91iehqfvJ9YZQNNm9iFtPjsQtK6oyacQXTEHTpg/R6LgcWWUD4U0eV3KEVJ7IkfFlbkHe9ck/fZ022ey27x0O2TqDZ16xrGWHEY0s1gOaT1gbOKgFYxetpjYz5vEyAtnqNlCVUcJOMENOCw0o19LIzy6QmD8xszyj9mNLdD/Bc9lDS3jzVcg0hM8zctNtdHD99jssfnqDz/AXcdgul0QC12QTFXERIBJeA0Ab4GRMhjcWzVuKSbpSsGhf9uQsBVhZgMdFCZoBSuamrgHDoBWiRLdjcwf3f/gZbv/ocuL9Db2eg1pB+R86Elp1lYDQBzo+B3Zd49+3X6L98jdzZOUqzCQqxylvJ8kU0iHENCDeZe4JB1hHaGkKRbtkaQtcEoyaAp7SUAJKMZpTLY+54GDMbhwX6DtD1fBTuf4jmJ1/g1mefo3LPuKGGIaJ8Hj++eo1XL1/h8OBIGELWDHoM8vKOOI0WSnQa0yCeDIZIqOx3AYRaz/M+QKjTIK3vs/9fmn5Lcyg7lu36t242ZoHlTSAzM7eWioLTdTV953TMJn81ku3sMV+bIPIRxu04mTz2vdK1TqchgyXLxBOlzU1zbJpxmIb0cw+zqYvAq+LezgeolzcQOKGYJc0GV/KIR1040z581l0tYqlJNQ0RjGg0lXvKvbFgVE5WJdRZl0SB0eb62OdK4C3nr+YlFhjGOfXJjRaOJLfn3JO8AGGlikKpArdShFMO0Br1sX+4hz9/9zUGoytJKBRLDJTIApoaNMqRTWJB6BmGv9bFUphogsJ0jVZAeBMYTFZeXVEtA6rW1HrG7PM2XWA8mmE2jkV2ef/uh9jZ/AAhNjCdLzDqzzDsTzEdsyk0lwmCQYJCmzjNtEUxx8J5oJ/BwGgux81+nuVKCYUSTRkWmMwGODp9i/2DNzi9eIfe4AJeECMfUG6WNgHX+cWsPKWHeQGEdK30vaKwaxXa1JfqaJY3UStuyPFF4zlGo5lI7gkKKTsWc5ekjjA5vKXrZ93EaT+vuJ/3gyVfC5TKBZGPc4yyf+nL18/w4uWPshYQHOiDxlP6kF6mZEX8AGFYRKVckZ8J/shC5HOBFgJJf1itK+M3mr/sH+zj1auXODwkUO7h1u1tBIUF5nEfDp1MKR11KVGlFFYdKqUhuqk9Ddw6yuEWNhu3UavWRTaqfJTqRCJEUnvJoHU8vRJ2djTtYExmbjTFxJhdTGmMJEY0amYjbTbIENLBk+y1tOAxSQz2pJ1NxSyDX6yXzHs1lEvb2Nn+QAxk3FwR04mD1uUQF2c9HB5d4M3uIfb3z9Ab8DN8zJl0ZHJFXEqVGU7ZQU2+ZJP2tgxCdY7ZyMECQgU9KvZWUCjg0NEH2UInR2AYIe/O8fmnDwQQfvb5Q2w0S+gPLrG//wLffPvP6PXOhQmuVYsIAk+YHwJCbVGgkkj+TGMQlUaaXtQZ0G5NBLNlBUkOwgKzNSUHmrAye4tx0xWHZQMI6Tcwmc8R59j/TyWjVYJCwxDeBAjJFK4CwrTdhDqLXgeEFdRvb6FMQFgp4qrXwZNXz/D1D99iyASdy/keoFyij4fKaAkEybDx9wXOiSBApVhEo1SV+kEy/hjNgO4Ag7M2+hctTHsDLMZTeFG8BAj1OqiEXA2WdBVPzb5y4lbOeGZChpB97X0Py4AwwvnVJd6eHOLl65fodDqCs8gOlkoGEJoaQhrMSDJL2k8wyWEa1Dt00GXWiTXgrMGm06xKQ8kQEhDK2BBDHTKj7IGutkXzmTKEF5cXOD07E0k3xwzfe41k1NLwKrL4W68hXA5S7ERXQKgTxQJCZjBpKmMAYVCWmituHp5XEvdRitSUIcxIX/h6AYRmo8uaqSQM4TJw0+Jrm21Nj/CaJDQJPgxYW6IO/lIwaIPNdYAwfS/rWiXPzuCka1mnTFypr9aKmP/Il4CgNQ40a50Jb3QjXJPCz/SgSdFV1jk0E8BKsGnfIw2YlLFb30ri+jkv93Cyf18OhjPB2JpzFqcpc12XxrAUc6fBvRyXZLVpkACRf5AlZCacWfAyA55aA5ViGT5rRHpDjFjz9ufv0XryDKPdtyiPRyjPJqjSVdQ4d7qszhYgyObpvC+ZT10yU9AAmLV5selVmSfTZh5WqkMzmYnrYeySIQxw5RXh79zHw//jd6h8/jHwwW2g0QQ8OozOxN0MDltjjIDOubCEx999h+6z54gPjhCMhyjOJwijKRauAkKpBzQBOQNwjzWExlRGyTfTE8m0qBBnPrmWsTzX5QYR0fxGjT9mOQfjHDDJORgEIebNbVQ+/hR3vvwFqh8+BNiTqFoFqjt4d/AST548w6tXb2SPZP8kn+0mfAfFCi3KGRTSQlsZQpFNSf0XJVQMIFOrdnu/OeeWQd/y/NK6m5XRtxYQZsHg6gvS91jvpJt9f/PaJSbw5vdOpK2mIvb6PFmzhi0xhNdOTkFY8usUjGpjbIJCdb6kQ2E8dzGbuCjkawIIG6UGCk4BmAwx6l5i2D7H7OocGHWkZtaLZ3BjSkgZ8GkSTJMyCgpNr56lICjdUWx9bZZZ1d5fFjpq3U0awtFYRo2WPAymC0y4l/hFNLduY2PnLvK3toFCHieDHnb3XuEPf/hnsa/nmCqVAhRCstAGENKtksyY1M/p4m1dHlPXUWtgtI4hzNydTIsda+IjdWcWiAtEoBw3FsA3Gc5Rr27g4f2PcWf7IwTOBoa9GbqtAbqXA3kOn0ugzn1SryMvsAkfTWKMx83gSMnfBSbTiQCIUqWMrZ0mqo0S/IIjJjIHx7t4u/8SR6d76PbP4Qc0cnIQhKauUhg321uNdXcEQHnMpjTOKKNcrqFWa2K7eQvVfB1eRKYtwLw/RrvVxdlpS5JqbN8jtXxsVyIOpWbwJa6outYTyPEvg+FA1ksqBEqlAiq1Ija3m6jWiuJm/PzlE7x6/UwAPgG9ggNfAkkmklg7FYahBsSUzQlwCEyvyWx9sa2L5DWlcsklVMP5+QVevHiJ3d09nJ2fY2OrDr9AE5g+PJ81lmpCkTYzT8EgQWil2ECztoVapSFgVIwqkBOXUgJQ3g+RsNG1FRFGUR9jNmQfjdHn3jIaYzgaSFsemtHMpnTMlT4WylrTUZVshgTJajrD39O0Rp1QYwRBBVubj7C19aHUMrooYRrn0O9OcXrUwds3J3izd4S9vWO0u0NMOa7yoazZZKYJbMQ4RgyMNAmh906ZcuGFzJjTECuzzmTk3xopWVBIVmy1nnAmrqI5gkJM8MuvPsaXv/gIn336ATY3yxgOWyIX/dOf/gm9/oUw2LUaGR8PYUiwrzVmeYJ9MR2xdYWpS7CqwqwLbrpHJPGYZKSskVH2Z7PO2PZnNjoTRTvnogJC1hBOJwSELJ9wEobwfYCQNYRyNTOAMOuuLzuq6fW7HhBSMkpAGOKq11VA+L1hCF1Hxnu5XBG3TgIljlfKSEulIsoEXcUiaqWKMISFQhFgo4XeCLPLK1ydXWLUuUI8HCM3m8OLCQhNL/sEGC8nBpL4TNZ5AkKtWKFklAxhxDmaMISUjM5x1m3h7fEBnr98ITWE/OLxCSAMw9RURlx+FzIHCHDp+iv32fPQ614JjCeQrFQqcl40pmFbJNYK6v4Ti1xbXERJ9VMCQaA6GuHysoXnL56jPxjIZwjrf7PLqGUI/7ZNZZYBoQUuWUBo5KICDH2xJldTGQJCtp1IGULWQaS1ELY4XltQKEPIrENGKmmbhi5FQtb2eTUYWjGVWQGDGs/exO79XBh2k2R0Jc9kayT+NwJCC37+MkC4eg2zAetKgHMNqxrWbwXEKotn30fHi7Iy73n+tcv/c2sITUD7XkC4EpCLhGUFqBIQUvJBhnBK1zCyhTmEhYpk7jfrDZQLZEYiLC4u0d17i3d/+hZXL19hcXyCehSjGs1Rns/gxVorQSmMJJQEDJo+g5YRSYahPX4jKTUxM8GgF9FdlL0HPSxyntQOjj06jHrCEMa1HZTvPcbtX/8S/uOHwN0toFpj4Ql6w7HIWkuFMtPeQK8NnB2h/ewp2j8+xWTvHdxOC+F0hFI0EeMNlYyyxsNadSxM2wkyhHaj1JYplINkHUl5f8kisjWGBH7S4ZDBhVSNSLuMvl9Av1RH/v5DbH/+KTYefwRvexPO5gbQvCXW4q9f7+HVmzfoXfUQL+bIezkUQh/FckEYnZDmMgEBoNaGicxPpG0OHDGYMeyL3cvfAwjTOsLrAM/muiV4FVmlGcfr7H5X5KfJ5ricMtdfXwOC6fxYx8ynLqN27ujzU0C3fj1bBrn2/LJqiXTeW1ma9uezTdFdGf/zmYPZ2EXBr+PB7YfYsP03x330L09wdXaA8eUR4t4FgngEj/WzlNYJS5g6/CbeycI6KJixQDA1htGUmL0iaeac+4NtOKFGDJRb8SumuZPDuZHHMHIxobTRL6GxdQfN7Xso3b0H1Js4Gg6xu/sKf/y3P0htGBlmNscuFJl1ppOkgkIBhKxFM4yzYCvLAFkWWg5RjU5WFQzJSrMGEMp5yXRXuScB4XyyELDHfqeNyiYeffAp7mx/jLzTRO9iiLPjDs4OW+i0+piSAqV8XGR8eg2XzVkUpEoQxABqPseYtupBHvVmA/ce3MbWrQaKFYp7xzg83cPu2xc4OnmDdu9sCRASaKWGTQQdARyXLaV8YQmLhYq24GluYrO+g7LbBKIQ6M/RPbvE6fE5jo8vMB7PEc0y7TKSyq10lmj6nXHaKiD0BAzef3gHO7c3UakXxRDoxasnePHyCd4dvJE1gQ2vq9USqtUqarW6SOVYc6RBJZ0VGb/T/J5jW8e37lFcL8go0gSvqAZcAC5blzg4OMbR0TFOz86lfcks7iCKuyiErsjabO3afM45ow3PGaxWKlU0601sb26jWAiFRWTymozgcKSATaVp2huOYE5YwziShCQZ3fF4gsGwj/6gJwY0lJiqQ+lYZKEKCikBZl2UsoT84nOZBCVgLZYa2Gh8iHrjA1SK24gXHobDCK3zAV78uId3b05wdNLCRauH0YSO0VxMA0muqGmTAkKtGzVSUcPzyd6ZhDtmXboGCM06LGBQQSHBj1b7aj0hcgSD3G8UFDq5CX7z60/x5Zcf45NP7qPZYJ1jB2/fPsfX3/wevZ4FhLyvBIQ+igSEwoL5AhJSQGgZfWsCqKBZlTkrbSbMUEwAYqJCSOMGfY32DdMEMiVF2tYkygBC7nNkCFUyWkPVV1MZ1hB29g8xMZJRNwsIM6oB9RjQ6EQ6ppj6QXEcdRyRjAb1Chq3d1DeamQYwuf45vs/G4YwJ0xgyTCElE9zvFA+StBUK1dRLZcFEFYZ01BHTnaw3cPgvIve+SVm/SEWk6m4pHvxAh7X3CxotgmpJKaWzc2QqCoZ5TFPEGcAYVXcUav3KC2f46LbFkD49MUzqeXjmCIYpMRT5i5lomT6Q5rh6P3jzyKDFSaYCRXWt2vvQqkz5ELORNmUqgudO3T25VrIxAHf22dbKza0jGOMBgO8fvMarXZbansnUyYz/+4y+jPRUBpEa3LIZFUMQyhMISuIaCojktFsDWERLqVGbI6aFMentQV/XUCog1X+/asBwsxnZGqYbpaMpmFP+spkSi3dj2s47H13yzjDrT7lZobwrwwIk5OzgPAmhvB6UP6Xmcqsspp0m7qhhmsJEBqXKrKDc27KCgil3URMo4cqGpgZ0aIAACAASURBVPVNbNcbCLjYjMaYHx3i+PsfsP/NtxjtvYPf7mLTcVGNY5TmbNBOZlAzoTEZNMP+JYYyOhDNkEwBoQRGhvT2YldbPkQuYicvDAglmCPPEYZw6BVQuvMxmh99idrnnwEf3gFubUgrh26vh/NuH84swk6tiZLvAzOyhBeYvHmNy+9+RP/FS8xOjlAYD1COphIE2xYSDOTFjpvyv2wfQpMppZ10JC0nUpBimZssIGRmWWVHmlnu5Qu4IJDduY36449w+8vPEd4ji7MDbG9jMBzi6OgUr1/vYm9vT3qNsX9ViS6jYV4BYckXFmMJEBomQ0BhwhKm8309Q2jHo86UrF3/KmhbZv0so5bOMBm5ttbPZM2T97w2V5dfn01MrAJC+742A5/y3VltlkUl2Qy9CbGNJDQFKWnSKgVbWcmhAYRMYohZQk4MZWZjD4WggUd3H2Gz0kCB0sFhF1enB+gcv8Xw7B2i7imCeIj8YiSA0CVDLaDQ1gEnHbdSdsuwDBYsZhru2O5cll/QgNJIkyhJ9QzgnDs+IsfHNBeAVYxTtwD4ZdS37qK5cx/FO4/gbN7F0WCON7uv8Kc//asAQjgR/MBBWGTPK2bPM8YkBIZSo0U5oAkepR8cWQdbp7oKCFfWr4zEPrv2inTUBFOstp1NgFFvivEgQr26hY8efoZ72x/DdZronPRw/O4ch2/PcHnWTQAhG3Dr3kvmRveRZDnhzzSgWMQCZMbTMQrFEBvbG/jg0X3cvruBcr2AODfFwckeXu89xcHxG3S6J8gXlCEk6PELlNKqYZP2R2TbhkCSvTRnKRdrqNY30NzcQaO0iQB1YBZgftLFwf4Rjg5PhSGcsg+q1BFaiZlZ4JL66XQftICQ7JgFiNWNIj75xSPcur8p4JCA8OWrp3j6/AfsvXuFWr2Mra1NbG410Ww2UK1VBSAQKFFdwO8xaObSwzzSViT6nWOTVvO0tdfEdT5XEklZt3+FVquLVquDi4uWWPn3+ueYTDrIBxpsW5MLtqIQSS4leJUyarUaGvUGNjc2kBeGQu3uKUXt9XsYT2ikooCQ5jTieuoa11Yz1vjc0WQkBjQ0ACI4vOp2BKiKRI5iPQJCOi4SEArzrKCS71kql1Crb6Ncvo9S8Q4KQRPjSYx2e4ijdxf49o9PcHrYRudqjCH77HKuEwi6eZFfKxhM63PFUVTqxVJjKDvurALmOkNoAaHmwJRwt6wY69R5/ckMmu8CCMf47W8+x5dffYRPHt9Ho+6i378ShvCbFUBIiXAxJOgnS5gFhKwpVEZsqTm96TX4HwaEvPg0MbGAkE3pIzKEM6m9XGUIq+zrR+n0RQdtmsoQEI5G4jLqxguR2Nu1WICgBYSGHZSev6aGMJIaQjJtVdRvbaNCQFguonvVxtPXL/Dtj99jMB5qDWHgS2LEJi4InggQWZvfqNZQr1RRK5Wl7YTk7To9jC+7GF50MbhsYzGeSPLbJaNNubKpTVVnz+XEYqp8M8k8gsEsIKRkVBjCKjbu3UZNAGGUAMJnz59J/0SOKSsX5T3VthMG8BsDIQWEmujhORVoKkS2PpukmEaY9kcYXg1kzrFGkOwikzX1el3mqBcWuMiLS/bR0ZHMrU63i6t+j4Dwp0xl/u4yasImE1uYPG4CCK2hDBlCAsIC/DxpfduY3jCEjpGM0o7aOKhZx6oEEJoMchq6qOPWakNbsRS2aaoE09i6rOW6wWwaN+sk9TNR8MrT/leaymQyUBqWrk04/yWAUNnB66/4TwWEBhRKZvbasWUC0hUY/H5AuAyoLQuZvAUX1BtcTaVgMHsclMhxMZ8REJIdZKG4NjRm7WCzvoWdel1dC696GL95jdf/8s84/f4HRMenKA8n2Mn7qCxiFBlozGdissKVNnaUIRSW0F4HC5KToIg7ph6TtbJ3IxcKCl3MCQgZ9LImz9M+hUO3gK3Hv8btz36L3EePgHvbwDaP0cWz129wdNGCGy1wb2sHd5obCP0cMB4A797i8rsf0PnxKXq7r1EY9VGNpiKbm+dmWLhz9TBko27ZtKCN6eXC6tgnyLUsYfY6Mvkh9SWS2jRBoBhhOGI61c8XcLAAxs1NlD98iDu/+hLVjz5EeOcOsLmJyPPQanexu/sO3/75W7GYZx+wstSMuFJDWBRASPZCXUZZX0gJlbCDIm9TKbkyhalkMWH8TA2rMn/mnlzrj5kmvlJgl/3d8vxaBoSWS7Q1NevYxzTxk+Hprs3bfx8gNJ+/rmZYNvJVUJiRfQtDSFabAY8jhiZTAYQuwmADHz/4CFuVBgKaS/Tb6B69RftwF6OzPUSdY4TxQAChvxix2hW5hTWPyF4DKxs1luGJJQGDIQMWTMY8YRCtKYSpi/MxVhYSc8ycAHOngEkuwMQNMfPKWPhl1LbvorHzAOGdT4HNRzjq5/DmzSv86es/CiBkhyzHiyXBEIYugoJjpKPsqUeWRaV40uPPNB23bqMaDK8DhCvjwiYJMvciyxByryQ2HQogjNGobePjh5/j3s5jOLkNdI66ONw7w/7uCS5PO2JyRYaQDsdarmF9EtXxNOFWWXeEGPN4hslsilK1hK1b23j40T3cureBcq2A2Jlg/3gPL988wf7hS7SvTqSGkNchkOuhjeAFFEoph4ccXUXdAkoFMgxN1Bob2Ni+jbJXg4cK0HXQ2jvF2719HB2dodPuq6GMPEybAgEW5jrpAE/2hBQQDmXu8v+VzRBf/OYxdj5oolItCbPw6vVzPHn6Z7zefYHN7QYe3L+HO/duYXtrE8VSEZ5PoGxboMSYY4TekOB0IE3tx2xsP2XbAzZLLwgYLJcp76wijxCjyRyj8RzDwQjdqx5Oz07Rbp9jMKCsLZK1hteGsjyiHdY1lcsl1Bs1VCusq+SDbUPU/ZAglOwem2+TJeRrBRBKzRNjo4q4+NI4hzJQaQvCnnYEm66DweAK5+enePfuHYbDkdrki2RUnRO53gkwdV2UykU0NxrY2LyHILgFx9mE54XSZ/Do6AKvnu3jmz/+gF5rgikl4fBpgSYKDgGFBgzSGMS2edErmQH11lBJgnDjCHyNIVTgkMq9Iay+uGsKS2iZQQsMFRD+5jef46uvPsLjj++h0chJMP9OGMJ/Qr93IU6ytRprQx1hB4vFlCFkzVjaiiIDCM0+8L+CIVSArwwhy0z4czSPDCCM5BoqQ1gRhrAmDOEM8/Mu2vuHmLY7YipDhnAVEPJ6aRsybTmhJSQWXOUQuQ5iAqu6AYSbTeTKIVp0GX39Et8/e4LegHWuCggpl5YxJrV3Pmr1GjaaG9io1QUQVsOSSIFBMHtyjuFFB5NWF5OrPnLTudQOshsP7xsBIY+PcXcaOt1EsiiIpWv6ZBFjQkBYUMmoAML7d2Ten3dbeHe0j6fPn0sNoQWEhaLKQrOAsFgqoUQ5eEhjKO1PKH0DKfVgyieaYjIbizQ06o8xuuxh1B2g2+vKHCYgbDSb2NrewubWlqgKvDCUeGnUu8Jlm4mfDrpX3XWAcLWGUJ3YFhj8zbadWA8IVUuum5NKC1JAaCSj0pieLqOGIZSmsLTPVrdRu9DYNhTSwiJDQ6f1eBkmi4M0SdWu6zlmnmtrT5ZYwfR9VjMbPxcgKqhcZdYy4M72R/yJxvRLwbR5+Q18XQImfvoY1wDCtQ3hFTRfjxuXg+Hs561zYtSQek0gtCYg1a1/lSH8jwBCe3RrzpmL6fsAofkbr7dIQOYEhVo7SEDIgNhFHhv1LWzUaQVfVhH90SEufvger//59+jv7cJrs9VEhKbjohQvEDKKjjWo5mZJAxYyaSobzcwiHeSJnFZ10gwy9bsXedLg3Y3JDAaYuwEmOWUIR56LgVfArS//B2599T/gPbiv7OBmTe7E//z9v+Dd8Yks5g9u38XjBw9wq1oSxmZxsI/es+foPn0mvRODwRVqBIR5YBaNADcCHdWZV1dASLmI6bskx8/AXc+HstH0i9IgMy8MIJT/s/5QagsdDLwAR/MY42oDwYP72Pz8E9Qef4TygwdwttUQZzQc4+DwGN/8+c84vzzDPJ6KoUQo7GBeGB0xAqETIkGgOI6qs6A4jUoQz2AglQYp+EudRJdkoEss8vL52LuVjvuVuWHvp8jPUvOihMlbC8qMYcoSoZ2+b3b+/3xAmJ0HJsi+CRDadSuRKWUcVqVPmLYQiebacFkA4TSPYmFTAOE27x1ZhKtLdA7e4OpoF5Pzt8DVKYqLvgJCDOEuJtpzLGMwo0fJM0zXz+vsoGU8LXeaBbB6bkE8hr8YwxVLcwMGnRATr4xpvoJFUEVt+x7qOw/g3fkMaD7EUU8B4dcEhLS85/Hl5iIZLYSU+znC/lAEkJc6McuQ6ZiSnlam/cR1QLhuzUzNiJYZQl5vbdLOfZAM7Kg3E0DYrO3go4df4N72Y7huE1fHZAgvcGQYwgmNP+aAa5q/S6unRHibgiuasAizwObz0QzlWhnbt7fxwUd3sXW7gbDC7qMj7B/t4sXrJ3h3+AItMoR+DD+kLIuMqRo4UH5IyZmWenii/mnUNtGsbqHe3MTGxjbyuSJywwDTszkO3pzi4OAIlxdtjIZTafNAh1LtCch6HrPvZPrmiQMzpY5UMkgNoQJCBrHlrQCf/foRth40RBYqgPDNc/zw5M94/eY5bt/ZxqOPHuKDD+5hZ2cbjrSDsL0DKROdYRb1MRp3MJ5cYTS6wmDYxXgykmCeDGGpSPOVDZSKDRSCOjyniBxCzOcLaczOmsJer43xuCdN5GesuWaNrJsTUKjMIOWqrNliyy26sDIhOcVsPsFUZGtDdLotDEZ9AdlifkOjC4dgsIq8xwfZLbJ+BHlcw1wUvSJGiwFOz47x6uVLtFptzGZsD0L2U2WnjEdohMbrRQZk59Yt3Lr9EMg1MIvKiKI82u0RXr3cx3ffPMOLp28xHXEdD5BzQywcH2LORFBoEjSpdJHPyzrkWhCg402ZQZPMXIoFzDxOfCbUUkd62SWuo9qCQsChsIVj/Oa3n+OrLz/C48cEhBBAKJLRP/1/WkPoZQBhUWsIQ9OjzhqI2N6ETOjYJKZKPk3Zw79TMqp0r6pBCAbtdwWEU2EICawLNFsKKqgGNdRoKjOYYX5hAGGLgHBsAGEsUkwbS4opC8Egr6jJqyYMISWjlBfTMImA8PY2KhsNOOUiLtqXePHmFX58/hRXg54arBhmTdhouooWCtjYaGJrk2ZHTWEHQ78AzGOgN0T78ASjyw7m3QHi0UTURQIITcMbleiv7wku1zZjYMZnag1hDmNKRt0FokIeQZNtJ26jfv+u7DGUjL47OsDT58/Q7XTk/cluh0XbKiNlCCvVGmr1uoBBgkIyg/Rej+IxpuOh1Nz2B1cYDQeYsg7y8Ew8FIbjEQbs/RnN5fWbO9u4dec2GhtNlKoVIKQqwMFVf4irXk/ql3+GZPQmhrCPhX+JhZw2G4uy+U6IxYJ9ZxyRN7Bh8xKd/tMR/X/hZ1wPXDQxZBrK2xrCbB/CMK0hZINUmsoIGBTpqDGWMX0M1U007Q6j8afVey/jDmsnLJMpA/iWQJ493OzfU/G7vjSJpdYAPBMAr96Qm2WnacYkCWOyBdZLhjbLIOp62LP8qfLsLKBYM0qSDPE1Fs4ypivvuUpeyJ/X/lIBjmFXlkHiz20lwVdZo5ild7Ad+pYOLqlrWjnPm007lkGh/i8FoElwLedgWmjI6ZqFXQAhnUVVLopFHoFXxHZjC81KU4IjWubFr1/i4Nuvsfuv/wJcnCMcjFCfxagyhIgXCFhTQvtvUzfIOjub7VuWjGYBod1cCQjprBoJEOTDYR+4XAFztwDyLr2cgxGLpje2sfOPv0Pjl79BsLMDb2cTCAPZQP/nP/0zfnz+HPPpDJ9/+hl+9cUXeLDZhMfd+PQE491ddJ48w7uv/4ig1xVnVJ4eAx7XjeGTeSMgXPA4WF7I2kAdf1z4k+xlOsiV3bSuw3wid7SlPqUOJq6P1hwYByXEW5uofvwI1U8+Qu3RR/DvfwCwZUYMtNtdfPfjD9jdp9lFB66fQ6UaolhhDaFK/AhgyQ5qtp7BumEKBRCa+hHDEibsoLnfSS2rZXCujftlYHh9zCmaS80xMj+bcacftQZgyjXT30swn6xR5ocMUPx5gNAuDD91zNn1zQZrZsVI6n1VMioMhbRDoHzaAMJQASEZwgIBXe8S3YM36B3tYnqxB1wdoxgrIMxzpC608TTraPXLfpYFfPZ3dtVa//vVxBvrB4NoCpc9EHncBIJOiLFTxNApYeRVEQc1VLcfoHbrAwR3PgY2H+CoF+Hl6+f4wx9+j+l0KHuzyP9C1iKREaNMMicyUj9gLaHtQWhcJKX9BIHhOsnozYBQW3hkmGhZBCjBY8RHhjCHYX9Gjx5s1G7jow+/wL2tjxNAeLKvktEWGcLBDIs5d8281OoKIMx+tMjTlc5XWXeEaTxDqVbE1u0tPHikgLBYJSAcY/9wF89f/YC9/ee47BzJeSeAsOBJhp59v9hvkCCU/QZDynHLTdzavIvtzR14QQOgROtigfbhBAd7lIqe4+qqL+0TyMCRYRQ5nCzKy2Muy9Rz3vIprOPhF+Vh1e0iHn1xD9v366IUYJP417sv8c23/4Ynz77Dh48e4B9+80s8fvwI5XJVAOPUuHcORx2Mp11M511Ei7482Ox8Hg0Ryfih6IMtVVja0kQp3EAYbMLL1eDmKsgtCojjPEYjAju+doh5PEEczcW4hRdfg22VLbLfoCs1eCPpK8hej8JIjvsYjfqYzIamB6aqGwjcc4sQccS+tjUEfgWFgN/JFtIBt4DQqWCCHo5PD/Ds2VOcnV8I+PAIHuke6ealLQhr2apsQbS5je2d2yiWN+AFG5hEITqdMfZ2j/H8+S6ePd3D+VlPWlLknBCuGwI5X+oGxUzG7ptmnZJ9zK6P/FkagCszJjOYjqvCoPMhHeiErZTHPJLjogOo9IWUulltwCEsoUhIVZXAhzKEnylD+PiebAcKCJ/hT/+2DAgDn3JvIxk1NYQiL+SYNT3nspLRxNV7bQ1hGrfpSWUBjlm9bOxml2lKRjmgY6oOI0zoEMuSE2fZVGYZEB5pDeFoLGCLtXmJZFTk/XTwtvurNqVPXEYFEOawIPNXr6J2awuVjSacUojTS/ZGf4Nnr1+gc3VlGEJ116TBChMFrJ0jO7a9tYUNGuSFRelsiuEEk84V2kenmHb6iPtj5CYse4mQj1JPWc39LkepSf2yZYJlrOh5SAstW0Po5TAnQ9isCSAkQ8hnXpAhPDzEsxWG0Lac8HlfBdiGahhVYfsvzlWyhJSvu+hfXeKq20Kv20b78gw9tq+47MDp9OCzjUusa+CcXHhYQLlew9btHezcuYP6zhZQ26a1O8axp31AWaP7flMZyZcahjDbh/D/RlgbYOFf/B0QEsSZ4mNlCDON6YUhLMGVthMFMZ3RGkLDEFqHUnEZVXlZWt9iSq2sQUsmtFgCfsbZSDMVq86jK1ArYe+yA3w5OLEYRD/2OlBc7xaaBjR6HJkwyCwiP+0ymn7auhAjkW6vgKTsf7PumenvbQB4/YVrpaRr39+YvCxdjhvYvRtq99LAOg1eNei9SUr6cx1Jl8GgjT8JKsUOhDGYBX5iAGIko7YPkNQEAPFMASFrXljvWg2r2KxuolqoKFAb9DB48j0Ovv0TDr/7BoVBD5XJDLXZAkWCQQZAkjkkCNTaQbJoKhlNm9Kbtd9GluZq8zhpGMAEkgJCgkEn9jFxAkxzBQwWHvpOHtNCEcHDh2j87n+g+OuvUNjcRKlJU4cIB8cn+P2//Cu+++EHqVf56qsv8dtf/xof3r6Fku8BrRYWh4doP38mLKfbukB1MkLgxpiMevBYWyWAMBJHOIJBgkKRg5oMq0Bqs3GlUl1uBVYtYE7WWs0bVojGHwO6VuYCDKtl+A/uofz4ERoff4LS40+B5iboex+PJ3jx5g2evHqKg7Mjdk1DuRqiXCmgWGbNDwGhcRglGMwAQtYMiQmIBO92sKbAKzGUsMAti6PWthBYP8aVATZAcC0DnwWEa8ZnggTt4pAZBnb+rbjkWjm4EpJLB35NAr2OuV9aD5J1NssQGkAoMjcCwYXWEM58lAQQfoytag0FhhK9FnqHbzA4eoPZxR4WnUMU4yt4ixE8kL2bwMmxQbi6I2odaTYxlV0hV9fYzFq6kp/iX/LSnI9MPC016TwZYuSU0cuVMXSrmAcNVHceoHrrIcK7HwLb93DYm+DFy6f4/e//X4wnA2leTjBIeWTI7wIIVS7JesK8n2UI1epfjQ3+EkBolEVcbxIgRGBkjDriPGZjAsI5pgSE9bv4+MNf4P72x3CcBnrHVzh6d4bDvVO0TtuYDmcSZeVzvrR2IfNuio5UTGsAId8+dmkUEmMaTxBWQ2ze2sCDR3ewfWcDxZqPKDcRU5ZnL7/H3rvnuGwfwQ8hDqOFkH3M8giCooIOSkUdH6FfQjVk/dEG7m7fQ6W5Q19AsarvHU1x/HaIo/3L/5+992By9MiSBB1aayREilJZikX2kN3Tuze2ZyfM7o+fXU9PkyyyJEum1jqh5Qdx5u9FAB+QSIrumbvZXRYNlsXMLMj4Ip4/9+eOSoVsWlfOTrJYVmame/3s4TJh700hzh+LUQsjVCMRZIpR3H1cxtJaCvFkTBQD27ub+OHFd3jz9gXWH97D//Ivf8bTLx7KLCABCQFls3OJav0UjfYF+oMrjL0NwNsCvF3AwyBqslMa/k7gF/JnRBYdDZYQ8hEU5uD3JuD3JqU5OPayidARxnHaHCUgIhBS9thH+R1/Y1xFo3mKrlOTJlu7Q2axqVELPp4LOmMuhMEohH7Xh6A/hUhoCZFwQeZ1w2EqrGIIeyNoDas4Ot7Hx48fxfVUASENVMISi8QZRM6V5nNFFIurKCyV4fFFEYjn0Rl4sL9/hbdvP+PTxx3s7p2h61C+G4HPG5YoMIBmPpz35k3X0XQ20DQZCNz4nMWUxwBCTYFR9lyiOFQKyrnHgeNIZAaZYb4OmhGR0RE3eZr5cHVMgtkVFHo8PfyzAMIHeGgYwkargb3dT/jhh7+IZFRcRpMMoCcgVJMxskY0E5FIEZqNBBhWTydY7d5MpaKLGMLZum1a+92s+2x1JgkbIw2W56WtgNBBdzhQhjASE1MZuoymzAyhMoTH6BnJqAWEwhAasEUmdgoCp2esnccb+b0YhwIivUwVlxDPZuCLRnB8cYbtvV1s7GzjulpRR1FjyEJQSEYtkYyjVCohn88hE08iQokNjVfqLbSurtG8uMag3hEDHC+dRRk1MVJAKKIlF7Ghl6oCv+l8qOxAGMsF5REwKKYynhG6fo9IRkMEhGaGkP/wslqZA4SeqcOoAYNsikycgvk64gnEoyobDYcCqF2eCRC8vjjF2dEBqucn8F/XkBvo+I41v2MEBt8/zg4mcmkUV7kXlhHI34MzjmIYzOjsqcZO0HN1+seq2vUYvy2Y/ndAqKwA37c5QOhV165wKInoLwDCKZDU2R9ZeC5gZ8k921i3l+k0a8naH+uFPWHvZuolE48xcxa55g0tgpgDf78dEE67STMZiXwuhl1xMetzz8YFIF1CQvdTmmkG3woKF0VX/M8ACOeqDQGBBhC6in8FBGbuQU4/7XpSijU02YOUOIWDCeSTOaTCCYS9IaDfAc5PcPrTK5y+e4Pa9gYS/S7i/SESzgghZygbKLtqkwgJGyVhHUat4sQs4hsNAgGEdF8bwMs521EAnlEQXQKocVAAYTcchTeTR+zhQ8T/9DVCX32BWKGIUCQmWviNrS18/8OP2NjcEt38o8eP8cc/fo1Hq6vIxmNMJAYuL9HZ2MTnf/sLBidHiDbrCI4HGPVaCGCIgNf0iwkIxTnUAEJzECwGhMoeTo2mLAKemokwm7A39KM/9qNBK+liHtH7d5F99BS5Z38AcgUgGpMA5OvrK7x8/xqf9zbR6jbEUCaWCCOR5AHB+SZlCDkvJCyhmICQJZwW73aOUGdXzfqwLnELmfDFwG0RK22dfBfKQ+VstKyQO35lrhq2z8l1Lbv3OXk2E5ZxGiezuInjbrJoU+L2P3Y/ME6f9rkal1HOPdGY1umN0Zd52hCiBIR3H2IpkUKE0SvNazSPdtA+3kb/Ygfj6gEiwzp84y786MCL/iSIWp+HGlXc/OMuvOxrsNmEUwDh/q3QUJwcDCCMwPFG0fXG0PDE0PGlMCBDWLyLZOmumMp4ltZwVO8rIPzbX9DrteDxDREUqShdIxUYhkIGEIaZMUdLf5NLyGKfgFCYZ9sjdM8QLmrfaeNJRk0EEEoZpbJJ5vIJagugbwBhr+3BUmYFDx98pYDQk0b9pIbjvTMc7pwIQ0hA6B0w+DwE78hnWEKemea+ZbaXQ7/qADzwDtEjIEyEkCtmsfZgBcWVHGJiKqOA8MPnN9jd/yyAMCRyUS9CUZ1BIiD0B8LwewMIcXYwkkA2nkMxV0YhU4Q/mqKwE7ho4my/jcOdOs5Pa2g2WwIGqPih+6bEM7ivh5lay6g0jNKHWzJn51gGsJDNFGO4+7iEwkoKsWQUg3EfO3ucBf0er9/+KLODf/7zN3jyxUMxzCBzNhw7aLYvUW2cotk+R9e5xHBcMYCwA3g74nBJdpD162jgh3ccQ8ifQjRUQiq2iiBBIaWc3qSY6cDbxxicPTWMN8GkHM7TphNZQ147/eE1Gq0TtDtXaHcbwhCOQHfRscw+EwhK5idvwwj63SCC/iwioQIi4SIi4ZyAqGCQYzZeVGqXODzZw+bGZ1xfX4tBDV1fAwEyi2RxWSDHkc9bQLisgDCcRK0PvHu/j+fP32Dj0y5OzusIBJPw+GwMWFhmPC0g1KWkKhWJoZEmgzWB0f8Xt0k24XluCmNIQDcSdQlZQrJ/fB+47umkSzAoMWNUzUl/SEGGTMGypyOjEvx3PZGM0lRmyhA2bfj2EwAAIABJREFUsLv7Cc9/ERAqI6aAUOfmROLtchbVJWbYv0nW4G8AhILdTB6qNJMVzA2coWRHdk0OoQWEiTnJ6PUhXUarMwxhgLmRdmZaGMIpKyjsIEGiAVdkCBEOTgBhLJOBPxrG4dkpdvb3BRReXl/JXkVwrMYyzOCMI5PNYLlcQiadRpI1BHfnRgudSk0yB3u1BsatHtAdwMv5QRs1wc/IfF6zBatWuHIzR5xCAd27maUsDKFnjK4fGIQDCOfSMzOEFhB+Mgwh/7mNnCArSNmrBYRUKoiEnLEZ0ShikQhi4QA6zToqV2c4O9zH/s4mLo72EapVcCccRHTQnzTk5T1kHcY9PRJCeimPXHEJycI6/IlleCIFdTONRn8HhD9TOcz9aHrwzcwuyIKxM4Tu2AmayrgZQrqMzjKE/zGAUA/IqRzLLQGYdqZnAZ97c7fAztzP3LtwO9On963NE/N3d7E3IxmdlXHOMIoLAOHknXdVRosc8KeMzfSBJ5fugnr0fwyGcA4MmpeuzZxpYawkIWXdtkizgJCRE8Cgz0B6SDMjHs+inCkg7gtpRk/1CrWNDzj79A617U04p0dI0LDBGSLaHyJkOmo0YBGhqki27OygjZzQJ2abbTcBoc5UgNEPI8rCAsCIE1lB1Ac+NMd+DJNpxJZXUfj6nxD+8hm86+sI57Ii4Tk5OcG79+/x6vVrnJ6dyuOsrK3im2++xhf372NlaQleyrHqdYz39rH17b+htvkJvqtzBAZ9hCmBGjrwjh34x44IiAgG7YFg17WVvpIlnF5kliG0zsM2625ybGBIm30E0Bt5UfH70EskEL6ziszDJyh88QeEV9aAjDql9poNfN7bktvOwbbMDUbjIckiI6NDp2zODfqCPgGGYshAIxDJ5TKBzTJDYtp7bjOZG3JOe60sAoTurE2zziaX7pSnm1xHE4nVLzGERjI6v7dMH8KMq0z33AkIvW02UVfXrfJu945g5/isClwLwSlD6AaEAwsIKRlNKiD0N6/ROtpGh5LRix2MKgYQkh0UQMiZIC0OtWyYOhS6X/Is0znVy04A/AKNRoByJlL6Y+ZdhSeS0aYnio43oZLR4ppIRmPlR/Dm7+KoNhBA+Le//auYiiggpDGIDyHOERqGUL5SNioZb+paS7MOOtl5hX22e83fCQhFz6mAcCyAkMKDgcx0LWXW8MgAQg+SAgiP9s5wJICwAqftwGMAIeeLvaKuscYdbIwaZQIBoW8oM4S9UReRRNgAwmUUV/OIpZk318fewRY+fCIg/IRK9VQA4ZQhDMIfoKSQURMBRIJR5FI5lPMrKOeXEYukAeZRMst67xzH+02cHrRQuWqJsQPXlTo9sij/OwFhNIJMIYZ7j8oorBIQRuCMegIIX7z6Hq/e/Ih0JoGvv/lSAGE+n5XYCV4DbecSNQMI271z9AZXgLepYNDbkX2W44YiIhj5MR5yMjaKoC+DZKyMkD+rZi/+hDBpXMsaW2H2CGEX1QqfQJASSTqXUk5KQNjunaLdvUSv38WQ2Zx+SisZam/AllGCjAZx9LsRhAKMqSgiGikiEsoiFKLZTFjMaM4ujnF4vIvdvW00GnUMhwMFhP4IAr6I5N6lUznk8yUUiytYIkPoj8JBBKfXPbx89VEA4f7+KRqNAULhNLz+uCi2GLUxHtHIRl1FdS7QsIHGZMr+v7hmjx2MRBI60KYTzXskr3Os143MT1qg5xHWNOANYcwIm/4IDmNIBprhp67BfF/4OfBx+2oq89VDPHy8hnTaKy6ju3sfBRBq7ASD6ckQ+pQdJEtoGEKCQZFJUua8ABBK6eSWjBpl2YT5c9VnC2s8FyBUIKSAkDOdPUYcSA4hmyrTGcKkBNM7cAxD2K1U4Wl3EZjUC9wjtXnKc9XNEFr5qEZOKMM1DgcRyaSRKJAhTMMXCePg5Bh7h4fYPdjH+eWFNGHUCZdZhHFx3y0VCgIIGTfBBg8GQzjXVTQurwUQMmaC0RPevs4O+sdwMYQK4N1/1NvD1MnueXi+px4Fg2IqYwDhkBE/+bRIRhk7wTu8qlZnGULmCUY1g1Ckv4YlDEUiojTgfkK5KA2bErEI4uEgRk4XjcoVzo72sbe9gYtjxmmdoxwYITLoTox5bKYjRRXMdfTTkCiZQDx7B4ncfYQTy2JaE0vEfgeE/xgg5EVhGUL2fCgNoGR0liH0e2MmduI/EhDaWAkL5EzlZgeKzYVnlrFZ0G4oNisT+G0MoavcmpeMmh/Nmtj8ekA4DwYN4ah7940Pzw56u34wcYO9+Un/OkDoKjJnHvA/i2R00QrW+cEpICRAIRuonUs5zExhTQtpjpQ4fZppeBCPpsUCvpjMIsAaud0HLo6x9/I5rrc+ondyJBl+ccdB1BkiQobQOHJxLmCa02fKc7ObSinhBvQzDQKeMBYQOjJjSzCIcRDNcRDXPaAXjMGXzyN97wGW//RH+NcfYrC6An8iKRItRjW8evUS79+/Q71egzfgR66Qx9df/xO+WF/HWrGEGEFStw+cnOLk5Q84ef0C/cM9+DodZDicP+jDM+DQu4MAu8Fy8Lm6gbZZYTb++UNC16SdF3Jdh5JFSCEqGUIvqtT/h0LwFYtI3l/H0tOvkL63Dl+hBCSSbLvi4OIEGwfb+LDxAcNRX4wuRDbKcPqgWzKqYFBC7AN+KdylkBfjKXP1WMZM9D7zkks3ILzZXLhhKuMGfbb5YOcRjcuvPKpb8jl3otr/nb9+/zGGUIvV2+Z9FwNCa/JxOyCkZDQazWNdZggVEAaaV2jTYXTCEB4KQ+iVSdeuOIBKaLq8UJUSu81kLHRVaZrd4bR5I9+Zr0AmKgvOtA7hF1YCYirT94bQ80bRQgRdXxyjYBLpIk1l1hArP4Uvt47j6lgZwm8JCFvwUBpNMCi5coYhJFvI74Vo+jEFhCIHNCyhRpEJR+4aXf/1DKEwpQIGLSD0CCDsERBm1/D4wR+wtrQODxKondZwvHvqAoQDeB0vgoyAICC0LKGZ4dF55RHGE0DoTBnCkjKEhRUFhGM3INwjIDyTGcpwVIPpyS74/GG5MWoiEU6gmCvhTvkuSjkWdFRNjDFu9bG7eYizwxauzx00an1hjXjWMQia7OBvBoTcozlDGI0gawBhcSWNWDIMZ9zF9u4GXr5+LoCQn92zr57g8dOHKJXyKJUYeu2BMyZDeIJm5wLt7jna3bMJQ+jxERCSIVQww712PNT91jOOIhzMqFxUHEBjArqYV0ijF/eJKz4GkkIwEpkrgbDEWoyu0BtewhlUMWQQO026/CygFWzJXKlh3saDNPrdOMKBsgGElIwSEBKwBSWf7ehkTwDh4eEe2p2m5LMSLAb8NOuLiCnOUqHsAoQleLxRnNUcbO5d4uXrj/j4cUdiJ0bDIMYgwI3CI4AwiJE0KFwNG8Ne8jyS+T45lzRGaTweYMhcRqcvsmrK9pjnyVzAqMg3aULkRYCxGLx5VG5M9U2v46DT6sHpMWvR5MM5jtzfaKRn3zffkCFkDuEdpNNBNFsVaVjMAsKouoxOTGU0dkIy64zBjI2emDCEBsCoucxURuqOunGDwF8FCLlKRwSEjswQ9ihR9HjUZTTIHELKRhNSPxAQXh8eo3tdg6djAOFwDGEIzfV7ExAqECRIJCgkuzUOhxDOpJEsLiGWSYsE8uD0BLsHB9jZ3xMDJJ57NsCdzqI0W1pdXsZyqSRyWjGSaXfRurhG8+oarUoVw1YHnt4AvgFD6D0CCCV7cKQNp5vaDgWEU8moJToVEMoMoQ/oWoYwGkAkn0Z2uYzUSlmOAwGEx0f4SJM7uowaQEh2ULIlCQqNZFSMlvi6GO8SjSAeiyARCUn8UKdRw+XZEY4P9nB1fgRcHyDau0Zk1NamqmuChVcf5wkdvragH6FoEZn8A8QSK4jQ0CYmDOFgBv/qEWWnMLSolO4Qfp8h1KJiKktUYwQXIBwH4DM5hNzUlCGMy8bKuSzvODQzQ3gbQ6ijx8pHu4kIW0BJsae/MBlknUpGTSE6pWKm4M9lu/7vzxDq4/57M4Qz5cavYQhvFFOWtVkECN3fc8nOtKJ1o0pb+s7UlYuiIbQQvklHLpohlPJqkVmNfH+B7G3hfOLNIl7nBlWyZdfJiGBtNNDDR8Uf8nlR8kFmcNDnBu+ToOVsuohMOCYbJ2iQcLKPT9/+BY29TYyvLxHptBFz+gg77ETpxk42jfbM6gzGTdF2k918h3027uaFfUsH8Hg1sJdzKwSDtAWvjwO47I4xTmYRXl5G9tFjrHzzR3jW7qCXW6K2CvVaDZ8+f8KPP/6I7e0tOIO+zBEkUkl8+eUXeHTvHtZKZeRjcclAwnUFjY/vsfXtv6K++QnjWhWleAJhx4HHMQHjUvS6N359x6Q2l+6qfWvNojRgUD6N6Q8ncjm62A2YpwgPGl4/mv4ARsk0Qit3sPT0Syw9eorA8oqay/h9qNSvsX1ygA+fP6DeYHDtUExlpk6jdBtVMxkW8LzR/IeAUCIDKLERhGqZvwUU+WQ1LyrqDTyZuRbMZ+kylbHgT37bde3NAknXtTW7c5kddbou3I0eex86s2ge+7Z8Tddcolw7c82b6Uu1jJ3pTMvd8nR3zRA6jJxQyShdRiMRBYSFZHoCCDk/2J0AwiOVjApD2DW28vY5zwLCyTvtklCr0Y8Fgy6dg1zHZs2ZpykB12aBMXbCkUiWMNpQYIhQAtnSGrKlO4iXnsKbfYDTyhifyBAaQEi5HhkNkYpSOmpA4SwgtFEmZJ7NTNKEITTnkkXwM5+iXTdWMmqbEvz+FBASgPTIEDaHoGS0kF3FIzcgFMmoCxC2jGTUaySjI8MQysiGx0TcKCAc+YZwPDcBYXFlacIQ7h9s4f2n19jZVYaQgFAZQrKkDHRnZz6KUCCKbDKL5cIK7i3fRzyZZ+I0hvUOGpUmdjcPcHnaQbMK9NoqzxaTEY8BhGYhTtfy7H492SuMw6KVjBIQZpZiuPewhOJqGvFUFENPHxtbH/HyzXO8efujrNn7D+/i4cO7WFldxoMH94U5G6Ii84Ot7iVanTM0OycYoQF42soQeilppfxRZY0SjUGmbMivzAWkEUoIPpO76GO4N51gbACPy6iO5woZMwIDAqXhuC6PxZlDmTEUoyu3g53OzMt/gzScXhLR0Cpi0RJikQICgTSC/ogwdyenJ+DnREB4dn4IZ8D5x6FESRAQsvGeSGaxsnIPuXxBQGEmu0S/RnzYPcfLd/t483YD5+c1DIcEaUl0OjwHWYeFMAYdYDlTaC4u2Wd4BnEv4KyjAYQilSUgZA6iAsR0OoYMQ9IzSSQSESQTEQGHAZ8XoWAAQcYCeEPwwQ+nN0S33Ue72ZF5u0a9LrOmzVYTrWYTvW5X5jOfffkIz549xOMn95DORNFqXUsO4fdzDKEoRugwahlCAYRBcdPkV50jdElGzTjRTUBoX/csmXA7ILQgyIxLjccThpCAkHwfAWGcM4ThpLiNEhD2DSBkrMMsINROl/QprVyUTKEAQTWYmWUIQ4hkUjMM4dH5GXb29rC5s4OLyyu52siaphJJmRlcKZdxd20NqaWCNsJbHQxqDdQvr9Cq1NCtNzCcOIuOxd0jYGoZmfc0YyP2eJkwrZNzzOWbOZGM6hxhlzOEJCSFIcwgu1xCaqUktPBVrYo9msp8/KixE5YhZM5gOCKGMjSW4d95DfF9Cgb8MkNIhjAZiyBMw5pOC/XKBS7PTlC9OhXFSu98G+FRy5wd6jhv5x4HoxF6bNzwe744UpllhKJZeSxmey4AhJM+q2uG8HdAOCsPs1vILCBkIauAkNlhFhDGQIaQds5ecCMyTqOiK7dS0+kM4TRqwu27MZvRN4mdsMWMDumZGUIWEbbosTIBc+H/hwHCafXltuGd1Av/wAzhIlh2kxm05d6vZQgX3YMJ655rj0wR4NwzkXp7cZG9iHlUcDb7+8pm2Bkv12uYgMq5378BVF3/ZvpEJ0yJPqZWnuIiNWRHsi+g3ef1i01av+tIQPTIYfhJEOX8KpYyNBcIALRDvrxEc38TG9/9Bb2TffgbdcT6PUSdAcIDsoNjcQyzMhIOMhMMciOfbZ5Mn+BMHTnBVQoI2b0ejdnJVUBYQwDnvTE82SXE791D8ctnWPrmT0BhGUhRYhnCzs4O3rx5hRcvXkjeFXN6mMnFoqpcKuLOygrur65hmYHJLGwaTQz2drDxt/8HF+/eoHt6iuVoHHFamg+7CIx6TKeaMb7RK2rKqM+Dw6mVkvuDsEw4DzdmXXkw8HjR9gbQ9QfRpQPdUhmlL79G6dlX8KytATTI8fvQ7rZweHWOje1NnJ0do9tvi2QozMMl4hfjCx9lopwlFIYwgECIduxkd5QltDEe7r1LAett4ND1fTebOPm2NZMxRb+5BtSVe36tukHmwhaJLZXtiNks6z/DZE7vyw1Ab1ybZNzk37mvqfnXqo0Qnf12uT8aQEgwKaYyvRF6PS/6fT8iYQLCBwIIox4//GQIj7dEMupccoaQpjINeAUQMiOQxaSVxZq9WJy3p8MG1miJc2PydyMwtbvE1Myez9ENcPVaEwsLT0ByOh1PAG3GOHjDMttWXL0vt3D5GRBdwfnVaIYhpLEHWeYZhjCkjCEzL1lw2nxLZQf9kygT22CYYoLbmgnWVXk6T6rRC+L6gvGYhiJuhnAVj+5/NWUIT6qzDGGLGaezDKGYdCwChN4hBl4FhOFECNlSFncerKI4xxC++3gbIAzB44kgEIgjEU1hpbSKO+U7WC6sSaMKrQGalQYuTi5xeniB6mUP7TqbapaBMU6/LuA03amnkRwzO6LIL0lgUHo3lr2LktG76yUUl9NI5OJA1IdPP73Ei5ff4e27l+g5LSTTMZTKedy/fx+PHj5CPreEYIRuq130BhVhCOst7h+XcIYEa02RJ1pAKEymOKWTtSVgV9Bu47Qkq800D3ltyT7H1yVGW+Y6Mk0nOvSOx2K2LyysvaApOxaALDcPCCK5B40GGQz7DAt/iEz6DqKRAkaDsMQeddqONPm2dz7h+HQfjcaVGh6FoHLRQEzyE5cKBMKPEU9kEIslRbI4GIfw8qcDfPdqG29/2kK7RYMnztcl0e97MR4pOyhNx0k2JNcxm4DTWXYLCDHmudnDwOkiFAKWlwlCl1Aq5rGUzyCTjiOZiiEa8YsU1E9ZHlliMZEBhlS4cESNbFlvIECwWqkKELi8vJCvjAJZXSuJUdDDR3eRycbQblewt/8Z3z//i8ZOBIBkkmBBASFvnP1ShvCXAKFKfCemf6Jyma3bbFtu4kXhPsqM0brunjpDyPVAA51utycMIXcmzSFUhnACCK9quD44RrdSm0pGh0DQurWappdIGgUY6uyge4aQklGe9TSVSRaUIfRFQzi+vMDO7h4+b27i8uJKarJYJIqlnILBOyurWFtZAVIpoNMBqjW0qlU0ripo1xvot9oY0VnUsINBD2Oi1AV1HhDOnP6uHsdE8WLMZhzmEBpA2OEMYdQAwpUSUuUSxj4FhMoQEhDW5gChMoQEhZSMUnXQ6/ek0cAIsFQygVySeZ8RifkatmpiLHN5eoTa0Qdc771DcNgUeTMbNd1ORwLtyTASHJLV1wYkZ0+C4rQrpug6I0onCPfRaruV/AVGvOqA7e8M4fTgmx7rc4BwREDI0EgFhAx7JUPI4FUCQspJfy0gnDzGAuyiHTdT2BhQOGX87CVrWUZ3YL1rSWurw93nmIEUv00yaossO7hstxaXMcK8RND1aO5nYfunFuveVrrOPNnJ//xWQGgf2fTnjenGrKzOdFfcj7FYr6q/Ye9jAUCbB4TKEC4AircAwqkMb26ntg8885jTmAtxiJZOroPBsC9zC3LQj3nw9jHssxMWQDgQE0lULpEXQxVcXaJ/fIjq5nscvH6O8eUxgq0WIv0eYoMhgtzUhza4VV88AaG4bDEI0BwcChZnV9uNt5BmMiLPcTA0YHCIEGreAC6HXviLZSTXH6Dw5ZfIfPkHIL2EXigBx+PB5uZnvH//Ez58/IBOu61W6FEdLF9aymNteRn3Vu9gtVBAmAMt7Tac4wORjJ6/f4X69h5yHh8SEkjLnLc+aE4/LeCnk2AshGYMFcwhsHg92mtMp8mo3+eB1yOr4wuhywysTB6p9ccofPElovfuAaUSEOW80AAXzbqE1+4zgqJWwXDUE2aHstEQJSNiKsNAZ7KFKhnlV3aHfQSE0lg068sN2G4FhNOyVdu2RiLovggNO6isnZGGLrhIZxhCl2x4cpGYwsJ9ndtGgV6VWnDcALN6gS14u43UUpRMcyBl5rUbgGYl9FZT4wKElE73+2P0uh70e5yxU0BYTKQR9frhb1EyuoXOyTaci12gdojIqGkYQo2cmEhGpQmnBbauJ+18M4henPUk29Krodjy1awVvg4WkwKirBMxX6Pu/eR2BpQhk3X2+tEd+TCg42I4gcLyHRRWaCzzDEjew9X1yMUQ0jGSgBAiG5UokwjXENRtVKIn2FRgzqUxKpIMQhM7YfeaCeA1n9F8Q8B+TpM1QmaGL9yaypAh9AhD2KepjDCEtwDCU84QEhB6hHWxklELCLkQ1dnYMIQLAOHag1WUCAhTUTGV2TvYNAzhZ1xXThEShlBBMQsxvy+OcDiNbGoJd1fuirNoKrUEdMfoVTuoXFZxcczOfAXNykBYztFAG7tq+a8F+PwfEfPfWL/2M+V400DWRzgWQXYphrV12sSnkcwlgZgXn96+xItX3+HNTy/Qd9qIJoLI5VNYWVnFF4+/Qqm4gngqgFCQlVsT3eEFGu0TYQo7vQr6g6qANst0sZbwTZ6rkVBbCbg1oTKXnF7T1pPAtsh4mHBJKqDSJqSVhto9wszoSXakyjMFHI5yCPnLSMUfIBEvIxxaEtfRVquP66s6aLixt78pn0/faSIa8wkg9PsJguJIJnMollZx/8EjAYehMKWgATQ7wPM3e3j+eh8bm8cSIeMVgJ+QyAm6m47ZdBQlChlCnW2UOAiTR8qvzoDOqmygDtmjE2OcTDqI9Qcl3LtbxHK5gHwuI1LRWMyLELGzhc9mHFGSVzSeFxw95Phv3xlKkV6p1nB9dY1Khc6sDaQzSZSXS7hztywGYq1OFfv7n41k9ErMxJISTO8TyagAQomdoGyVJiShmwyhyc+bgkGXZNS1PN0jPb8OEGpjUSSjvR76DuNIOAfHUPqksIQJM0PYu6zi+vAEPQJCSkZFVaQmdLY2sAyhNZOZRE4YlnA6Q5gRl9EYZwijIRycnWJ3bx/bO7s4PT0TL9d0IoXV8jLurqzK18TSEj88oNGAQ2a2VkWTILzZhtPpMoQY9D9gEByHuqh08jGH2MUQzo45zM4Q2mvcvocDHwGh5hC2DUMYWcogs1xEqlzE2O9TQHh0hA8fP6JWYyC8zhDOSEYJgMMRAXBk38kQRukUGosinYgim4jB7+fQYg+9Vg3163M0TjdROfyAduUI7UYT/W5Pzks2+KUZroe67uKmXy050bJwBRAukoxa2Yp1Gf0dEP4qhpBW+WQIfVEEQxwQVUDIrB+/JyY/0xxCdZ6SMHvpznGBWQmM7eLop7YIR/0OCG8rv/9xQGjrmKnc0sijJuBZgc6CAca/ExCa+3O9JJvftaiYmC+GdZXMF8gW4Jq5JCkqCQh1IF4lx14MJXy4izE77/4IsokccsmcdPi8dDI8O0V1ZwsXH96gsvEe/uoFQt0OIr0eosMhgiPInCElbPKIJmrCSkZtJ9G2C2Y21fm3cAEgHHhCqPlCqHj8iKzdRerxI+SffYHYwydAIoeON4xau4MPH95hY4PFwx6GAxoHMMA9KNJJBtIul1Q2cqe8jCRbvP0BcHWO6qefcPbuFS4/fEas3UO84yAw6iJMVzwG2VMCYg5NPnebRa8lkf2BWw61aF3q7+lBp1/73iAcD6V+QfTiSfgKZRSePkP60UME794FMilhCauOg/PrS2xtbUg4M0Olfb4xYnEaCkTgl8JdGULeJPCZgFAMZigb5f5hGw52nS3oMC0oWxcCQvc86AQQGtDowpKyIl0OoRO55+RxzN5mxdV23Nlii/+/AeHQK7ETlDT2usykyykgJEPo9SPYoqkMGcItiZ1A7QiRUUPiJsgQqluu7kVqmjAFhARyBH8CAL0m/8zjx4h5dR6/ZHkJ+zf2gK1a/n1GVi51uIY4EwyOvD6RIvfHPmELfaEocoVlLBWXkSw9gT/7AJeVIT5vfHRJRpUhJPiLxAgI2UgYI8ToCWsqQ4MMyv2MUZHOw9nzyOw3Ezny7XuQXR06w7wAEDaGairz7wAIRzQtYRC0b4ihkYyG6DIqM4TKEMZTEYxAUxkCwjfY3aXL6E1AGAqmEI/nUciXcW/1vjiLhkMJjJoO6pcNXJ5e4fzoArWrJjrNIQY9fsY8/xXsTMc6Zi+um4DQ7h/aCJgBhIU41u4XUFzJIJlLAFGvMIQ/vvwWb376EQOa5sSCYjaVzSzh6eNvsFJ+gGwuikSK4reeyEfbg3M0O6dodS7R6V5JrqDKHx0BQZqjZ81NdETIgjt10ySYZ4PRwh39agIUput8pilgGi9c6yMvRkMyg2QKGUrPvZnzdUtIxO8iEiwjFMjC78+gWR/i+rqBk+MLbHz+jNPzfbTaFfj8A0TjlMbz+dI0JIFspojS8hrW7j4Q6ajPH0K/N8DZVQfPX+3j9fsTHB5XMRxolFLAH9c5wrEBhCP+nZukdRJVuag2dAh0OLPImAtIDiRloqvFBJ6sl3BnJYulpSySyYCaCDFX0UNjHQfDgYPRoI+R49X4JHpLeGnOxBgSfa/5p9XsiSstQ8FrtbqcWelMGkuFtDRn2u0q9g838VwYQgWEiRRnCN2AUI1kqIrh12DQOo0ayeitgNBUDYYY+HUzhC7JqNnjnb4j86MEhIPRGPGosoNx3oIMpu+je1VF5fBUGcJOT4BRmbweAAAgAElEQVSg3KgsctUBE/MTE0Ex4zIqsRNBRLJppIoFxHNpeKNh7J8cY3f/ADt7+zg6OkYkEEQxl8f6vfu4u7yK0lKRtCqDhkXx1DSAUNjBdgfDvgPviConBsIx51RHXwgI3QzhZF7QQH63qcyvBYTpchHpcsEAwhr2DENIQMjjNBqJasxEKCIjL2QJyRDysWjYxP2Ys6mcXY1HQgIIYyHKlHm5OnAY8VI5Qv10GxcHm6heXqHbaiHA+d/hCJ6hjvZMQLjXwYgzs15VtBhAOB87MS8Z/X2GcFLpm0LldoZQASEHsRmwGokaQOiLw2cko9wcJIuQun0j1aAlsTiSGQMUpfV/B4RG7Xgb+lvw/X8HQGhqmylPfhOW/T2AUPHDTeB2c1bwdmMMlcPdZEduSgBNt1YcRfXwVrmWZiixe81ufa/noNlowzPyIR5NYa28hkQwiiC3RQ68H+7j9MN7HL/+EYOTA4SbFYRFLtoXQMhNlDeRjwjroe6iM4DQxLO4WcJZJsi+vwSqZAkZpMqsMIKmEOqBMOr+MNKPHiPzxVO5+RjknlyCMwzg8PQML1/+iK2tTVxengsoCoUCAoj43iaTCRQLBaytruLB3XvIJ1LiRIZuC+PPP+H07Y84ff0Onosqos0egsMuInCUIWThbQ5vjZ+wm+lMa/X25oBr6djDju8PIygo9yMobAbDaIWjwhDmnz1F+skToLAkERQ9jwe1dgufPn/A/sE+rq5PQflSPB5CNB5FMEzzC50jFNkoDwcCQmEJNTZAnP2MQGS6/n4JFJoX62YIJ8We68qYuxvNuzS75X/HgJCSNbIKIvPqUEaZw4O1+yilMgYQkiHcRudka8oQDhvwoa+AUNbOdIZQRwMMEBRAqMzeyEsgGJC1LjcEBODx+2pjoeCQC4yFpIBLEjK8O7KE/Pc+vR9n7MXQ64fHF0Q6m0c2X0SisI5g9i7OK4MJQ8jYCUrhGExPVbhkW0a5bsgQeoUp0xxCk0VoIidsuLUWQr80Q6i/Y/e2qdGPkSPOSEaHYipTyDKH8B9jCAkIxz6dIRwYQEjJ6AQQLhtA6DKV2dlVhpByRJXQ8joKIxLNIJ0uYbl4B/fXHiAdy8A79KPb6KJyWsHZ0SXOjy/QrHbgkHAbBgTsqDTSmMksPKHmGEITBSCf53h8AxCu3iugtJpFMp8Awh58ev8SP/z4N7x6+1wk9pSPh6N+hIJJrN/9GqvLT1AqZ5AvJhAO82JsukDhhURRdDqcqetgNKKsk464Q/i8I83SkzlucxNnzaGAQQWEyhDaMQR9eboJTFklas9YofLGGoeN7wAcRyNHKPdkTEQoGEUoWEAmdReecRqjIecGozg/a+D05ApHh2fY2tqS+c7huI14IoBYnBJ5zvORAU2iVLqD5dW7AgpT6Zw4hVbrTWztnOPH14f4sFXB9XVP2ECG0FOpRXdbAYRkCXnj85NsRIJjnRu0gNDpt4QhDIb9KJQLWLu7jMd3c3hyJ4ulNM2mOFsLtNottNvMXWzC6XfR67blK5U3AW8E4WBMJHvKAIWl8I9GAsIWMuO923NQrzeFhSfLGY0xG7Ev93l4xCilf0WjcT0FhDckoxrATlDojp3QpgQJBrdcdNLVmUr1Ze7VbZ3iqj1dIiqVDKvDKOtT/r/MjhIUOkM4gyHiMQLClIDCWIA+BD106DJ6dIpepQ50+rOA0DVt4HbwtpJRrSWoMvdiZFxGU6UiEvk0PGIqc4Sd/UNs7e3h8OAQ6XgC91bW8OXjp1gtlhDkTD43t6trONcVNKvKEHaaTQx6NE9gzBSNZOzsoAJCndWezhC66xd9T83qd5VjP8cQRgtZpEsFpEpLGPn9uKrXRDI6iZ0YjxEhIAzz+iAgVNmouIz6yLDreBHfd44UhgM+pGguEw0jHmUjgOt4CHSqGFwe42xvE1enZ2gRbPYHcNodlcaaxjbLgpGvg5GvjZE4D5sz5rflEJ5jc+cl3n7+nz2HcNrhdpvKcDDbAsIgN4FIEiFKRskQ0mlUJKPsQwQFEJIdFJaQC08AoRGjuZ06J0BiWn1NGMKFM4G6YVsHKTtMOrV4dG/gdkO/WSAukg1oM2nRtJTlgEzn0F4sEwzkzj28CWjso/PrjNhr1oz0VwDD2+57/o7cj2ifpJWoWVb9JnM3bQwskqyZs/EWyejfBwhnX7KaT/x9gFA/fxZk/Px8GAzG6Hb6aNSb8I39yKayeHhvHUHOFvaHpEZkzu7g9WscvPgegcoF4p0mwoO+hJ6Gh5rTJ8HthgETwRAjJ0zuja7CaRdQGTYzDzvHEEqn2oTTcyaKZhkMpW8Eo2iEolh69pWwg6mnT4BiGUjkZfbx4+YmXrz4AUfHh+i0W8qUBdQin53aCKVX2SzK5TLu37mHcn4JyVgCoFPj7iZq717j7PVP8JxfIXBdAzp1BAYdhLi5kq0xDXzLENqDYfLJ/KJkVH+TsgwFhQSEfowEcvpR9wVQ9wWRWl9H9ukT5L/8AsE7BLwp9PxBtJw+9vZ3cHCwj5OTA/R6DYTDfkRjHDgPTRlBYQh5I0PITrqVjVq3S/d6/scBoXyS83dj5krkZ25AaNjE6cpdxBAuXhfzpktTcDF3bchjGLA6A0ZdjZgJw2EC9XRwQl+IlYxySGLgFaMlNyBcX7uPYiqDmDeAICWjMkNIQLiDMSWjQ0pGyRCyyGZ8ittURvd2AkFJuSQg9AYx9ofhCUThCSbgCSQAfwSeYASeQBjUdFK7w7Bn5WL0zVabt5E0XggYLXCUv3PRe/1IpjJIZ3KI5daAeAGnlQ4+f1ZTGQGE3qEAQjIOBISUjfoCY4QjZA09UlwIy2yyLe3M+gxDONPgWrRXmu+ZuU6Ru0vF5zdzhEYy+g8yhPrOqGSUTqMThpAzhMMewkmbQ7iK4jIlo2EptjV24ifs7n2WRos/MBZAGIlyPjciYHBpaQ2ry/dQXlqGH0F06z0M2gNUzqq4PLnG9XkN3aZK7unWKXlzJmpi8UyxLrd5yaiYVC0EhAkoIDQMYdiDzx9e4vsf/w2vXn9vZL80leK7EEEhv47lwmOsrBWwvJoTljAYZoROBw5q6A6qklFIsxKGxQ+cNoYjolmCQgcenyNNOeYOWtdn+hJKpq00e3h9LTiUBScaO0O15TCfc0DAm8xdEpQRHNFbIZoUUMjswZhvGUOE0e6O0WkBW5tHODo6w9npJQ4PD9DuVOELDJHJRhCJeeH3c6yAgeNpLK88wPLKXWRyJWRyBQyGHpydX+OnD3t4+/4M2wctVGsDAaICCAMEhGqcI5JRAYRkCJURJBDk+6ByWhrvMPNwiFA0iLsP1iTe4+ndLAoJD1IR1YT2eh20WjWcnBzi6upUwGCnw/iRLjD0IRpOIhJMaEB6IoFkMol0KoV0Kq0REQQr8Aig4vksDCLnzoZ9NJsVHBxu4/vnf0WjdS3xHWQI1dWUjtN8H5jFSEAYkID6mRxC00T6bYBwei3rDLrZZ625lXxL92o2lxk7wVu/PxCWMBlPIxlJiWQ0GogCrR46nCEUQNiAp9OH37CDyhBq1q89T+T6cGUQcsxCjGV8Hozo6prNgExbPJeBhzmEp8fYPTrC9t4e9vb25Xx/8uAhvnr8BTKZLERj7FARVEGvXkenVpcZwl6rhUGfjuYaQE+gJDd+CvI9uoxqE1iip+T7tgUyDwhtTa31r7qMqmSUM4RONIAbgFBmCI9lTrZWrcl5KZETM4BQZwgD4jLKsZ8hRgNGngwlNiYS9Iu5TCoZQyoegZea5QHnJC8wqF6hfnWFyvk5queXYqBDUCivUbdJjHwtjDwN+cpXQKD5K4Pp5yWj/zciqSbGwSuM9WWLbhzjCMbjiJmX4AwOqfhbiudfUd7/5/qVKVSZZwitJMgj8gDNyCFDGA4n5WvQzBASLAo7aMhpdo5t95hSE2tbIZbOvPCmzRzTi3OBOUVnk9v8DOHkSp4AuEWgzQ2MZqu7hTrymU7g/Kdjnpt5pgYauupm186i28nMHdyoLe3Lm+5HN5bD4rJ2fr2Z37qxDBc+okuROf28Z0c+blvPdl5iMYt3kx3UQvXmDOHUhGH+39zGEOqTtge2uV87zyHMoPnsxxxz94t5QL8/RKvVQb/jIOYPo5jOY6W0zF0H6LSBeg2VrQ2cvHuLy3dvEGnUkOp2EBoNEBppFprN6bOPqHMABIUsZC0YtK2JWXnI/LagcFU33o4viLY/hLY/iHowimY4hjt//GesPPtKQumRzHAACpf1Jl68fo2Pnz6gWr2WeTmyYsKaaWaEHJTxZBL5pSWslFfkNS5lc3oQn57B+fQRxy9eoL61iUDlGr5eAz6niRDLbXbNJETYdEVNd024GuOM5pYOT62fZk2gdMZpCgjZlWYhMhj7UPP6UfP4EC4vI/VoHcWvvkD86VMgW0Q/Ekd3PMLpyZHYrh8c0D6dWUsjcZiLxaMij51IRcnscI6QgDCgzKHXZyXPctS65oZ/bneddfU0x/X0H7g+PAVo5jdcl4b7+xPNicuddPKPXDLUyb5q78/c90wTxDQVpk9Gf1nB6SwgVPw3fVL6V11pynLMmcrwvGKumgWEXSqNKNHJYX3tgQGEfgTaOkPYPdkSVzdUDxEWUxkG0vdnZwiNZFQBIRsBdu4vjBGjDaJpBGN5BONL8IaS8EUS8HL2JhQRcEdZqRnPkuerDQXOh6mcVHvGGnw/JnXoUZaBAdGIJYFQFKfVBja3PuPb7/6Kdoduk8oQkhFilAllowECojDnB6cMoWRdmlzLSSNwdphmgephuv/onuRyS5b3W0clWIyrqQwZQohk9PH9r7BaWIcXSVSPqzixLqOuGULmumnkhIJsdeSeuowuAoTZYhZ37q+g4GII9xnp8uktdvc2BBCSGaN0Nk63yGgMKysPsLq6jpXSHSSiaYz6YzSvWyIXPT+6xNUp2YYOfMzxG1GSxd2LTV47OzjfdLRX0az2xJ6asneSITSmMrSAzy7FsXJvSRlCmsqEPdj4+Brf/fBXvHj1rcgKA2GCJO43AYRDNGgpoVheEoOSXD6NZJp5bKw5Bhigi16/gVa7Ko0lzuUNBm2ZlRuN6HTZw2jcFUMYyh8ZTyISShLTLgJJGpOTOUPbSLXXkkpnCQS9DGX3MOYhCL+Pjq0ERglEoyllCZGDBwVpfFxe1XF+do3NzR3JlK3QCbpVx5jz3EEP4gnOU3Fv5/MJI5UqCCBcWX2EYvE+wpEMmm0H+4fnePVmCx82znFw0kazRbMTAkJ6O7A+1YaEGudwftDMVckq4n0rU+gV4x0H8ZgfhUIaX3zxAI8e3sFaOYR4EAh4emi1G7i8PMPBwR7Oz09Qr1fgOIyU6Mi8Pus8AkI61ZIZjEWjSCZTyGUzyOVySCaSiCeSAgSo76cJCNeAncOs1Wkqs4UffvgWjWZFgGJM1ifZSbLYmkOogJAsEUPpedOoGJlnFXbQVGMTU5lZlvBGnTm5xt21jnum3NQaBBUDGzsyQK8/BYQcO4kEIkCzhzYB4fEZ+pWGxD4FaODCGcIJINSrwPbmZgChdRr1ExCqZJSAMJHLAtEwjk6P8XF7C+83N9BsNrG+dhdfPnqCL9YfwctBaS6uVgdD4yjar9bB27jblxGa6TlkyQ49u2VHdbFpU0DobvVofTCpJE2tLaYyjJ0wgJCmMhEXQzi0M4THx/i8sWEA4WgyP2jnCCVPMRwWoziyx4wNk5iS4QCe8RA+zxixcAipZBy5bArxRBSCYttVoNuUmcn6NRtX57g8PZO5SUpkh2RGOdBK3Oalcy+dsck8itprXjI6bypjJaMtdHGBzZ0XePuZgLD1OyCUA487pUqChCEcB2WGUCSjrhnCgHUZ9ahSWW481GifLYfIFBCqOEjNTOTb1t1rAguncwfWXGZxjISbmXMDyPnMwil8cw8X36AA5GFNMfUr0Lq+pjmgaZHuAqbLDRmnSHK+9NP/XwwGb3lSt/Ykbj7ibQ6MP59ZaLvht78pKqebfyJ285/9/qIoCtkwF1jua/QJf6qSnhkDCvmBHtQCCkd++JiL5HjQ7VIu2oHf40c+kkA5mZMDi5ZoTrOOztkJLj99QGXzM3q7u4i3Gkj3ewhwI5KbEbO5QYCRjYpI0cwX2SKfXTfbWZzs/q63i9eCztf60QiEUA8GUQsF0QzF0I4m8fC//Avuf/EVwncegFZv/YGDrdMTfPvD9zg+OYTj0HCFboiae0XJpLJkXoSjMSTTaSwtFbAicwUlxKIJoNoCNvdw/PJ7HLz4FqH6JQKDNnz9BkIMqOeMJFlQXn/MF+NrEIBooatKZRWImLUkzZxpNI1t2vD9sAyhFCMEBiMP6l4/mGA3TqcRu7cqgDD/9R+B8h30k3n0PR5cX57hhOYye1s4Ot7DaNgTl1EeBBFhCoMI0HWUMj9hB41klMYgPlvMTTu/v3zpuqXX08bIoitxytiZdTZ/5648QjWicbHccwBxttFm4J1d3guvYdOpNutt8kxtsTq3UUwBoY2CsJckPzsTSE02xAUIe12VjD6cAMIA/O1LdI42VTJ6uYsxAeGwITNbLCInpjI23sWAFwWEAZGG9n1hOL4wgoklRDOriGVXgVgeiKaBMIFcBAiGVB/KC0ouKjKAFs+6gK3oSM0P+NX+3UdzJw/OG1Xs7G7hu+d/Q7NVE4ZMWCXvEPFkWGZS6WAosskgnRx1NnUCCMWFym66Wh/8jEfYpNEls2gGEE7SPAmgBBSGRCraltgJBYQaTP/bAKGwH67YidsA4dr9FRSXc4ilImLxv3ewjY8WEFbOMBr3pMBOZ1NStD98+Az37j1GIbss+9KgO0TjuoWDrUMBqmQHnfYQ8UhK1D5Dh5DcndVnm3CzF4Rl1W+cBJYhpFMn0/KobCjEsXxHAWEqT0AIbH5+i++e/yuev/ibAPlgUJleKowGdH0ORpBKpUQRUSozrH0J+aUsIjShEgnyEF2niX6/jn5fQWG310TfacEZtOUr3wu+R2wcsGlAWeTEpGpiNKP7iZ4t9iu/RSBCpRRBoEZ3+L1h8VIgYBV2MJRAABEAKYDgv9HF4eEhdna2RQlxdX0mjQsaZljFB//OhgXXrNcbRn5pFeVlgvZnuFt+Kg2S8wpELvryzSY+b53h9KKDbp9ZiGyMKShUMGiKKqtXmYzvMJuRDR2COV7LfRTyCTx5uIJv/vAIa8tZZNJAwMf54grOL06xs7OJt2/foNWsYzRiZNIIQzrISIFNaWsUAX9YDL+YFSiRCAIKs8jn83JLZzJyRtF9RmZIx2P5/etqBbs7W3jx4ns0mjV4ZH48jKhEXNBhNKguowEzOyiAkFJvSllnAaG9fKUms1mE7vN3cny5EY77zLCft3GpFKc642A+GEmDudvtI5lIIxVJi2w07Atj3OyidU3J6Bn61QY8XUfC33WGkLJMvX7F8dmQzHbenjP3ojYSkzoPxmQIc/OA8ASvPvyEVx/eSxD9s0eP8ezhY6ys3BF5KuiR0GihW2ugW21gRFBabSE4YG6p+lGL2sKMh4hYxBhm2SgtYQqFIZyrZQ27yecuR83EZVSfswBCmsoQEC5lkSqrZHTo8+GyVsXBiQJCxmbxM6cLKAEgmwc2S5FzpQT5VB5wTcmMKtcIgeHAQdDvQyIeRS6bRjaTEsk7Rj3A6TA7SZr7nVoNF6enuL66EKlsq15Hv9vB2GnDM+7DO+aap0LrVobQgsLbTGV+B4Raa0wBITcZYQhdgDAcTkhXjKYyAZ+JnXADQtPpVE2yHiZuDy9ZX/yU3IDQ2D0riagGNPrVXf1MTu+pzfD0RDe68tt/fwK5bmjCrNX0r4NjiwHhtLD45cLUvWMtmIC6Fej9pnue+eW/HxDOshE36+IpkzL9mXVl+7WA8Cb7qKoOE5khoNDMekwKbzM/KHn0OuDe744EEPa6AySjCRQiCSxFEmIvD6cNp3aF2sEuzt//hObeDnB2hkS7LYCQojfvWKeb5mG5dvgsY2MPk2kkhZWPLvx0aMjA+dpxELVgCNVQEJVQCN14SkxX7v3xz7iz/hSB0poUvNVWHZ+O9vHjqx9xdX0hgcXhMIf2FRCSIaN0lE6JDHiNxhPIL9EZbhXFQgnZWBqod4HDc1x/eIWDF38DLg7g6dbgJyAccvhdTXMUEOpcgQbV2qt0DhDaa9Kwtbb7L5DRGMrozqoW76OxFy2fHy2vDx2aAZSXkHu8jtV//jO895/Cya/A8XrRaFRxeX6Cw8NdbO9+FtkfX2MsxmI+inAsLABRHEcnDCGNZRQMTiIoFjRhZjRBkw9mHhDebGTYq1EJO9t40K/uP7ZgtHEFdIJUCD1l9ex9KSC00lEX2zdh9mZXjv19e183AKFL3SY74uR+KBXVPXLao7kdEFqGkDOEMWayta7QPSYg3JwwhCEBhGRWeLiSabANEDVSUYaQYJCgkHLoMHqcNU8VEc/fQ6zwAMgsA1yXNGPwBqZO0lJ4mefM88C6TE+Yf21CUMIljypbjUecfsdBDy6bFezubeH5j9+h2a5LsU8ASAYomeIaCgnLRHChDCFZZmWYNWDdOhNOONhfaMnxeRhjEoaTWwsmYQiNnHDEfcgwhASEOWUI14oPfxNDaM8YrisbTD8yLqN9GztRzMINCEdwsL+/jY+fKRndQKV6jsGwK8YhhSKL9AIePPgCq6sPkIzmxCGy2+oLO7j9cQeXJ1fCDo77HkQCMVVdDNwntzlb7efjWra3AUJpFvFdI0OIMaIxxk4ksHwnPwWEoTG2Nn/CtwSEPxIQ+sUYiOCeex3nufiHOXSZTA7lUhnLKytYWVlBOp1G2B9VCSf6Ej/RcxpinNLrt9B3Ouj3WwIOyRjS0Zg3SkatA+fUaE2XpnVTJQul154Hfh+ZPMZscU1FJILLJ0HyMZGLhn1JJq7pHggvrqs9HB1diwJif595g8ciZ6UKgvuX7mecPSR7zeY55xzDKBTvokyGcPlLrBTXZcrh9AL4tHmKF68+YXvvClfVHg0kZR0TFE4aJXpiml1IZcycc1SuXVl+yr8jYeDOSh5/+OIevnx6F+VCBLEYX2YfZ6d7AgY/bXwUhpDjCvz3DIcnKJOxHrYOPVRr0FdCDYf4Gfl9PsRjcRQLRRSLRRRLRXHD5lw46zmuAYLJSq2CnZ0tvHr5YgIIo/EwYokoQhHODDJDlICQowOWIbQu036dCzMM4SwgvOmAO5mJm2n2WHBoznRTZ9D1UiTEBEojD0ZDBYTtTg/pZBapSAbJUBJBX0gBIU1lTs7QE0DIGULGOpAlHME7YjSHCxBaySj5FcMOWkA4olQ2m0FmpYS4ZQiPj/HTxkd83N1CsVTC43sPsL56B6nsElBrAfUWBo0WOtUGOtU6PASDrb7EZansnlLzaZi8vFKjLqK0kvETGqtlolbcJakLEGr5rWhSXNYFEA4VEEaUIRRAWFwCGcLLakUMcTY2N1Gvs5kwEqdYCwa5jigHVkDIXFRdUyLfNoCw1+1Ik5pxFLFoBOlUAtlEBLEo4yTEWh4chh+3mswdk7nWWqWCWuVabo3qFbrNGkZOV+SoHGr1jMdMpJ7+sf1bvVz4di0ylfkdEP4cIJyYyoSMZNTMELJrZr2MZN7ASkZl4/gdEP4sjJsr7iZV5d+P/X7xXy7ME7zF8l7Pw59BqFo5zxbLOlHiCpA3P/4585gbD6GslWUGFRBqS0v6X4Yd5Lc4UO8ZBdBpDwQQ0vlttbiMQiQOhqLI8+u14JwfY//NS1xvfMLg7BjBeh2Jfg9Jh90k2jETENojdb45MAVJ2skwpYJlCG99iygzUkBYNYCwytycHEHSM6x8+TXya/eBzJLYRJ9ULvFxfwev3r6Ww5JyUQJCFkb+ADvLBIRqm+/x0WiFXeUilpdXUWD2XzwNtB3gqoHRwSb2X/4Nzb1PcK5OEeo3ERp0FRCO1IaaTmQybzBjLPMzgHDms7bQxYyrSXGvyoKOL4C2sIRjjNIJJO6uYuWP/4zEsz9hvLoOx+9Hv99BtXaF45MDfN5iUP01hmNHmEEWByweGUNB8Gs76nwflOFRQKiSr3nAdvOz0xVousGTosn9oc0Nf06uB8PvTZpIpoiwM7WGMf41gNCitMn19/8hIJRiZ+CRGUICFrqMhsPKEJZSWcS8fnhbl+geb0wko8oQ1oVZcANC07K7AQhpINPzRtAlc5IqIbH0AInyI6BwR9nBMa/RDhqdDjos8llAjZmPRWdRZnSpQY1+VMZBmKYfdIOUnCn9BKlk9IX9aPZaOD0/xrsPb+EMeyKPJAAkMKRDJeV4PgJCAYMKCGX90GVUMuSU35uw4b9krGtqhzHndKVxZLcBVdFYhpDuohpMP8sQ+jypXy0ZtYCQYJA3mGD6GVMZAwgL5ZxxGXVAyehHmSHcwHXlXNwk05mEGIfcf/AQq6sPkWFoszcmYeL16yYuji+x82lXpKOD7khMZvyURXLvHCnToc1dc139WkBozjYJ+LKAMB5FZokMYR7l1RySZAiDQ2xvvcO3P/wV3//wV3WINTJfKiKkdpN9lsA+jGwmh0KhgOXlMnK5PFKpNOKRmHoXSNh6H86oB2fQU6ljvy17DQEh/59B8MNRH6MRWSvOLvFc0eYzwaD7Zj8HsmHxWFqAIeMhKNPk3wlECRK9Aga96A/7qFRa2Ntjo+sMp2fHuLg4RafbFBZQnG8FEHI/p7uiVySR8s56IygKIFxHufgU+fw9MZE8PO3j3cc9PP/xPY7PGmi2uSf5Ja+VT9qC1qmuwJ63avCns2NTQJhJBvFofRl/+voxnjwsI5XkXkrwU8XHj6+wsfkRe/vbaDbrcsEFfJoHKxI/6dGooUvQz/eCqjAPep2ubG9Bf1CYXN4oH+XntLq2iliCn48qqy6uLrC3u4MPH96jwcfwjoUdTCSjEjnE94aMkspF7fygGkJpI2cqGb3BEM4QBHx7dD+ZJWBBSdAAACAASURBVBZms7DlVDA5dhYQ8vIeDcdw+iO02woI09G0OJUzImbU7ChDeHyKfr0OT7erDOGIpnTKEFpAODl5jCP3hB3kCAojm0J+YQizK2XE8zkm0OPo+Aif97axf34iWZwEg6VMHj6uuVoD41oLvRrBYEPm6Dz1NmJDj8RliQGecUaX+xcQqkoemoJpQ3iseYnG8NFdwNn5RzWD/I2A0DCEm1tbqFHKaQAhQSElxASDBPvMlyTY54iLNGCkphuKm3qv08aA7mfjMfxenzQjktEwMqk4Mok4vCHOp0L8IBBkIwhAo45WvYZ6tYp69RrtVl3yNYeOI/flGY97PwMILUPIorX9u2TUFEs3ZgjZ7XIxhHSWElMZ0Y+TIdRweobWa9CruoxaQCi9RTrEmU6qVSlrw2GqWXZT05YZnOQRWspaL+tJB3f676ff00PL/t7N39eVY4fEZy4Bl5uY+/uL//7fI0PofiWL2UKX+czkl80l9JvnZQ14WwQUFwCnhVJS3aVn5KIKCBWMqWU4m0UejId+jAY+dNtDDJwR/P4Q7q/eRT4QhqfnMGUWTFjuHu3h8/cESFvwXF8i2u0gPhggNqBLlQGEPBjMIUtDhOlLn74Xky6sShEmBjOLVovM1dF8gGH0IWUICQj95RXc//O/oPjkGYLFVSCaxKjdxf75KT7u7eDdp3dot5tSeIbCfkQi3DwJjJQlZHeYVv+cryIgLC+vYWlpWQBhsE+9fR+4OsH1q29x9uElWke7CHcbiDg9lYxKl1CfvxQMRjZqSuQpI8rrxTCEFlDNv04pROS9UkDI7nHPF0DH60NtOEQ3EkSgkMPSl39A/o//DcGHX2EciWA4ctDsNHB+eSyA8OL6DJ1+W0LpCQYjcc6VhKXwYWHIgkAMZiQ6wAJCE1Q/pxTQvWLaAZZqRTsMri66reh/puFxY8/4xwDhVGJtQesUvCqsVdTDrypRNoDFPd80h3cXzhDaKmQmh5CmMmP0e8whDCBCyeid9YnLKAFh74iAUBlCKxllga2h9MoQzgNCusuO4MdgAggjCKRKiC09QLr8GJ7SfSAYQ783wsnlFXYO91FtNeEZEBCqdJkzhXQiZWah3acnRZoFhPzkDKlI+SfbuvUmc692VUbtp3U/55X6SKVjMkfI74nRjGGbaE4hpjKm8NfHcjV7FpqLTVe8ZBdbQGj2KAIRkeyNePaFFucQFtbxdwPCOZdRyxDmXIBQTWUGyhASEO5u4Lp6Aa9viHwhg/VH9/AFHX/zdxAOZuWsbtc7uDi9xvHuCfa3DjBoD2V2kEYzHlaRUtSyWLNF9W8DhBLWbtKe3YCQM4TltbzckvmYAMKd7ff49od/lTlCGuCoKyqvc87XUSao+z3/RMJRJJKMZ8giv5RHLptDOpNFLBpDiJ+vNKH1OmeDibL7waAvQJCAsN8nKOyJRM1+lpYt1viEudxFcqV+5uMl5SvBod+jIfCUqjLmiPUPgUO1Vsfp2QU2N7dwcnqGavUKnU4DvoAHoRDdXilbpkEkG3tkHn0iudQMwwiKpXsoL6+jUHiEVOoOWm1g77CON++28e3zt7iq8HWE4WHUA5GlADS7z033vMlMsYws8GzTa9iHLlZLaWEG//TNY9y7l5Cautero1I9wstXf8P2zgYur07FBZKsbNDPa8bO72k1RylvgKoCkfx5MHR4XejYgY2JiEYZaZHCoydPREJKlojv7dnZGfb397C1tS2AkB9XNB4RJttKujlnJvdDQ5mgSkV5BnjZuLoNELq8J+weYh1JpwoPI/J2acO14cBZ1ylDyBhzXuaOMIR9ZFyAMMCc3WYHzasaKicn6Ndr8PQICAfCDvrZWB5po8vWtnw+E0duKxeVrwYQUhq5WkZ8ifL6CI6PDrB/doJKu4n19XWs5ouIUm7f6gGNFpxaS6SiZAfbBIStLpLMa7UMIU3wyM4L6NSbzmmPERpCmMSQJPO562fzrv0DDCFzCA9OTrC5vYUqASFjvAIBiZ0QQBil26hmS8otGNJ5bjmblSVkliWln71eH0OHRkiU/AeRjJN9LiCTTCHI+VSyf5SEcHtiLmG/i0GnI3UTWUZn0Bcw2Ot1FwFCu0Uow/A7Q2gPOVsMTeeD3JJRWVGUvY2DRjNPiURCTWVEMmoBobpwTRlCtWkWl1F+YpMGvM4QSmd/IhnVVqJuxFZcpfBU5w2Na95/CkC4WF46g0NvIIOfKTj/kzCEcnUsYOlswfSLMHmmSL0lmN5IDm8AikXspHV/mxTCbskoN27t4InF9cCHfncs7pxebwCJeAqrhTKSXEzNlnaSKpdo7O1g+8Vz9E8OEKhda9TEcIAIMwwtKOLusAAQ2maJFo/TeTG34+htgHAwog1/EPVwWEFhOIzI2j189X/+X0ivPwayBXFi7NUb2KXcYn8XmztbaIn5wEBmCCmjZBHBmRP5SinVkGYNQC5fRKm8hqXCsoSMs1Mopw9z5V59h/2X36K2/QnRTgPRfgf+oYJB32hs7JoNQ2g7gvZitWvTtUbn2WADYZRBkLkJBYSOL4Cez4/maIxWwINhPCqvufRf/w+kvvqvCGQzGGGAjtNGpXGFzd3POLo4RL1Zx9g7ktlBOqlSbiRxASwIDDuq74MCQhkYl3p10iueNI2mhZI1AVEwoxjP9feFktPZhtGiX9Fla4LjGR5uylCrLp1yzcaswgXqbMFyc6swz8sAV/k/8/7by2SGWJzsqxY5TgGVvifq3iZnnswQEhB6BRBGw3kBhOoy6oendYn+8QY6xxsLACGZFyMZNc5Duq9byahGjnS9UXS9EfiSRUTz95AsPUaofF/W91Wrh93jY/z1+29xenEuBZNMnZMNpLmAGQy1YdN2oG8C4e06ZDaaj2wRgehAQGEyFRMWkOygBYSJRFiYDzZRGEVB5kEAIeeRWOAaRxF9P3+pKWA/KRa+oimTpaRrjEwaQSElekH0Ol4TTG9MZThDWHz47wIIbQ6hxE64AWFSASGZnQ8f34ppR612LQ6j5eUCHj99gCdPniERL8LjiWPQA5q1Nk4Oz7C3sY+zg3MBgyHKIAl01ApWCnw1hpu7HuYl1PbHUmjba0wljEOaypgZwkg8imwhgdJqTgBhioAwMMDO3keZIfz2+V8kbiISJSAUTxJhpwjiebeUoHFds1ZgIZnN5ZDP5YUpJECMx5OIRmICJPxeNuL43MnoDjHgLNugj36fgeM9YQj5WYr83MiHde0pK2LNS9QWjM+B84OUSRLA8b4DcAYtNBstKV4vr65xcXmFk5NjbO/u4LpyJcwkG3g09aGLMv1AbFOPtazfxxm8iLKbnihK5fsolR8gn3+IWGwF9QawfXCBV2828G/fvRV2EN44vL6QSJ5lb7h16eqeyFEIjY5x4EcPz57cwT99+QBfPbuHUomB9kNcV46ws/sOb94+x8nJPrq9NjLplF4vJn/SgsKAn5mL2uiXPhvfHT/fGzUfotRSjU34+fnx6NEjlMplpNJpAQXnZ+c4ODiQGw1TBBAmItIEpMEMFSC8tgUwiMOoBYRaT7oBoVy60sQxctGZzVGB6yzoWQAIjXLJDQi5/gkKyRB22n1kUjnDECZAQDgUQFhF9ZQMIQEhz9WhgEEyhBL+bmSj7kpbYyfM/KABhhOGcHUZ8aUcEIvi9OgQ15zf9HuxtrKKFB3EByM459fiaDqot9Cp1NGu1tGrN+HtDZAI0JhqJCW7GuC5wKAxxCMgDA94g3xddA7dxhCKy6gXkgLa9ntkhpAuo6lSAUnOEBpTGQGEWwSEFZkdJSBk9ESUYJCOoxHmbQaFBQ6F2LRT2ajsFqMR+t2ugMJ2q41Wk2whzx6A6265vCygkLOqbFYIu8+ME24OYicqXXpgSAXKEOOhg36v90uS0d9nCKfb+88AQpMzRTkM7acpGQ0GYggTDAogjImGXhhC4zB6UzJqHMq0ZNRaTKQZ5u+uC1h14bMSCJ03nMqIdIN3M4z/kQzhvPTMXD56Ytw4Im86Ekzf20VgQV/I3E9+bV1y6x3+8g9+PUOoBe8v/5mT2xmWY77I+llTmZmHMeIXY/Ai/05ml9jFMxlS7ITJjde+V9nBPk1X6E6VwUqhiAT/XbPBpFzg6BCVnS2cffhJ5aKNKkIDau4HCI5omDFlA8Uq3fXh6Efk/iwNCDDfd88Qzn+cjGLoDugWGEIjEsUFTRJyOaQfPsaT//V/R3ztHpDISHFxWaliY3dXbkenhxgMevB66ZKoLoEsLGwxQUAIhn6DlvIJ5Apl5AsrWM7mkWD1S8Rcv0Jv4w12X/wN1+/fIlS5RLzfNQyhRmtoNpFaT4upjG0aToCvFsvanJktCqcfmb2WlVGg1Ixh4n2vX3yaeXj0Qn4MMkso/vP/hvw3/w2xtTUgyGu5j3qniq3DLWztb+Lk8hTtfgexZExv8ZjMETK4NuAzr18MJ9Rgx47QWPMqe8BNwJNxqp243k6A4NRR8OeNRMw9zs0dGyyobKNtEEy+avPRMk+SZzkxX/qF60kH5aTKI8ScgEEz0jg/qzXhGd2uu5OZbf6UAEZlccwhFMlozwOnH0Q0UlBAyGB6DwHhOXoEhGQIz7ddpjLqUKgzhNoC0NkTNXyhmYzNoBRA6FNAGMnfR7L8CJHSPSAQxWmjg4/b2/j+5Y84Pj/FqO/IGozQPcTnQ4+NGc5WEawZAwlbqLuBMd9vNgPYIJDsQgzkGmF9QMkoHWhZfHMOjX8nI2ONPChxU4MKIz8zhgm/vMfZ37AB58ZwRLYGk0NIQDhi7MRiQEiX0dpJDSe7pzjaOcH1WQX9lgPPgLlusy6jbsko5chjSkbNDGFv1EMkEQJdRmWGsJxDLBnBaEzJ6A7ef3yL/f0dNJpVZHMprK6V8eDhXdy9u46gP4WhQ9A6wuXZNY4OTnGyd4JOrcsUPCl2fTz3OWLHLFaW2tYBbhIOdPP8u8k0qJ24sBLjEQYEX54xJoDQMIQCCP0DbAsg/IsAQs4QhqOcrZNlgTDNpYzDpLrDqnNlq9UShoE5eDTMyecKckulMggFaWARVeMKE3HCOkJkr2OeG5SLqhuj+JHIVzObZg5lrrmhgBv9jJk9yEzGCVD0eGRO6vLyQlivg8MDnJ2e4apyKQYswzEzaKnwCKjsP6jSTK7FoGnuMdQ9GGCWIBt+SWRyK/8ve2/C20iaXYmeiCAZ3DeRlJRS7llV3bV1udrubi94eMAADxjg4QHv/z5gxmN77LZde+6ZUqY2aqNIcV8iSD6ce78vGJKylvZ42jZcKrCkzJQoMpbvu+eec89Bff0e1qoPkM1tonO5xKs3x/jim5f48puXGI4poSUgTGmtdIUhXF3Fqz2LclEFhClvjqwPfP7pe/jkwwd4/z2Vi44GXRyfvMHum8d48eJbtC5OxUimUikLM0MWkI/I9ZOsYZLNDwWj/F0aTi83I+YhlTpzAQPcownaCdgr1TVh/TqdSwGFPGY85mQA/SyNRxgTo2s7/46AkEW/zFsahvIqIIwrwvSaNDvR6rM593GG0NaPdq9QEkLXbCqPeM7pMkpQGM4W4klQLlRQomQ0XUDKTSHsjzGgZPTkBIEFhEYuqqYyK0Aor8y4d18xlDEAa57yVpLR9TpQyCEYDdFnzMc8xHq9oQq8yQzo9LEcTjBuXeLy9Bzjbh8ULKd4EZNNk9WQD43wAcG0n0Qi40uPeDoP4I2mSM8WyCjOiiqb+F6i6UIxyaiJnQjpMrqkqYwCQjWVWUdxnTmEruQQHpwoIOx02giDQBo6ZIuzuaxIRmlAxBlCYYElY1JZX7sPU+YZTANMJlMMBkMBhdMJGf2FzKjSvKhSqaBWW0MmlZZGhDSME6yJzDsSfMGzysadjMX8mMuoKNt/lozGCt3rklEbHUFAyPkPSkaTtBr2GcCqgJBuWwSEslCazCIxG5DiklSwAkLFPtoFiLpw9u+sm1F0UVjfRmXjxIAmknr+sQHhTVC4ciy9tgC/s7KMMxE/vez43/mdfxgg/LFXYt7fu7Hz1R/mHOA7AObN12N2GlPM2yWLh1cA4XyOORdusYZeKiAczkWy5ftZlEsVrFfXkKMFce8SuGhhuruLzs5rdHdfw22fIzPqIbmg42aI5JJLKN8AN1vD+UVGKpY8WA2ir0CA5cd03lGv8asfBIRDqla9FAbZPNrc4LZvo/aLj/DgN79DsrEpFvrjYInj8wu83NnB7j4d6Voi0WOtzGKC1stXGELpqtFBIyHFQaFSR6W+gVu1Bhq5vEpV+i2Eh69w8N0/4/K7b7DYf4vCZAxPZghNPpH5bE1l2AuPMyYyG2eAjrw3c43b0I34m9aOKB8eQieB0PUwc1yMPQfjpItRpoDyx7/F2qd/jprEbGRod4owHGDvdB8v919KIG970EU6T3Ywg2yB1uY+fLqMirkMiwV22Vnkm3wrBtUbl7nIFZUASfaGlex4lXOgm0bkJPqu+zbWdo+XGtHZtea6cp0QuGmXMjIfioCi2aAM0JNZqDiLEr8f7B5mwKO9W7Toi81rxi+0GwyhNQnQKofh3MIQWpfRQAFhOKNdfAPv3XmIhgBCJlGfY9p8GWMID5CeU7ZMd0IWGzRS0TCIuCSN1zhBISWjBINjL6uAsH5fZghzG/ewYExEb4zvXr7Al99+LYAwnEwFEGaTKThJD7NFKAZCGi+iMjULCG1TQnYRCwhpDkP2jzOlMpe1lOsiKSy6cakUJ0l1kxRm0LgVqkHGKtj6x1Y5++/aWNAzY3C7yUFVllBcRo2pDGcJI5fR9YfwUBJA2BRA2ET79BLBjwBCayrzg7ETGzUBhNZllDOVBwdvMZ4McffuNu7c3cbtu1uo1zbgLLOYjlwMuhMcH53h+OhUsgfZ+iczmCTo4dwgwaCZL9L73hRXRjB8c6UzkvH4DUKmwjg2EBASHFIGXl0vYmO7ho3bNZQNQ7j79jn+4Z8NIMyyyUVAqOCezpMpkY0bhtdLCFM4ZowQG1nCsjG/riDNwEKhjLTP0RY2rpl3xsKTJiXqXMm5JdsgWmXSaYyNzJWSrWZDRhgiAhujRJnTaITr1VxMVAgqLy7OcXZ+jPPzM5ydUyLakXlBhr6LARhlogIGKfNXSXPEENJtlKwjR3ESWaTSZZQrm1hr3EW1eh/Z3AZOzwO8eH0ogPDxM57TJJZOHg7X/gi4ml31yubDlZDXKufiQwGEvrdAIevid3/2MT798AHu31tD2gc67SaOjl7jzdunePvmhTDLZMCZLSizXtJE4cwxGR1ld1JmntA6ttM8UBq2i6UwOgoIuVcvxfyMDFEum5dGj8wR9wfy4PNRDZIkaJFjpAxqQgChzpnJ7xdG/zpDaFyCo11Xm7rxcaIr4z3RLOxqH5OaNAKEJJvmIn8lkCUonM/0GijlKygxh5CGiq6PgAxh2zCE/V7EEIpk1MwQegsNgI8AIc9GnCH0lHGbpxISOyEzhOs1oJSXMZdgRvOgObKFAhAsxFmUZjLz3hCj8w66Zy3M+iNkhZ315Pv5XlQeyocDl8c2m4Gfy0iW8pjzdL0REsMpMhwtudby19dqYifsazcEiDKE9JxmDqFjcgjXhCEsSDC9FwOEr9FpExDS+TmJfC4ngDBrZwh5bskCc65bFACUhStCEIY5nGM2CzAaTeTBa4afPVf3BjKNnFOlfDydIvvO65Iz4wos7d4hEnCPWOQHTWV+ZghXG+D3M4TXAaHYLCcYIEqr5bxYLjOHx5OhamURVQSkOYRWPhYBwkhJQirfrF4xp1HpRNrizEY7iLzUdiRtV/p6vESsM6S7l3l7q07mD8ZORAPz18v5d6McO6gcLyLixfK7ju1PLTj+GN/37x8QWjrEZn0p6NTmrspRuGDTjjwgIJw5mIznwmAzdoGAsJovIE0N6eUFsL+H9vPn6L5+jfHBHjKjAfLTERLLUB7eMpTwaxpaSOiEcbg1PIgBe9ZIxgL8FdBfdWNvQkICo0G4ROD6GOYLGOYKKL73AdY//hSNz/5EsgcXSw/t4Rh7R9Te7+Kg2cRgRHtyyqVYHCWRy2euAEKCI+kaLhnz4MLPV5CvNnCr3sD22hrSrIIHbSxbh2i9foLet9+g//g75AZ9uOFC2UH1qlC3UeMyyg1MLartXNUiitrQcUILGFciWtuZFUAom6AJKXc8BK6HqediknDQS2aRuv8JCr/8U2z94hfwN6pAjoXNFGeXp3h1tIO95gFOOmdwUq44znGGkNlUaW4e4sxnin0BAZSOUjpmirgYOtWMSmsdH58bNDDLXEs37zezSBkZkRTFZqO6wpZHckEuNwYgRAYzBnBaNtIgB3vfrdaiFbu4Muyw177mt8UZQstaX+cYtSlqYau6dtpeiuPwiqbTGjdZR8ZpCQjngQLC9+8+QqNQQsYAwpVkdBeLjo2d4ByHAkK5Q8jWy+/TsQBhBw0gHBtAmChZQPi+AMJlOofj/ghfP32Cb589wfH5KcLJRBnCZApeKqEZnyz6Ewk916ZIWIFBXdolp54Aj7OA0hhw4EiMwFIYQkrxlE23smIDCE0X2drXSy7uT6GHYxeJTnaaayhqOhjLfzJrCwWEo0GI6YiAcAvvPfgEtwkI3bKayrw9weGbpgTBz0YB3NBVhpANVBvXZAw43uUyumIIK7hzfxuNDWUIRTJ68AZPnn4r4efM9vrwo1/i3v07aGw0kMsVEU49DLsB2q0ejvZPcHZ6gUFnKGCQs4OeAYM6O6iS0ajTbpx09epe7a0qF9e92c4gyyETQChTdsIQsiAVQNgoxQBhHkgE2N17gX/45/+hDGEcECYWyKRpLuLK9WAlv9yDeT9xL7DxENwThHFjgejnkPIZk8WGUg75bAnZTMFkoqnrpaqPoi6MUaHo3xNwcjYwIDiQzwvMpnPMpgHGkzHGoxEm0zFarRNctM8ktJ0yS0pSeY3ozCDNcQhsdN0iO0jGkF+nuI4JIPRl7jThMnu1jHJ1C2v1O6gIIFzHwdEQT1/u46tvX+HlThOTGSNb8kYdcq3SuAEIVSqrs4Mz+AkFhP/nX/1aJKPbW0WJkjk/28cBDcj2XuK4uY/haCCGv2LqlUqJ2yNZHK7FLLzThtXx5BKwdZyZ65+THaQ0l4oEGkGp07y0kYxLMAt+Hl+CR7JEBH8yJ5504SYMo5+0gJDqEM4qqtnPFVMZMSO5Wu/ZVTCqAKN60u5XZlc33xD3spC8zHmIcEapIbMI2WxeYBEsUbLB9GQIPR/hYIw+ZwiZ+dvvw5lOxVSGYDCxXMKCQUY7iI5C1grGQFjJqGb6KSD0kBZTmQ0UGnWgRHnoTN00+cGFjFETgxHm3QGmnT4mF12MO10spwHvWvkls3kAh+An6ck6Cja/2EzJZQUQslk54fNeDhC2ekhPyCNaUy3T3La1QCy43u5NFhBq7ISDkPtzYw1lAYQNYQjbvR4OTo/x6vUrtC8uDEOYQD5PtQ8BISWjZAg1Z1jN4jRWRMbLWHtxZny+QBCEAgr5ULZwJECR9zyvH14PlCpn/IwykFnWSHqtSAPQrvdJklXvBIRWyPPzDOG/DiDMxQDhtRxCwxLSZVTMJmIW3SvJqOlim9v6hwCh3sYrQGhdwVbMoWEg/1UBoT1KV4Gh3iDX/u4mFrhSRvwxgN5P/R3/cQDhVfClgJDafu3aTgMCQpWLT8chcpmiuoGVq8gzyJY2f51zzJ4+wem336L38hXCkyaqywXK4UyAIDdLFroEhGS0+HmVLLjq7indYrvkZt7WZJGpbbIeff20ujYEEC4czBhKny8irNaxyTB6ZvJ98AsJog8mIZqtDp6+fIW3+/s450I6n6r9djYhgGglGbXFLofWE1jOHUxmCyyZh1WqYbOxjnubG8iz8zbpAoMLjA53MXr8HVq//z1SF23ZRNw5Ny2KoNjCUcmozU3SNquRihqwYwH5iiG8em9I8UjnUsMSalC5PqaUjHou+okMxmt3kbj/CR5+9hkq97aACl0GKcvp4lXzDXYP32Dv9BBz5nJJRpduJlnOHXCxlwyvlUmIAkLar5vSgBuKGASszoPmXFpRkAiDzJ90Diy+Fl4F9/oclimJn2HLPF6NnYi7s1owp79DQZuR3gqqWb0elUOvAKyucxHsMKDwe/IQzYtfrY3G6ty8f414J3u+EDAYzFjkeJiHPvIWEBbLSBMQDs4QMHbi6CWmNJXpkCFk7ATBoGEI+VoJMg0gZOOPs4MhUsIQWkDoWUB4633kN+5ins6h2Rvii+++w6u3Ozi9OMd0OJI5VjKEXpq0rws36SJFxsdmjmmIlJnV0wNpIwk5R+i4yiKRCSUYVECoxksyO0h2UArJVYGg3WM7nqAS3RtJRN+7mFrDLK2ktPFA5GMM2DhDSEAYC6ZnDuH2+iMkEmV0DjuGITxG5+wSwSiAM/dkds8G06vzn+6Z4jIaM5XRGcIJZIZwo4q797dRJyAscIZwLlLRp88e4/ikKazOr3/9a9y5dwflShleMoNxb4Y2Q+iPW9h/c4TORRfheI50MguPDV3FEEgI46MzwXoBm3+wmvLIadTshfY1y9+b8ySREwYQLskQLmQmuLpewvoWGcI6ymuUjAbY3X8hYJCg8AYgzLBBQIm4LR5XeXTC5C2UjZoFAabTQJQjnPdzXQJJmlgUpYHNMPVMOieg0KPEMVo3VvuMmDkRDLLpaAChNB6nc4yGU3n+yXiE0XiE6ZQB8ZcSaUGNrTLV2qiilF2zU3kdmsYVwY40LbiG8xp1xKF0HibgOWy0VwwgvKuAMN/A6902vnv6Bl8/fo29w7YYyiydggLC667d7wCEqhDg/OAMaQGEDv7r//VXAggbNR+z6QjNo13svXklhkRkB4PZTNZUYWZTzByk8iYpeZaU77I5pwW8xYNmLSPIk+Om+zPPAxu2HONgNi2P3Xg8kftGGUdfjhHBoMc5cQIZbyljEnSWVoZQ5xW5xyoopOpMiABxZAAAIABJREFUwaFKgW8CQr387B62ytGLZrpj5ZupKuVZeN7J/FpAyAzOBZm5OVAmIMyWhSHkDGk4mKAvktEzBP0BwBxCYQc1zkEBoTZbCQY5ycg9iU0vzvdJyDs/ew5CNn1rZVRubaDYWFNASHWTUl3iPo7BGIvLPkYXl5h1egi7Q8xHahDnBHPMliECZ6Hy0DRZVx8uz10+C7+Qg5fNyDo6Z1xDp4/B4SkSA3J9/M+ULFIDaLNPgGzEEOpiyMxEvuYJloYhTCFbJ0O4juJGA8uEh3a/GwOELQQzSkZjgFDmCFUqKufeSMEVFGqkCAGhMLVkCcUlNIzAIWd1p9MpJtOpzAYSOHp0vDVutHwe/j4aIknD0OP1RbLqR11Gf46duFLgmDJYrw3NIbzBEDoMIs3IDCFZQjKEtF92KRmV0lJNZezPSn8x2lhWd6HNkZHfFaPx5Qa3gE6+MJIAwxCKaYWRn2rNZAr2WLfSFlYqLXoXcDPPe2XD/zfMIfypKO5f8fv+qIDwyqb1bvnsO19PNHNlYRaZCZ3/4KYThAtMgyVmITt5wGwcolSoolatCUPoc3Hrd4DTQ1x++w1a3z3GeGcHy7MzNDwX5blKach8cMVnLh4BYWjCr20H3OCia2BQw9yljUg+3GP2np0puso6BG4Sg4WLiQDCErzNLTz4i79E8bPPgVtbsjl2+kMcnLTw/OUrHB0fo9tnyDbjJsgOppDN+QIIyRaKJE665QSE3CyAETvXbhputiLD1g+2t1CmS2c4gjvoYHbexPzFC/S++ALh/j6mvaHMG5AdTDqUilnzVrs9mqHCa1JIbQjH7HWkVrdbchwQ8nuY7KgAO/BczFwHg2QWl4VNLG69j+0PP8L2o7vw1qtA0QcWY7w5O8Sbk33snx1iFI5ljoVd9TzdRik14SyRjd8wxjoWEKqKQOeWWKTHAaFeQXrtRWI/AzLiEua4w+fqdrMSTLs22XlAyTsxSE8jVlQuaoGg/dq6hl4d1tBXy59S8wXbQ4hc6axENCZnkkvuexitaB2NmDvbK2cwLwsBui3SUIbA0MUi9FHINfDB/fewXqxEgDBsvsboiKYyZAhVMnoVEPI+ZK6T2R94jg07GFwDhGlKRm+9j8LGXYSZHJrdAb54/B129t/glDLuIVn6pTCESbro+ikpBAkGKUnjNa5svR6paL/icSZIsuDU5WsiCFgIO6iSPEoM1aUyIYBQCwQWHVExKUyQPvt11vX7l9tYnA6PNas7AYQat0JTmWDiGoYQqJEhfKimMgmvhPbRJY73TnHIGcKzDoJRCI+AkPuoZQhtA5VxHO5VQMjYiZkBhLWNCu4+uI36ehXZQlrm1ph7t7v7Gp1OR2R6H370ITZvbSGXL4jj9+WFgsEmIxGOzjDsT8RRNM3fT68AJUDhUeUTjWnwvtJ1cnWxWiBomr22QRBvlMqtM5dZOhq6UDJKGXh1vYz1LQbT11Bay+oM4f4L/J6SUQMIszkPfobgag6fmYSUAxuGUOzq2TBgTMmSoCPELJhJMT+bhVJIyuTcnPt6UoLkPdYuEhVBoEiASXlZwvgTaKPP+PqK9T0fAgRnLEwZybDAeMgCFAhDykUDia5g5iVloPzMa01MUeSzxicoA8JrTw1yGINCWaRlCD03jXBGHjZjAOE21ur3UKneQybfwLMXp/jm8Q6+ebKL03NmKaaxQF7mGVWq/n1XqjZuXIds10QZwuQCxayD//f/+S/49KP7KJdcDPs9YQbf7LzG0eG+5A5ShcPCWqShKbqgJmS+L5vl3JcCRJHrG8fv+KyWSm3J4hDTkHHj+05JTAYZ3MlYZ8G4j5B1lGxQeXA2lK7ZatjEZg9/v/y7nGtViglDaExuNDbGHICoAWiHBkytIeWeacBZxYbdoo2M3x5CPedzAYFstIbTEHMGQc6BaqmKUo6AUJ1mOUPYZQ7hybnINp3pXBw+RXEzZw4hlyi+azZcXSRkX1LnT4mFcB3ZE8kSWkBYurWOMk1lBBAyP5YaZg8Yq7PotN1F9/hMHEZdAtBwiSTXiMkM40WAkIqITAopkYhmBRRminl4xQKQpSsu1f9ToDPAZL+JZWcggIvyUu2KWddxBbNs8Oqer/9O8EogKwyhmMr4yNTXUJYZQgMIBz0cnhzj1c4rXLQICGcGEGaFIczllCHkXs77j/PAfH4LCNmsk4ghNv2NNFtmUYUZXERgcDKZYDwey/dxs2fDk+sAP7hvSMNCvEp0Hv0HJKN2e1HnNY2dOMPrN1/hu5f/DZnSEMvUBZb6tnURXGawXGZ0eNzhcDRP1k/fQv4Va/n/DU/1EyWjC1KxtFzmDGFOZgj9FE1lsmAOIctK4xlngKR2GOlQpW50luG7OhdoLdPjznIiS7M3u5H16E1rAaG5hQ14jMPCeCEXgUdTyOroy/eAxPjicg0sXj/oPywZ/Y9wXehrvO5O9n3h9d970dmFRJ9t9W1XvowF119xdox9+/e6jNpS3jByJuaBDOGU+UAc+A5Y7NIYxUWjuo71tSry6TSwYBbfMaZvXqD59VfoP9thoBPSwzHKyyUKlB2wWHEZ4KrOdSsZlL1GDNiR98PVkmyLzmbIfAarA5aBCZ1p0Zw0bTjw+uXXUzeFHlmDZB5BtYLSew9x509/jdQvPwIa61jMQpy2L/Hm8BjPX73G2fk5RpORmikw+DVDuegKEOpsFKVGdGdU84fJdI4xN9xUFoV8EXc2t1AvV1DhRjoaIWy1sNh5jd43X6P/8gVGF+dwJiOQU0g5DlKWsLLSL8sQSkKvnYszRycOCCMco6yUDNJLd9FOmnkiw+Xmx8cgkUEnW8ekdgflO3fx8ONfIndnC1griH71ctDBwcUpdpuHaF6cYBb0kUwt5BhofhE7ixouro6jXOxZSKjroNSvEVOrs8b21Gm9sIKFev1fhQJxEaz9YTWDMW6LBnSqO6Fm0QkQFRbV7gl2nseCjGvrwbV74yoUsehPrz8paWL1joDcOCCMsaCyukayUfPz3NQdZjmxO8+OKmefGOTrYBGmUMg38OHDD8RlVBnCcwggpMvo2QoQkkW3TLrcA1YyavJmyQzax8jLYMQxgtKGzhAaQDhPZ3HUG+DLx4+xw6Dudguz0YohTHM2SbLO7Ayhdo9BXZqYZ5gDJyBQGUuNwTD3JOcKXWVfBPhJEa7zIzZKgF/LrEpkLqJW8z9lxV4tddZBWdcvyWQTUxl1XHXgI5w6GA2ZQ7iUYPr3Hn6E7fWHSHpldGgqs09AeIKLkzaCsQJCBWSrUQu7p11nCEMnFIYwU0ihRoaQgHCjikwuJSDl+OQYJyfHGA3HyOXyuHf3nph6+OmMFOjHzVMcHZ7gpHmGbmcgzFdiSUY2rRETBhCK+NMYCEnrQhpebILYtdG+X93bTer1lbKIvTXDDyJcBpGpzNp6GRvbDTRuraFY5RxxiLcHr/D7L/4Gf/+Pfw0/6yCfJyPF86iML8+rZQhZPIqMMOHJusuCUZgEArjAUWk05//CUAE/G0TiqKiSVt7SNJuRQtEY5tiVgU2++XyGBQEf5YMECDJXlqCrPZMQZc7QNqC0ScdmEYPlWYCSsYZI4uQaFFm7uqqTzSaDyK+ZPyiyNpfPS+CWQjpTRbV2B431+yhX7iGZruPJsyN8+2QHj5+/xfnFBLPAx3yZl4bbtV332jat9wNf1yIcS9xENu2gsZbB//1f/w989ME2igUH/W4HO6+eYHfnFc5OjxHQot91dXYwSWbQQ1qC4vn6GBqvgFBmtUyTza6lssRyZxSGVU3fOOMv0WX0knA8kf8FBOw0MzNOsWQIqQyQ48fjQwm4w8aOMX/isYpkgColFwNCcaaMWWBrP3C1CUTbuLKFupbq6IktgMhGcePm2rnguaZjJSWLZIenZAspQVqiWl5DqVBBIVOUmdTZQAHhxbECQszoLqqB7y4Br3n4nHmjIY+VQopZGDD3sAKEJoewdKuOYn0NLgGh2KfzG5cyO7js9tFvX6LTPMVyNEUyXIqZDB2a55MphssAc5q08RxRnlkpIlcuIZHPSYyFdMr4nMx/7Q4QHBxj0rrEdDIxdIr6IPD+tyZzZDf1nOr/lNW0gNBFmE0hU6+tAGHSQ6ffE1OZV69fotU6k7lGgnqCwbwBhJQeC9hPMjpF92k1+9Imj5WC62hQKOdEpLzCFPL60QbQbDrDbDIVFjJkfiFjKuZqfBZ9OKaJcFMyqh1Z2yfW2InvA4StnwHhNYaQhh2cIWSXjbp8MoS+MIScIdRgeroLCigUd1ILCEWQph1le1dGRjFG5mm64baoU3ZPO496Rdo5Hvt3pvttr9R4YWSuhggkmiJK2aXo8r4p+XxX593YGV9bad/NPH5vp+76T//7+vMfDAJvvHwrpVzlIUmz6QbIWxV0P3YEtAg3a7Y+melgKTAkIBxPQwwncwzGdBedo1Io4/bmFtYrRWA+BZYBcLSD5uN/wsE/f4nwzTGKl1Pc8rNwhyOkpjME7hKzxBIz1p3s5on23746ywzZP2sXmcUwJyJEhjcP5GVS1iKFg1zHCgYlIxA0VMmgiyyCXA2prXXc/+3nyNzdgkN2cPsOFtMAh6ctvHzzFk+fv0CHVs1hIFELnB0kQyiAME/dvcmuEkDI+T8P7twRRcloCYl5YJOmXqnjVu0WtisNgHGsZ5cId16i8+3XuHjyLUanh3BHl8gx9N5lCWu7qiqX1U1TH7JiGtmobL+x61xuLbOdCGljcpf4WQ169Pk43M7g8WEijU62il6hAadUwWd//jsUHz4A6hUOkom+ptPv4/HuDr54/A2m0zZKFQLApXYVZYbF5jFq9EZkWc0i3yUzaMTlnAeNvIl0pbfsprrW2mvUXFtXyis1J5CNiS3uyOae6w9ni1hoBnAYj8HCSGqzFSC0fKTWKlcbJRaEWnc+W0hHV5kkZMTkoVqVqwx2tT2v9jsLAmNMrZ35YLHDH+c8HmeeyJ4wp3M6ZZGYRKnQwMfvf4iNcgU+51EH55gfK0M4NYAwM+/DXRIQztRURrXFKxXIgqx6CqGbAhlCgkEBhOWNyGU0v3kPBITNnmUICQgvMBsNI1OZHBkJx0OKkjA/AddPylyhm0rIPIxIgk1n33UCeM4MnstsNS3O45Y78ucrD1eApbhDyt8brZs1HIoB7/jadMMoykjRorUtWqYoc7J7XBLBzMV4NBcAsV6PAcJEGd3TPk4OzoUhPG9eCENIIJiOSUatEobvShhC6zLqUdquklG6jIpk9ME21jdr8LMJKYra7TZ63a6AI8YvNOrrYuZBpc5gOMLuzlvs7R+IVJSzUWQ2PRAQphQQmgtNDrer7LI1WGE9yWtTr1nm23GfNwxp1JCwRaSqDFaAkI10lYyubVSwsdVA/dYaCpU0nESA/eNdYQj/7vf/DYnUEoViCrkCDSQIBs3DMISUmtFZUDPmDLcnIITuuQkEQVLYhFBYvEA+c8aPwM6OjWqjKN740/Wdc5giuyCANZEtsh4ussCSjupZ+d0EpOqqaRhmE18hoM9zkMsz8oSlC5tGut7In41xnrAXZjGlgyKZr1y+gfWNB9jceoRi+S4WKOLZiyaevNjD0xf7OGuNZIZwvsgJ4yZv4Xs306W48PMQzaYDAYTVEgPpN/CXv/0Yjx40UMon0O+28OL5N9h9/QrdDuWiU2miUM7JOXW69bIhJ4CQjKFvWD12LKNNOjYyQWAlGcEE5DQGCWUOT3MWXTGDU5C+qsVk/FQajwvkaCKW5Y6kzUh1f1WTEAJsZiJKDIms90YyGgMuVw3/zDpvlSFmPY50MIsFlhIvsRATJYIvnYXVGoOSRIIQxk8QEJZpWJQvwU+mMR1O0Gt3cXFyjklviOWUGZ4qEeWG7IQhnHAu6gcqHsgSLshgme1m4ZEhpGQUCP0EsrUyCpt15GtVJGkqw49pCAw5OzjGuN1B96KDfqstwfIpZgkvCQipCA4xcucIUi5C30W6XEBlo4H89hYd6bSM5u+ecYCckqIJJofHGF50EIzHwmZecRu3ruNWemuusRUgpGSUgNAyhBvKEKYS6NBl9LiJl69e4OzsRDI/yf7SAyFfyAlDyOYuGwvSNDHOoAIIzcz4asbUKhJoVBRgOKA0++pHt9MVJ1IrKOPnOaMrZspE66Uh69oPuYx+XzC9ZQh/BoTXJaMCCJ00Eom0GdReSUbVZVTJcTGTiUxl2MnRP8fnIizA0yXB3p6yQsbA1lUZpzKI1xjCqECKSQdirKF2za911eO/L3Ztvcs5VF5nTI4aQYV3gMdI6vpjaOff2b//MQChLcCvdOd+4DjEX5N2ple2/TS1WIYhRpMQ/fFc8tfJSK2VKthe30S14APTITAbYPb2KXa+/DucP30Gr9lFdbBAI5mFO5ogOQtktm1CN2dmmi0WSEmOkDXMiIfS69YrzCCZCIF7LKpnsthSwkQ3MM5JqCmNyiXJjo28HLpuAfPSLeTub+HBbz9DcqsOrNWB9Q10e0PsN4/xYvctXu3siHOeFPHcJNiBy6WQFWDIBdTVQGOyIJxRYSm3dCWPcLRcYsqC10ujkl/D+tot3K1swUcGaI+x2NtF7/kTnH33FQZHO3C6p8g5ITIO4Nt4D+MhKbb+qh/RIskwu1I+xa59BYRaWNl7zYJC/Rdt4MizOA5GCR9tv4RunjLRCh598gk2Hz4Etm8B5SKQSmA4nuDl4RG+ef4E3f4REsmxuA2m6CJmpCbSORYplnaqKTvhQ+QmKgNYdapNAWKZIPl306zQT3FAuLooFRByHyUbyCJPZSh8Nwy6JovA2TXOOJKxFaCkI/pGDKqvwxZsV/ojhknWBtmq8UUCJsrXFLdsK2c0cOdG9WcaYxEYNO/cmP8QHLPwZDeWFv2UvvF1UP62CBMoFev45P0PhSGkdBj9M8yPdzA0gJAzhAoIdQZJzGmMTEzmyySOyABCJ4XATWF4AxDqDOEiYwHhE2EIz5jRNhpHM4SFhI8cGxqsmv0EHJ/aaA9Lysg8lY3aS0rAoDNFwiEgNM6Qtig0zcNoL1HdkJGNGaB4RSXyw3JR2/+4IggyDaoVw6zNI4LC5cLDbAoxuVrOE9javKcM4cYDpBJl9M+HODlsCUN41jyX2AmXDKEFhMZURs1cGFcTA4Q2dmKugLC2WcW9B7exud1AOp8S2RSLo8l4ImQAXTUpn3cSDpZT4OKig+cvXmL/4BDTyUwkquIEvlQlj0A8A1S4vtAkZTTuaW6wlLRJcROn7JJSTAsIpQEc7cXvAoSBSEYjQLheEckoX3+xkoHnL3B0+hZ//09/jb/+u/8PbiIUQJjJ0WDIUXAibJE6DFomQY1lTCYtoy2YsxmmMOecHS8Xj6wd/32GwbArTRxluO19fxUQ6r4TSBQOHxLXgkDUAMsgh3mQE5dWGteo0YkBZTJLavMMqRjh+s01ybJ0qk7QJoXOrlq5o1zZy4U0bTLZGmqNu2hsPEC+uI1wnldA+Pwtnr48QKszQTjPimT0xxlC7hHaLJlN+mxNCiB8/xEB4Ud4eL8ugHDQWwFCsoWz6VgAoYaHKxjMSGwGwaCCMQXkBMS2HjOGMVy/6DJKMM45wlAZHTLTorHwvKhI57nj8XMke1Q3Eu4zZIzIEMpaaszNFBAq26qOp57MjWlMiHaJ5JVYoyAzeiQrMWf2aETHuTQbPG/Qg4TP87VR1so9TGSe+ruFFQ7JPHH+eolyqYxyqSqgMO1nMJ+FGPQGuDhtYdDpIhjNhBWUhnK4EDBIppDz0ZyJlhnCWSC/g99DQKgzhGoqk61XxKkzV6sgSYaQCw7tybtjoNtHr32J/uWlgE+dUyQb6agh3GKJibfEJLmEk/eRrpYkBiK/0eCFqOsmzRamK0A4ah6jf8EZ5rE+n6rwr+QSM5tZ1z9dXDlWowxhHBDWJHaitN7AIplAu9vB/tERnr98htPTJiaTkQB5uqQTFNL4xReTKN7LCgL5/F50X3MVsh/R7imAcNDvR6/FkgZq+kTGWU3Y5DyLfNSaz5h64GdA+FORx+qg2/LlXTOEBIQEfsnrgJD6fJc5hMzoEbW0Fjl2szGAcGVCEAd+MUhoW3cRK3dtrk8W0VU3Mla6xUDltb/lwnCliNLF46eCvNX3Xj2W74ydeIcU9aeegX/L7/ujAEKjT5dN8Scwqe8EhOzmCVhjMRsoIBxxNiWFbDKNUiaHW/V1FLIpYNQVuWjrxdfY/ep/Yri3h+zlFNWJgzLd/CYzJCmdo2zDSDcSS3UIY6dMzVUs+xW/Pywg1GwnAkIumQxYnXH+QGbXyBDSsVSd1YaJLHp+GU79Lsrv3cPd33wGNCpAsQSU19A8v8Du3j6ev97F/sGBbF5kHAk0yAwSFKYJBlMM63XVXIFmGZTUmCKOqpLJnPlA7OAnkE+X0Khu4m7tNorpMtALgOMDBLuvcPztF+juvUTYOkJuOUN6MYe/mItMxDJ6ep4MG2s6tVYMa13Z4reVlSqujGn0vrYPeSbHkTnKi2QW3WwJKFVQv3MPGw8fofjeI6BeE2nLLJjj7fkFnu2+wtn5DsaTM/gZAmHNLSJLKN1EiSaguYQaTIhBBMGDeWGyQZA1ECmvutrJJFo0m2o6we/osUeKIilumFfG+TSdeWGxwO5jOJ9o3l2GszYsUriu2WNmTVCs6YiqE+RfLXuqbXGDHwkmFACKM59k7dpGSEz2GnXVryLDaI7Gip5NYcRChgUhB/gZAD1jt3uxxIxzUXMX5VINv/rlx9iq1pBmFTtsYd60gHAHi8sDZMK+hlovY4CQM3siL0yYiBFlB+mkqwxhThnCOnMI6TJ6Fwu6jPYG+OrJU+we7OG808ZsPJEiJJv0UUpnsJZjxpcnYJCPJQG+DViOAUJlCOmcGOqciNTb19ByNHJgZ4jMfmLA8h+65q6WLSsZ5dWkYydSMsn1Rst0V8x7+KB75Ob6Hdy/+z42aneR9oroXYxwJoDwGGdHnKOcGUCYkZlgiXzg/imKlhUgZMXGHMJ5JBlVhvDeg21h2wgQ+TNkIQj8+bNirJI2c8aXExzRxXhnF6dn58L0iaKHBbAxlGKRzaxPcXglkAjGGI0HJkOTJbfu71QECTiUxq/u9dr8MCyuoDFdQ0SWjxDhQiWjMkPYKAs7WN+sorSWQzINnLT28dV3/4h//PJv4LiBgEE/rYAmm8lKXAQlngIIhUlQsxtho3jfkBmYO5jPKd9P6n1u5tEWi5lkMnLmz0qe9a7SNWp1W/ErsjgEhWQJeX5D2XMwL8nDQ0HAoBqdGFm6yI5XgJA4UWSiNDuSU2mPx6qmUUCoH2QHhflKV1ERl9F7kkE4maXx7GVT5KLPXh7g4nKKcOFj6ZAhNBL5H7iQrZnSZNyDhzEq5RQ+eLSBv/jtR3h0v4ZCPoFh/xwvn32N3Z2X6HcvMJuNZa3TmW1tRApDSIBojDvojMo5OvnsERgrOLZ1EddclduqzE/XIW3YrVgbq/LSvSGS85sRBd5dUa1g3GClAWMMf0QGbqS70WdjOhNdH7IwmKzG6PqMDRhRQREaIKQsklwyBOg8n9G+sVgik9XYDLqYM0eP72k6nqDb6WDcHyKc0hxqqQCNgJBfz5fIMBKCEhJKm8dTBL0hFuOpLP0EhKG3lNiJXK2K4noN+bUKHDKEPDyDGdDuIWh3cdnuYNTrYz6dRe7gavyi698ksZTmtl8pIFevorC+hlS5RJtyvUIsICQoHE8wPDqW2IyQUQ4GYOrcoL4HgkEltq1KSCWjHP2YLAkIPcMQ1sRUhg/GThAQkiF8taOSUWYpU1ady7GWYTSEOovKaICXRIINAa4k0tzlvU0cYccfVmTAYh6KvNWauVnPBstGKxikKkANpnTfNyZu8nw/M4Q/cc/7XwGEdBlVQCgdRAJCh1plM18QyyFcOY0aUBYDUCpFM3qgK4DQMAxmE7/OEEZcQHQB/WsDQgsK3gEIrwEbWWa4+t/o4v/E0/Bv9G1/DECoPSZlTv4lgFAtqheyGXBznoczjMYhhuMFPIb55grw4WGzsoaMz1moS4xeP8Phk3/C4eN/gtNuozQFKoGL7NyFR70/s24cLnCQh7B+sgiqlt46bOlpMa89YgiVJRTHLoezfhnMmIkohmQrMMivOTc3yteQ3HqI+ofvofGbP1FnTT8DZPJ4dcQB7Dd48WoHJ2enslhmZPBapaI0lMlkOHw9l2y1FGfnZKZiKV1SNkk4ozElIKThwQxIJ3Kolddxt3EH9WJDkeLFqYDCs6/+Ce2dp5id7iMdjOEHAfwwkMXfyjy1mDNsl/0cBxvmWpX7z1RTNsQ2Gj+87kLITctL4iLho5fOwylXkaqsoXH/EbY++gi4dQsoFCVC+bg/xG7zAIdHzwQUsjCUuSFfQ6iFIYjmiFQ+JtJRkZ/ohq8dQ2NvLp1hkxMYkyOv7tV33bR2FkYDrNm1JktBQEi7+VkwEuaBTAA76TRbiFz3pKpQ8Be5UErhrGY7S5HU61oROZgKw6QddgJClbvq/JO9BFVmqpLeqwtNbA3XmtwYMLFiICD0cdnrimyUcxYTzlqEQLlSw+cff4K76xvIJ31gdCEM4YAM4ekOlpfqMpogQxgBQq1C1ImODGFCJKNxQDhmPm15E5n6AxNMfxfwCQhH+OrpU7w9ZHHbwXQ8lfssm/KxVijhzvomki5lokmRjBIQ0oRB7UwWesikn6hmGZ7DO4xqUJ0Dkv8M4F+V2zZawBSC1xagiCy6NkQQHVFzPC3qkxgIzo/KfaGAgR9akLAhQ5bQxWLO3LQ01sobAgqrxQ0kkUW/Pcb54YUE058d0Wl1dmWGUIyionuHzLqayrBK42cCQmsqs7Yei50opOGyYSGDWDFjK+K9PnDSPMXbt/toHp+i12OsABU9vOYckcfRnIGFNPM+s0YuyHk3Mt+z2Uzz+GZsgvEJLbPI86/mQtr0sb19O/NNGWB4AxBW6iW1c802AAAgAElEQVTQEIegsFLLI5lzcdFpYnf/GV6/ecI7DCmfTsLq0Ov79CrQRpDMHRmpoJWW6dgXm3Eq2ScwD8IAs3Am8nsC2/6gAwLD+NpmgaCVyet6oLmdDhlNmROey+FMOg3kUltIehUBg1wLVPJpzQlVGipkNEmvBMGg7ncRI2kaNXLfm3VKo7lYHLPJVUKhtIFyZRupdIMpA3j28lwYQgLC1uUYIcGuS0nljwNCFtsETpNRD64zRrVMhnAdf/m7j/Hw3hqKeQ/D/hlePP8au6+fiXw05LyhAEJfDc2oUskSEDLDkUCQmXE05yFIzyOdzCAj8R5pdY3kDJgwbAyl1xkwHiVZo9ngMXu5MjnK7FhzHPl6tdxFcns10nIwnU0xHI7QZ8yDUQboHKZKwa1plIJU1cu6PE/iWExXWT70NQrDyH1+zll8tUSU1gBfn1V60D3cGE+x2SjMsLhY+uojFQYYU3kxC6Q28Yw7Jxk7N6S5DN93SpdqMln9IbrNM0wuOrJOhS4f9KFKIF+votioIVstA8W8qhp6Y+C8jeF5G93OJcbDkQC2uHupKHnYEE4sMU0AhY0aihs1eT4xkqELHQ8WZyEZbE8Z6miCYZOAsCuA0I7KWCOcFSDUfUbkvBKZcQ0QMmS+QUC4IS6jC89Dd9DDcesUe3tvMRhSXaAeANk0x1msI7iqOrgGefQeYWNb5gl53ri2mAYqgblp+DhmU+RxlgaQNHfZBFLzGTbkOUc8Y35jGOiIiGQQmnnTm4DQXHjaV5L/bgbT/2eSjMaLIP36+xhCsg4Mp+fgc9JLGytnSkZXgNCjhOQKIIznEJqTbOWaJvzVtuZuAEIBVjZs2vTyjFzU2nHbMl3KWPm3GEIzhZMsutdtuKLvvYro3i0ZvSqRs5hNwd81kPgzIFzNDb5jhjAChBE4vArer5y+WNEeFfUGEHKzZtjpYDhDOE8gm1tDvVDBYjRFPVdEhiRO+xzH330h84MXr75DPpyhskiiELpIzEK4AdlArclZcLJJrv1tFrpccC1DaF/jTUDI71VA6MDPZEWiEHDAW2YI6bzoSIHYcX3M1jaQvv8Btj79EJXffA4U1KCKcRQvD46w++Yt3rzZR7vTkZDeXCEXuYuKs1uGQCeUeRrmcVFGpSo4lcqwOAg5PxM6ksnoIYVyviZzhPVSAz7t5IddoH2Giy/+Aa1XjzFpvkV6ylnKCdIzysd4YrRbZ2clr4PCmDA7Onkqe7S99mvHLbr39GbhjGPbTWCYzsCt1DBLZVC5fQ+3PvoEuTv3gMoagmQanXCJk8s2Dg6fYn//CRbLqRSDDJcm+NbQcj5YmNHogMHHnFEoSBeb4FDmBaXTq6Hs9j0Zqi4Cje9u4FiJpjKEBAE0rmFXk9dxf9BFt9+WIjOYT4WxpeGNzURUU2SbB2hAocnj4qy1YxgWKTA8hjwzWDgpsj0BhdbEw/goR6DlBm5dAUFdwFffwOJIqi2XhXUSZ60WOp1L9Ho9dLt9cemtVNfwp5/+CrfrDWRpOjBsIWwSEL7E9GwHuNQcQoLBxJLxLDRyMaYyIhml3DChYFAePkaJLMaJPJIVBYQMps+s3wXSeZz0hsIQ7h8donV5idl4KoUZc6Q21+r45aP3keQGznOYSomN+cJ1NbuLx4QFmlz3MaZeZnp57aoc1p5f5WP12hT2WPaCG8u22ff0x+JLehwQRquAdJz5SvTBe5KSRClPZM3juSag4yJE6ZOPfKaMQq6KbKIIJ0hi2Bnj/OgCzd0/HBAuDSCczqdiKlNdr2D77i3UGhVk8pRVJqWwkgFj+2amQO9igIO9Q+zsvJEsL557a/QmK99iLs0CMuC5dBoFzvmkU6gwG22tInLjfneAfm+I8WCKYErZPo+nNcExOXNRk1eNftSQSgEhZ/nEZTSXRrleMICwimqjgCRn2fqnuOyfojdqYY4JkskF3AQNXbgms/bg/aWAUGZAzXyvgA424qQnwHs0JYBwOBrhsttBf9jHcNiTeAg2cGQdiMm74+WBnHP5fcZBmAwhpaCOg0LmDh7c/hwJp6SB8yJVVwDJpgCvBwWES5kp1nlBI7mLXVi2zrD3NM9DaGY53UQB2VwdheImnISPbg949qKLpy/38OzVIc4uBggWLuYOXTuNmO8HFDcsrgl+xqMePGcUMYQCCO+voZBzMeyd4sXzr7C7Q0B4jjkBYUIBYS6XRjaXMgwhHeZ9XXfdDJIJmgoWkUvnkc8WkU1nhQnizy6ZORkBah4/ZUxFSytsqyo3FBCaO02QM0EuD6ocPPMQ6CcOuWxkXFy0cX7ekiYFmdeUYZs0l1SjZQiwZV90HXHaTBHMpphR5wvgUOaU6xczAx1x6qS8VlzDzTkXvM01VBzEFYTI/mdYSF0TFmJuIjOI8qpVfq1LAztZfE8kSLj5BVj2hugeHGN8diEGNmpot8QymUChVkWpUUeqYgAhj8dlH/PmGXqtjszPBRN6I2jzy3PonszmogWECwGEa7c3UdpsIF2riORejjlfHI0G6FY60RnCQfMEQwLCsWbBsh6SvpMBnLY5HgFCZ4GQXgA0KFsuMUp4CNI+shEgVIZwOBmh0+/irHUq1wGbpXk2FKhqEjdonm+dw2dUD/cPGg65STpMq8mTjDYwx9LmMJpYLNukt9mJ/My6a8yMwuEAveEA4+lETGes/Jg1gjDGS4qDYx8rQxkLCO3CTpfRc7x+82XMZfQ/wwzhtWLiHYBQCkRK4BakvCkZZeGiN5cG02eR9LJIuCmRkVA6EJnKCEtoZgiNpETLV8MQyqKuMPQmIDSGHiaoXpgIwxxeAYSmWX4DEEbPanNqVlDOOo1dLw1+BoRXAe5P/9PKVCbOuNjizNZoliNcFWyx3/B9m1ok+1P3L+r6aXJAGUK3O4brUpdew3q+giwSyLFbPRkCly0cfPEPOHv2Fcb7L1FaLpCDhwyb+dNQtP0yjE2JlVHuiVxEJwBNJt/1K8T+u2U5+Toog2KAumEI2aUmA8T4igXX4CXabhL+ow+Q+8VHaPziPeR+8R5QzIlteC+Y48nrN9ihXHTvAP3BEOlcGrliDtl8OpLr+GlKIhfqtGcy1ngcIrKDUrWQNusuFoEjWWPFbAXbt+5ha+OOzidNekC/jdHTr3H+7Ft0Xj/FsnOBbBAgP6fTIes3M/9rijlxUhXJqLJrK+YpDub1a/k3u7fHcXSszGZIfdd1MGaxX6wgYCZY4xYqjz7AxkefAhvbQK6EsZtEazjAzuuv8fjxP2A66Qvoy+ayYqWfEJZAg2zZmS7miyiUyiiVSshk6YBMsEiGj/M/lH9ZIGPcYS2AjVxhr3d3FGTLDBcLT85YsttIRzTHwUX7AqfnTZxfnGBIOVbCkUKXzq+afaRulpEkzRB64kgJNeCisiLjs5gqIc/A7FRaAKE4mAofRumaFlMq4Vfac9XgMgWhHZE25jNWaRHV5ix+Eh6Ojk9wetbCeauNs/ML6aaurdXw288/x3athgwvruE5guPXGBIQnu5ieXmIzIKAMBBQSFZO52iNZJSb+SIBRquQJZw5PsgOjhI5JCu3kG0oIExbQNgd4esnT7B3SLbjUhziEi4Lhhxub97C57/6DJl0Bsl0Gp5P51JlB/mZVu3SrTcXmrx7M+uqxyc+G2qKN3MdrlhDu9vcXN3eaRoeYysM1DQAgPcE6wfe/3yFBIRGMmnil3iOOWLhk0nxMkgt0nBpNtOZotW8wNFuUxhCO0OYMS6jNJhZrTxkKDjDe5UhtKYy1cYKEHK9kPtCbFYNU0cfiUGIs7OWAML9/UMx+bjuCEpAyxkdMjzFXBbrtTU0GjWUKyVkCxkpzHqdPlpnbZw2zzDojRFOFahZUBjJoWWfNg00zu+Za1ldRufI5NKoEBBuVtC4VUGlnkci72I8vsAk7GPujJH0+Z45wzcRQKgu5pxbNG7C9rxaWbXae0phuURK2FkWhadnx2geH+H45BBDjhFQYsw1VBg8sgcrd+JoFTNKUzoX0lSEbCDnMDdqH+DRvV/DRV6zBEVPx2Bvvs6pACCGzgsINMygmqKs1E8rJ3VbhShDS1UHGfv5Ii2yUT+zJvtIpws8f3EpklGaypAhDJacTf+JgJBz1Q6PbQ8uRsIQUjJqAWEx52JAhvDZlwIIe5dnWMwnAt6ymbQY41hAyLEIsl1xQJj2S8hnCygVysixUUeXS5ezs1MsOa8pIJn3CeXm/LPeRVYebw15dANR4OclsoCTEhdxjl+Q1fM8X5jpXn+MTvsSF+2OuJUSiPOYCxiUfFqdMZQak9eG4yCTzyObJ9DOyR7CD1UB0UgmREJ3bN30OTMqr1sNbdSVR4tMMlNShxpQKPJsrgAyl81zTI+NFEiMEOgg5IP3YVLdQich0B3icq+J0UlLfBDUMIrZTx7y5RKyxQLS2QxcNnU4EzucYHzZx7jXF5doMThjTcTILGOwxP2JzOk8nUBpsw46lWaqJaCQBZjtKl2LpYLB0dQE3I/ROz7DuN1FMJ6YeUSdbYwDQrvD6Py2splUVU2Xc4w8DwEZwtoaSpsrUxkG3w8mY/T7l3IdZfwkcllK0NkqNzLsJY2GeMGTpVUiSW5KAa9mzEuzMCJPEZGWptLAdKqKBp7HZBLhYonBaITT83O0Om0MRkMB6Tw36vBL74UUASF7RquPFSCUSRJZqH5mCK+2nK8zhOx5qKREu54RIEwyM4cuoxywzki4Kjvd6jaqMhILJldGMwb4GSZNu3w/BgiN5fgVQGgH2K28wMLMa4yfAZ9XmENdDqLQ3/j18TMg/OkQ8Op3xgBhDAhEVg0xtlD+zui6rxz767/aIB2dqdJOIjvBXAhZjM7DKXq9CXxuSPkaNnIVlJNZdeRqn2Fxfow3X/wevddP4JwfoMihfXaPuSQEnAlR2YUhEAygsQyh7gWrwWZbKmhnS8o+k41GrTp/KhUHhCzqHQWEfHRSPkq/+gy5Dz9G9eF9pO9uA4U85ksXZ70hnrzcwZudN2geNDGdzZDJZ5Ar5WUz5nyaPNKaP0hQyDUzkWLxYwAhXxb3CaN9XQYuLlt95FJFbG3dw/bt+8hmCkjNx8Cog/mbl2g9/xatp99gfHSA7CxAMZwLIOT8kopnVoxo5EP/Dsmo3eC1mF6tJfZOvF5kc/5gSLOKJDeTPIJsEV6lgcztB7jz+W+RuPMAKNexTOfRmU6x8+obfP3V36LXa4nkKMs5jnxeWQIpPD1k0llUymuoVNZQrlSRz+dl9oUd3zDkzMFUDCIkqkCYJcrBTMlt1h/pRl/hh9QYyDrGUt7EwkAzkzycnJ/i8HgfR6eH6A06UozQBZZLGsEg3fnIXOrMs5V+Gme9BTf7JPxkAYVsBeVSA5XiGtKUY5EtCCdYsBgGGTk2QGIgNmLOtXiKAwcrE7SAkOBJutli653A4ckRjppnaJ60cNQ8kSKiVq/hL37zpwYQegoIm6+FIWTsBCWjmTkdCjmvxwcBoTrsqunYylSGhjLqMppThrB6C5nGAxRvvQffAMLT7ghfPX6Ctwf7KhmdsOBOCqC/c/s2/uzzX6NQKMDPZqXAmizpqLkg7BKWkDWCEf5e2dnt9RoFffD+jmlGxEreGCRYqd6V9ecG83pzLbSXSpRXZwAhAYE2u2wTk80KgpcUvGUKSc7dw4e/SMGbupheTtAiQ0jJ6KEFhDYH0NNs0ZhkVCSqksu2xMJTyagyhD4oGd2+u4VaoyoNJAJCyavh5UGmeQJcdvo4PTlD87CJ09NzmVHlNayLXqwpLEZWKVSKBWxvruP29i3kKF1LinuVvO7To1O83dnHZbuPYMKmgAGEC3OvWPATM+DSGUJ1+xRAmCdDmEdjSwFhuZaFl2MsSgez5RDwZkhnXcyXI4TzkVzjBNYE2HaJUVZpxSw5AnzYzKKU0j4cHB3v483bHbx5+xqjcV+yAiUUXjJMCSDIaGmTJ5oskwa4g9l4JsY7dGrdWL+F25sf4v7tT4FFBo4TyHpC5cJ8McJ8Mdb7leDEZWdtdf1EAMIcGxuVoFULL0u6T3qYB3TgTCORKiGZKoPGnAoIu/ju2VtxGm13J38YQ0i2zDKEMUDIGUIyhJSMjgbnePn8K+y8forL9gmWC6oxXOSydLbOiFIlnWH8xDVASLmoX0IhW0ClVEE+k4FDiS+mmM+GYrpFAJ5Mcu8eYrEcCduqzKieu0j5YA4XnVMTySKADIZjNvP4Z+bvFhDOHPR7U1xe9tDudKXo50woGzI87tIopXyfe4O9tOncWmCzkHVCXqJV2GgTd3BB4ZTCB0jwOYiG2DwkiyyzowSE+iKlLRqbUZb9n8qFJR2++Z0JwE0h6WaQ8rJwlyk4cwJBMqIp9SkaBwgvFRBOTi7gSOwVGx9zMc7ysxkkGdZuAK2MyAQhQrqhTwgGVT7JIxeyMc4ZPDZWHeK8CbxCBnd/+QipahHIZTg3ooBWGpPKUGI800dvhN7JGcYXRjJqGEIFhAYwi1rK7OuRZJQYzsGEigLPRZBWQFiUYPp1kb7O+G/hDJPJAD7HX+hS63MP4vGeyDEn8CaoY/aGQ2zBRg6ZWM1mof2Q1uiWJeZJYOGTyQHDsXZP+L4yGbl3wwGN+Zo4PT9Dt9/DNFBpOJuy1nvgHQzhdcnoz4Dw6hzKTcloBAgNQ8guHQeJyRDS3l4YQpd6cprN+AIMrcPoDwNCY/1tN9Goi6adIhs5YdnEH2QI5dK5KWbTv/k+hvB6AfhuaaiSmTfpq58lo/GC6V8ACK8BiHeZ99h5oAgQSh4UDRM4FzIT6/xctirW+QSEaaSA7giL5gHar1+g+d2XmB+9QW7QQp7dWyG6dEZA2cCrH1YuajeTG/9uihA1CNCfJSCkk2hCTGUWYiozp1yUmzxn+9wEBrkcSn/yGdIf/hLle3eR3roF5HMYTgK83m/ixeu3ODo4Que8LZ34NAFhxBCazTjNOTWCwLlsXOyESuPPhN2KRCVwhYFgG6/XHsF3M6jUNtC4dQeVah3F5AKYdIHmWwxeP8fFs+9wufsaqf4QeQ6qh5rlKOHYyo1p1uJ1hvDakYv5aF6HVDdkeMSsE3eBqbfEOJVGkClhWVpDYvMebn/+W2TuvodEbROL4hr6iyWOD1/hxfMvcXJ8AAbRcrMsFovwfV/vy4UjM4XVSg1r1TXJWysUyBCqxJaFyWIxAn3RXIcGJDoTpCjNPKxUScsIc1Hws8r+2KUmwAfnT2jN7yZxfHaK/aM9HJ7s47Lflk4oXdT43JQicb6IuXoqXTXh52KKxMOpgDCdKqCUr6JaXsdaZQ0+Nzy68wUDiTxynKlh5EzmnvYjzMdVu/+IiTS0IK89h8P5yZTOkCCF49MjHByd4bB5joODI0xmU9TrdfzV736Lbc6ucP5seIbZ0UsMmhYQkiEcIAF20jlnanP/iDYoGYwBQuMyqoAwh2R1SxlCAsLN+0Aqi9PucAUI2xeYEBAmk8Ls3rl9B5/96lcol8tIZtJylnrjIUa81zk3bNhBkViJe6AZJbAnM9ZoEvOpSCVyFftYq/8rgND+4R3A0IhQYs0jlRNKISdSQbLPOuvJvY9NUzIa3Cu9RRIpx0c2mUeOK1TgYdpZAcJzAYTGVMYwhCtAqAoGZQjZrWGPlW1szhASEKYFEN6+d1sBYYHMgrpeygfrv+EM52cXODs9x9nJOXo0pZA+ubnOI0qf3XRPGPh6tYztzQ1sNGpI5tKaA0lA2Bnj5OgUb3b20GsPRTZKybB9UCkhrp/q72vmxa2pzFVASFZwfbuK+lYZ5VoGbnaJyaSNSdhFiCFS6SVCA7R4SYtRnURa6Y0bx4PCKIipFE1e0vDcElwU5HUcNQ/wZu813r7dwWQ6UOAggNAYc0lOoInSEUCpMliyUXMhMxwUC0U06pvYrD/E1sZ74hxLIEj2koA1nA/ktRIIOZ4G1Ec1gxYuqwa0XJSmWrGmMosknGUaHtJw3AISqQoSXplWNlQM4tmLNp483zMuo2NM6KS6JENomk03y5PoEhD5JBUZIhm1LqPr+N2f/RIP79VQLiYwGbXx+uU32Hn1FK3zJpaLmTS0ctm0rGmc/6LBGZsF4qxqjjPnB32/gEIuh7VyGfmsD8cjwzbEaNxFMOO6GyDl0+SjS6G9GcmwWF5vtqsRU3z+IpbLHMYT5jkynqCAtF/GcplCtzvFxUUXrVZX1o5wMRVGUuJ/fL7GhEZScCZT5tISyBcLyLPBmksjyUYtJphPRwinQyzCEVyOIzgzJOlIKwwW2V6LDUxsQSyxTBtuHAtJyD4/ozKHoM/NIpUoIp0sIeFk4S2YhZzSx3SB+XCGaaeP/uEpZucdYSnl3hYG3axlRsoqc3S8VLhnsCFuoo+k9yvh9gSrlNZrJE+4XCBdLWLr418oEMykOPSK7qAvDQGusWk3qfODBITdIfonLUzoMjqciPmNyGYlQ3Hlo2AbbdbwR6T7DpOs5hjRcdT3ka6viaFMwQDCYLnAZB5gOh0hneQ4AEE6X/gYwaSPcDYSQGiNZEUCIuZZ+tCFdtWgsfdLgvOGyQwW01CkwF46AxSLwoCGwxEOmk00T09w2e+LnFgyZ5OejJCQ3f4ByahlCH+eIfzDAaHS95pDmEMqQcmoZQipz2ZXfJVDqEG9NooizhBaQKgXw1XJKJcJu2hq9y4OCKPuqZFI8QL6zwYIf9go/RrS+aE/XiuA/kUGMyaS4Ht/jfkdK8OHlXjU/sxNFtc0b8Rgg45lamFNQDgZDxGEnD3yUSzUUS1vYD1X5X4MdIYI37zG69//T1w8f4J05wSNxQg5mWkwmvR4d9KW/8ZNK2LI3zFrpC6GhpUzG8QKEGYwmy9khpC8Dru7nAFJZXIIalXkP/0YqV+8h+Lt20isrwOZNFodhnQ/w+vdfbSYZTQYSxhwKusLKFTJ6AoQUjYqlmgEHWz+sbNNWSTfA4fXZ64wEASGoz4tsBNIZotY29jC+vZtNIo+EAyAVhPLtztoP3uMs6dP4LYvkRmO4QU01SEgZH/ORGuIeYaulyp/0jvz6seKZYjDqeszWfwZdkRn3hwzL8TQTWCaLSHMVbCob6P+0a9RfPQRslv34dU2MSaY7jJE+xWePfkG5+fn4lBXqVaQZTea3UQ6VGZyIn2s19ZQq9E5L4NEghvpCJNxB+Gsi8V8oNEJYkISGvc0oxLi+xEjhLg+gn9OyoPzOvAycFM5JP2sPI7PWthv7mGvuYdO90LOhwBCms8wdDrpac6SSFd1dZJ5CHHJU0CYSeVQLFRQq9RRLZUJPbGYTTCdXMrrdTASJ80oFF4AGLu2fG1kZDTrVZ1hzUPWSkqWk3CTaSRoxpHOAskcjk9PcXB4ir0Dfm6KsUy93sBf/e43uLNJwwwFhNOjlxg2X0gOIWcILSAkQ0hAuGIsadN+ExCOCQiTeaTWDCDcfA/JzXtAMoOT7gDfPHmKt/t7aF1cYDwZC6tFEHj79m188sknwlomUr6wg8etM5z3OuhPx0aupEyhSEcNKLRn7Wo2YIw9ismDbzT4zL+9iyA0gqV3LGsEJISrLOjMLKEoHzR3l+6bHiOjl0mkkEIlV0WjvI5auoLswsfkYoTWUQvN3SYUEDJ2woVPczZxGdWOvlzf8h5XklGdIZwjWMyQzvtYa1Rx5942qvWKuHd6rLzUfBOLyRLdywGaRyc4Oz1D++JSHB/VvXa18Mne6lKNlUKlWsZmvY7bm+so0vqenX0eCI+AcCSAcPfVHnpcZ8kQEhDyffM1WwdwaUpo9yLuMhpnCKuNPBrbVaxvVVCup4HMAqPRKQaTFibhJRKpEOF8KOybKiFssybGaBqXXrKdnC+TZo2TRcZfRypZF4B+SED4dgd7eztiLKNMkgWEKr/nvav+LDYeKyGye7I8aT8r+XNr1QZqlVuoVbckxzMIhggCzuEOMA26COZkH2dwPLKEVCJY+bCcyUiKYtsUUcErvdQU/GQZWb8CP11DIlHBEnlM5z4GIwfPXh7h8bM9NZXpTDEJkwiXmVXsxA8CQjVbGY+6AggrZR8fPNzAr//kkZjKVMtphLMedl49xu6rZzg7OTKAUNUYbK4xhzDFhqSJCeC+Q7OkZJKNtxwKOR9rFQLDFByPZlV9DPotTCZsPoyRTJJF7QDo6rR7/J679toJ+rAsYDHPYTZjE7SAbLaCXK4Gz8vj8nKK07NLHB+3MRxOBBBSApzJ+hHbS8Ca8lIy08g9NF9kriFlgxR5hJiFfQTjLmajS4TTPpzlGAlniiTBvEP2imCfcn1C8rk0ZcTw1zaYpEnjYekkMV96mDDzcpmHkygjnVxDLl2Hn6jItYi5D4QJYBxi2h1jeHGJ8Vkbyy73I71HRFJt6hyZlxUDHk/mA2XnsOZiJrpJTLbo3ssoHhrdpH0kOO9ZK6Py6L5uaukEFkkHO/t7cs/zXN6qNZCkxGI0xbzTx4CAsHWJkHv/fIkUo2fIEEoWo3lYh1Ejl4oDwrHrYuZrML1lCBepBCJAOBkKGMzwukksEE7olHqC/uWF5GL6nMEVFlSlxAR5qhI11aBIXAwwlHl87jVJmdFOZqiiKqNUq8HJ5BDOQhweH+Pw+ATtbk/YYzq1c2/hHmwA4c85hD8MDWKyC7s/GBmGzmSIf5tKRmXh1xNCK2sBhGQIEzHJKF3A/iBAaFaD7wWE2nH8GRBeK7+v26v/Afjvx66Hf9lTm+voBzYm2wmMdwN/7GULDKGjFDtk4lZG84AQo2FfZggpV66UNlApNrCWKgL9KdAeYbzzEk//x3/HYPclioM2tmlhvpiB0x6hdOX0N9s+uSX87BzSFVATe5FXAaGWoZRuzJmn5KcxYxCvwg2MZiE8Xxctb/sWsp/8Et77D5C7dQteuYwwlcbxeQd/8/f/jIOjEwzaPel85XI5JNJJJDOpG4CQGzMcEc+Zwob5bGq44cwdpKYukhMFhLPRHIuZgzDho1Bfx/enaZUAACAASURBVOa9+7hbywvrhM4ZcLiH6auXOH38GEHzBIlOT5xXOZ8mWWSMWaBc0ZixfF8O4epI6hGNOLYYoI7LRmmbH3ozhO5MAOE4XcAkW8assonio09RfP9TFO68h+TGbczTOSzDAbrtY3z5xe9xcHCIyXhs5gSzavlOO/BMFvVaHeuNGhqNNeRzPlyXsqUuBr0TTIbnCGcdOIsJEuJhSkBonWRZcLPbq9bn6pTId5KQjjTlZws3i0SmglSuinSuglQ6j+OzNvaOFBBeXLbEXj5PoyCZmeGGTvMfdqxpT0+7dSOPF0DICjSJjJ9DqVBCrbImMj13MUMw7mE4OEM4bWO56MFbTiXygaHwynBr+2ux5KwUAasaMHCTZJEi0zBkMxOcwyvBJ3OeL8HNlHBy0sL+4Sne7B1jf/9YAWFjHX/157/Fva0N5H0CwlNMmi8wPDKAsHuI7GIohjJkCXl1SwuCL4SxBTJDqDmE6jKaAgHhJJlDqrqFzPpDmSFM3roPJHycXPbx7dNnCghbLTEgEEBYKWH79m18+NFHaGyuizFIfzHG26N9vD05QqvXQUBTA5fdcSMdNbO/9ha1MkJZjcSO1UYgmOhEhVlGC27gXgSMrrdG9Vmvz2tGs5yRcNW61+r8rYDChQePBmyLJLJeFrfrt/Fw6wG2ypsoOlmMW0O0Ds9xHAFCNm+u5hBa4CrvRU48DXX4oHzUAMKcjyoB4d1tVGplCfROMLtRPaEk8P6idYn9vUNhCPu9vphtiEjCLPR6Xyvgo7NxY72OO5sbuL2xDjfLrpNZKD1g0iYgPMHuq7fod4YiGVWXWYJYXo8snGUay0hRdZbOBtNfAYTreaxvVdHYJiD0gcwcg/4RusMTjKYtuMkZgvlAAaEwbpYeN0Y1pjGi7SkaUSTheFQvlVDI3UHGvyUM/8HhHnbf7mB/fxdBOIEn6ooVIPSosGV2m9SemqNMrwQac/mJPEqFKmpr66iUa/J1MV8W9mE6vcR4conprIvpjMZSPTgeGcIZXJdyNW0wRWBQ4mas6ZClt1nsU3ZN46EGivkN5PKbcJ0KFshgHCQwmrh4+ZqxE/t48nwf5+0ZpmEac4ImtVKK9rN37aecoxZAOO5KDqEAwkcb+NXH94QhrK9xjR3hzc4T7Lx6gdPmIZZhIEoMKi8KhTzYiJS4oxTld8qokhRIJmkik0Uhl0C9mkMhTzXEFGHYRbd7iuGgjSAYwPMYGn4Bx1VWTCNilP22kRAWNmPpYx7msQhzCEO6a1eQL9RRKGzA8yvodaZoNjs4OGih2x9LHZBIOShVaPRD2aaaCKZTWTlXFb6uUhpJn0Y/EyydoUiTp8MLTAfnmI0vASognAlSCQsIOWYQiMsso6XkXjRNUGUH+QZ4vacRLpMYz3wsUIGTbCDrb6CQ3ZKmBNw8QJZw6kp8xKgzQO+8jaDTg0NWjnurua4NNpQah+5IVDGk6Ixq5ulkjl3WPXVFn5sMQ37t5zLIlosoNtaQ2d7QtTnlYezM8fXj7yRuiHLZjx59gGLCF1OZ4KKL4ckFpucdBAMCwgX1DDJLSFBIZjKu/LGXspXtTxecIXQihnAFCJMGEM6kcZ9NJ5H1CW7nmPQv0DzcxdnxPgbdFqNm4VG1s2ALnU0v3Xv5YTM69eCbfXmRkkgZ18sgWyqhUm+gtnkL2VJFRnMOj6naaaLd7QsgpLM25aLCEFJR9NNjJ4YxU5n/jkxpiGXqP6qpzLt6nd9Xese/d/W1lWUou0dAqDbacUCY4gyhAYTCEHq0hFbJqMcBUXEfY8GmMzdqVrHK4NHham07qExjFTmh955qiKN5mNgM4RWGMNa1sTMAq3er/VqztUefV9+3QjBWAnqTqTJykmuHcNWxjD/9Tdnq9x35/5W//xexeD/hF+p830/4xhvf8tN+KJof/ImoU+YHJWLCgkFani8wGTF0eYmsT6lKDflcESUaGLW7WLYu0Xv1Cq/+9m8QHh2gOB1g01siNQ+kqyaTAVLw6+cIDEYARt/LVWwbuzdYiJguFn9eZhu5aKd8AYShl0BI4xRaOaezKK7VkHvvPfgffQw8fIhco8GMCswTSRyftvDXf/v3aF10MB6MJbeInbwEM+185j+lJcpAIg38hMwScrEXd0OWAzKETVkq/9qBF/DBvYwmBQuEU7qCuchWqrh1+w5uN+jAOQf6LeD0BLO9tzh7+hSDN3tYnrXw/7P3Jt6NZOeV540IBBDYFxIkuCaTzK02lUqy5G7bsi1blqfd/T/PmT7ddkuyqlSZlZlM7vtO7Htsc+73XgBBJrOqZKvH7ZFZB4dZXEEAEfF+797vXnvowWaZNecJiBpUgzQQKpXwXqhMjPSmFw9tO/9AmqPMQ5lj+KaLIYHQzmCczGFYmEVqZQOlZ5+huPEcqeVHCHNFWLaJ3rCHL7/6Evt7e2g2mmJdIjjTVsOXEoFwrjqHhdos5ucqyGc5X9iHN7hB8/YI/dYp3ME1DG+grI+80EeWwmiDgLuTuisxELWNtjDOJ6QRWAWkiwtIF3nxmUUiXcDZVUOA8OD0ELeNawH0XJaWL9VFJuE/LFEmFCZVobZYFWWFrxVCJ49yvoDZcgXlfFYsNaNeA53GMUbdc4TjOsywj0Q4hAXWM0RdzdH9IxDymZJnCwHvs965Bud78lVkizVkinOwchVcXDRweHKJvf1T7B+eYDhyMTe3gL/8s/+E9ZUactxw6F08DITw1MWbllGZI7xnGQVDZWx4ppohHNqcIVzSM4TPJkB41mzj1du3ODzUQNjvSwJquVLB0soynr14gYWlRVh2Ek23g63DXbw72sXp7SX63NRhTDtn6aTfTpVOT97i/1T9HJPdZtVfqu3/sqCbJuNGR/v9MGql4kzPBvJv2UWKpRFILYiqGFFz82yaNmB6FhKhjUIij2erz/DpxifYmF9Dycqjf93DzTGB8PSuQphwRB2UlEKxTWlbLI95KQhTFjOq7FQIU+mkgKDMEFYryBWyCgh5Rz2g1x3i+uoGB/tHuLm5xaA3lLj894CQsza2hUIpj4WlBSwv1TA3X1IwyDeebmj1rvdxfnqO3a0DdKkQMlRGK4S0mSuZLQrE0SY42QdRPYQqZTSQja4KgXC5LLcigdBx0W4do9k9RndwASPBegUCYVcsgcq2rq3ek0HCKACLxwE7GB2kU7Mo5NaQTS/JHOf+wZ4A4cnJgczmShgMZ81oGdVuagIhw6kIZrRWG1x4uhayThGz4jyYk02obJphegmMRj0Mhjfo9a8wHDcwdpvwgrZ0Jwq8sm9A1h1KtZ88l7rig4//ZJxGHBkZFLKLKBeWUCiuwEAFXuhgMDYwci3sHlzg1dsjvHpzgMubEUZeBkFYkONdXpIPbMRGh4KMk7I2hHbZsI9S3saTx/P4/LPHePp4DvPVgtgmjw+3cLC7hTM+TmM+TqZciwoFBrFYsDUQJuRcRsjkPGFGggUJgtXZDPI5rrd68IJbNOrH6LQvxQZsYKA2tYyhABbPVKxsYmKxCqniezXbzUCgoZfB2OOMfR7ZTA25/BIK+RVYmQV0bl0cnVzj4PASt40OvGAg6iVdIyk7K885o0MYUlUplTBbzSFf5Jyo2Ifgh3UMhxcY9C7R71xiPLidAGGKGwMCgvpGr4+85rQbg4+3YYsyyM24QAPhaFwEjGXYNl93VRRyc0ilymIhBecI+yHCdh+tehud6wbCbh/W0JO+48hxJKtddhdzLIZQGITKnivzBrrSRge6sDvZtQyMuTlmGcgUCyhWZ1CoVmAxTIZ7GpaBxqiHf/z1r1Cv11EqlvBnf/ITVJwcrJGP8W1Lgm2G1024nZ6Mi6jiOEOgUE4Sk/Nc1KM5TWQnEA4ECJNqhnChJpbRIGmDhQ8D18Vw0EWOdRMp1ny46DUusb/9DY4PttC8PkfC9GBzppfXTLmmTLdPpFZGuwKijVo/sDGm64k2ZR6Xi8tYWFlDcaYqAw0nF1c4ODrFbbMt1RPs0SQQSk2ICpX5PgohX4RMGb3Czv5XsZTRW5njCDDQiQ1phFwgSOk0I02Vler/vLf3Vb/vvo8xG8ZUsNUKob7IyQyhUgl50LETiLtDqQRVQvaCObAtRhIzDWyaPBZBpdgxJimh98Dwzvi/9tzrxCm1+o6gLPLixyBPu1NUP6G+fE+6kKIt5Oj7I7ObkuGnoBh9X/zMqv8dK4+NP46TGYHJ5++elR8MqPnuJ+J91Pqe8PT7/ug/PFR+v2Ph94FC3kcCl1hFddEoQScYm5LaN1Pkjm0WKUaRDwfA1SV6+3uov36L8y+/QqbdRt4boxL6sDh7KEmF3GWbQqG8uiaVCXcfxelfpE/c0Qkr1pUkfn7J1E5iTIC1kwJ7N+0OErwozS+g+MkPkPz4cwTrz5GtVBBaXLgbAoJfv3yFTqcr4RoqMMeEw0LgtKOATwfH0KaTydAmqValEqnMk6a0cuvXPmeDPFVs7ru0oXB9lpCUtZlqFTNFG0lriKTfh9FooH96jJOXr9DdIxBeI9kfI+0FyHhAggqhvkUxHu+f7yJ4jpL0ohWzfq8fwPiRIfY3kzMALsaGhbHpYGyl0Uvn4ZermPv0h5j75FNYT58CuYKkio19YGf/EJtv3+L46AiDwQDlckV2/uTxctKYn69hcWEGtbkyCjle1jpwexeoX+6g1ziG37+ERfsSZxcC6rgxSwxPExMbopr95H4pc2lh5IFkBenSCjLlVWTK8zBSeZxet3Bwcojdw13Um7eycMhmGQjA2HuOd6jUO+6o88agA9Wdxl+WkqCBXLqIUj6PmWIJZc5/BX0Me7doXe1i2DpCOOR97iCBgUChWmKqO6sWJCzf5gKFOXnq5vPfXLAkCkgXaijOPkK2sgQjM4uL644ohNv7x9jdPcRg4EpYxs//6i/weGUeeceMKYSbyjKqFULCIJVVgUEJhuBmwdQu6Im1lvUTtgqVEcvo8l0gtGycNtv4ZnMTh4dHuLm+RrfXQ8JOojo3h6XVFaytr2NhZUkSRptuF2/3t7F5vIOj23O0Rl24ZgBPglXYyafAMAK1CN4ix2I8bZXHlporjOqC1DXo/U3E+9tBMSTUK2/p5NI2eQl5kJoCrfbQ1stqG8+EHRAIC/ho7QU+f/Y5ntY2ULEKSiEUIDzD1fHVJGXUsR0YDHUSIJzkbmgIjICQf3MAn6/jlIVCOY/FpRpqi/MolvIKCENgNBij3eqqdNGjEwni8FwGqnAxq9Z70XmEi38mGy+tLmFxeQEz8xWk88B4TBYLkVBDfBjc9nB2co7dd/votQbwJWVUbfyKOkoYjGBWpxIq7o4BoRlIqAwto7XlCmorZRQIhKkh2s1DNDoH6AxOAauHAF250SY/qfmQp0efWKhOw5ZqD4axcH1WyC+hKEC4LCrW1vY77O3v4vSM1rkhrEQo1T3quORpW4Eh54IR0PKdgRGkZE1TzNGCXkGlUkIhTzWMFTQ99Pq0Ol9iMLrCcHSDIOwgNGhtVUnGarsxAkIVEKQu46ovVtJoI6st73+YQ1GAcFWA0DRm4QVpCaUc+yaOz+r45u0Rvny5i7OLHoZuFkFY+iAQTpc2SqFlCierJBD0kUmFmJ/N4s//9DN8+tEjLMwX0O80UL89x/npAQ72ttDrNEWR5QxhnkAoCiEt8Ax4oULIs5ADz7WQy/LxSWJ2ho890akFL7xAs3mIZuMIve4FfHeEXCqDJG3s4qGh48FFglZNDGV+z5SbK+eQfpDFQBTQGTipZWQyj5DPP4aVXUXnOsDB0SV29k9xcX2D0BwjV0zBoT00VYFjl0RVm6nQeVFEuZKA47gwrA4A1iCcYTA4Rr93jn7/HJ7bhIUeEuYQSSbDMqxF1DEVQkaLaWgkEYRUAekYSYt66yMFN0zCC1MIg0VkUp8ik/oMuWwZlpMF2D3I1vmuC7/VR6fZRbfRwVjDoO0FosSpV4VOupDzSPTy1qFYelNKGk+lAxAYs2Y58ODaJhIZB6W5WczU5pAkDNL2n7Ix9IY4ur7Ef//H/4F2q41abR6//Ku/QSmVERh16230L27Fvuq2FRA6BhsB6Q7iCUKV8kXnOeX+UZtwvB8SHMP7k7SRrs4gvzAvN6RSGIcB+gTCfhf5jI1sipuhY3TrZ9h+8xWOmGZ7ewHTZ9+ljyTrZbhRwLFIbZmV1gA9KkYglCzAMMmJVNmQLc7WUFtdw8rjJ8hX5gUITy+vsXtwjNuGAkLOQxMGmZxMF8p3ACEHOR8KlYkUwn+PQHgX7L4/JNz/vugiGJXLK6VPVELZQ1BpolQIuSvDLkKbFqUEgVAphGrnUJ0AFQxG8xV3A2PikDhBtGheQOyi6gI97e5RJ9r7Gs4UCKewGffuR4Opk8v9pOA5Wq5OofPbQVF/NhY082DozANBNN//+Zh+5R8e3NTP/t/1c7/7b1Q76t/1+yN1MLKMEgpd18VowKVnFtlkBTNMDkszxc+H1W1ifLyHxtYbtN68Q29rF8XhCFnfR96ntYmdPyoFOipZVd2DGgjjPKtfEupD0zjKuJoon5NkawWEYSIhwdq+bQsQ1nt9pApFVJeWUf7sx8CTzzB+9By5EncOVYdWv9fD6ekp3DFDcriDrhLYpICdfWLsYBNFQikbUbKm3KsoQZKJXLqEWmYto9Jfht3Qn2/wHJ1CNpdBNs2o9CHscAi0m+ienuL45Su0d/cRXFwh1RsiNw6QcwPYoVIIxdYSpa/c2QCbnjP0lo3ejrkT3/nAy4ERZp7cBDGMJHwjhW4qg1GugPLT56h8/ALO82fAbBXIVhBYaZxe1bGzvY39vX2ZJczlsirFk8BLhXBuHksLFSzWKijluXPegtc9Rf3iHQb1I4SDC9j+EHbgwg5oBdJpsWJVUXY8udhp22XARSZYDlxEaM8iXVlDpvwY6fICglQOF40e9o4O8PL1N2j3WrLTnc3YEmYji0yJQOdiUy8+pbBZuSQECIMUchmCYB6ztL8U0rAECK/RutjCqLEPY3gGy2/DDvuwwfADZaXhopswKPH6BDFRBtV7nx8zbASJIpziIkpz60hXHgHpOVxcd3F4coGd/WNs7RxgKEC4jL/9+V/g8fIccmkTxkQhvAuEqgSe6bycwVRQSHAR1wgtoxpGXS7oBAjzsVCZZ0gurzMjHCfNFl5vvsPR4SGurwiEtIwmMTdXw9KjFaw+XkNtZQmmk0SLQHi4ja2zfRzVz3HLoArLhzsBQhXZPjmDRxs7+tw7QTk+ZEqWmV43JuphtC+tz4vybnpNmFyT9AEvs6Ay06dVQrEJULxTQMj3lmfA9hJI+gkBwhcrz/H50x/gyTyBsChAeHtyg/Pd0/eBMFIa+Yv1glFtYFFZj3r9lA2TtQm0idaYCErbaKUIK2XBG/pS3N2ot3B9fYvLyyv0+wMEvJ+WUtWjbCIyHHfPC6UcVtcfoVqbQbacgZVRCckJD2AWFd/69R7OjgmEe+i3GMyh5lnjm753r83qCeHmOSsZPNap3APChZUy8nNJIDlAu7knQNgdHiM02whA0KJCqIAwgq3pM8Vdf84NpuFRNQuyKJceoZh7hIyzKOnnb969xt7eLs7OjjAa95GwQp0wquYHxQrpsJeOPysPBLylpDeyXJzDzEwRpVIG2Sw3dProD6/RH1xhMD7HYHSBsXsLEAYthsrwgYouHkpVisBQyXhqPcSQKpmHYpiMGPXyyKeXUMqvoFBYhWVW4QUZjOgeNCycXTXxzZtj/PNX2zg572IwzMALinLsR9eC+IlWvVTVTjkVS1FWwxEMqmmWh2LOwt/85U/wxQ+eYmUpg1HfRbd9i8vzQ7zbfIlO61asmARnlTKqQmXoVuE1ia4NE2m4IwLhLGZmkpitsvqHW1J1jIMTtFr7aDUPMeifcyWPXKrCRk6YdDowLAsD2EEHdthBIuzBNAawjCF800IHOfSMPHzMIZVkQvYT5HJPYGbW0b0ysHd0jq39Y1zc3CAwhsgWbJn1zKVryCXnZQ5/vlpEpZRFoeDDTvYAowGERwi9A/T7u+gPzjEaExBbsNDXQKjEaKZtwyAQUvHls8rNtjT8MCPXBM4LuoEDDw5CqVx7gmL6p8gkfwyL89qc7Wd1Rd+FV++g0+ig3+pJRkA49mC7dCyFMMVyrxxy6vyhk8+jVxFL7vXneW0iX3L9MkoYAoS+Y8Mp5VGpzaFUnYVZ4uYlr30BLhu3eLu/g//xT/8o64CNjQ3811/8PfIUbMQy2kb/8haDyzrG7R4Sro+0kYDN8ReOiDFvgf9FCyR9vVTXSAWEQ9OAn0yIQphfnEduoQak1MY4gXDQ76CQSSGbYvXcCL1bAuGXON59i0HzEmCgj+nCTnLz2ZPzTEJ3IEY2XTUnroBwhCTGdCByI7VKIFzH6vpzZMpzcAMLp5e32Nk7xHW9DddjUjGbEJLiQJHk1jAc35Etvl8P4X8AYXRSU8W1evePO4DSK0g7qCqSJBA6TJoS6yjLopnwRSAkjX8XEGqraEw11OinV+kR9OnB0slFPgLC+IWb579IIfwPIPxuKPs/AAjve1PvCYwCgpLKqD5BTziVoWHPRdYuo5iZQ4XdQtwlYz9a8wbNrbe4fvsKne0d4PwSZc9HzveR9ehTV0AYzR/FrWaTc55eMk6u6feAMGLDKIpZXXJDsWWyQNulvz9hw0sk0B65yJTKmFteRvGTLxA+fo7xylOkSqUJEEJsFQPVb0R1kUDI9CwOkzNGXRZvtM0SotXiihePyCIkvXjaWkFgZFdeBIT8Ogni8T1J2+J8hZNg2MEYCBg73YR/poCwubMH7+IKyd4AGddHxouAUKmE2mB7bw/mfSBU9++7NqUUEFIllGoOgpeRRNdOY5DOIr20ityTDVRePIf96BFQ5q5jHvXeEEcHh9jd3cXB/r4sTNg3xaJkJ5OVcJSlWgXLizOoFLlQasLvnuD2fBOjxhHQv4AdDJFkUS5nFkTlUjeZy5LZLKrHllLZQqZc5gUIAwHCdWQq60gRCJM5XLaG2D3Yx6+//Gf0Bj1YpgJCR+xVTFUzJ+qDQCHnQSYKoQOEDnKZsrKMFkuoFDKyMBp1r9A8f4dxYw/m4AyJoAU77MlNznwChLzXCgYFCLVC6AsUErCpUpfgFBZRmt+AM/MYcOZwftXD4akGwu19DPouFmpL+MXP/xKPVwiEhgDhgDOEZ5u6dkLNEEoYj7aMKpgmEOpQmQeAMG4ZzS8+R3J5Q9LgjhstvHm3Jc/lzdU12t2eRKfPzS9g6dEqVtcIhIsw0ym03B7eHu5g5+IAx81zXPcacBMqlEipg7rDSxZQyu7+UKWEdl8+cFpUMHj31HMfBqfxghFgSgm9Vglp1aY6yMWdpd+LOuhZSFEhtPJ4tvwUP9ggEK6jYpUwuOk/CIQpm3MuvN6qnykWbT7XGgZVuEwEWTJMKrbRymxZVMJiqSCbRixkpypAVbDVbIsDwWUptZzYCCV6i0dbRfOFHGZrM1h+tIx8OQc7m4CRUinvCfIE2wMIhLddAcKdzT0MCITjqUJoir90apGMQs8kC4ILSwJhyGOeltG0KIQLKxUQCHNVG0gN0G7sodHdQ294DN9oCgzyRgumcmRFllH9VDLaP+S8cBaem5G5s5nKOgq5FQWEpoPXm99gZ29HgHAw7AoQqh5XFSZDyGFwF9ctTCY1gpyo9zOVGmbK86jM5FEo0A1Ft0oLnd65UgfHrG25gus3YZpDNT8YAaE8d9OgpwkkywY5z+lcq1CRVOqmhQJyziJKuRXkCYRWFZ6fo9kDYcLGxXUTr96e4DdfbuH4tIveIIWxV9BW8fctoxMglAuVetx47BIIad1MJVz84uf/CT/54iNsPMrI62E0GOL68gjv3n4tamGv15ZglUwmKfVHfIw4uiAKoQBhBu7IRi4zi8pMEtVqGswgMlHHYEi76DF6nTOMhtdybOTZrWiyCZhpz3Q79GEFLcBrwPQZNsMArQECk3pdFn2ClzEPJ/kY6fQGctknMLLr6FwCe0cXGghv4aEPJ8fORKWyFtOLUn9Rmy+hXEwjm+Fz0wKCK4T+ATx3H73+LkbDS3jeDUyD5zaqlCPY7LgkpHGRMAFCYhGvBRkBQi/MwQsIhGnAoiJfhJN8hmLmxzCsz8QpJOX2wwGCVg+t6wZ6zS7GPSrq7D8OZSyD8EPwUse6jlDUVYiTla1WB9U5gDZRBYUjy0CPx0LWQW6mjNmFGjIzZSCXli6/QbeNvdNj/G7zNX7z1ZfIZjL49NNP8d9++X9JF7PRH8Otd0QdFCBsdZEY+0ibiYlCKMmm2oUh5yHtiFDXyAgIAZ8KIUPzFmuiEIYOldMQvbGLQa+NIu9jiiLSEP36qQDhyd4mhu1rwO0JEHJ2k5vPNm2yMrIZ92ap2X5uTg0NGy7TmzNFFJn6u7qOlfUXSBerGAcJnF3dYmvnEFe3rCQZSeqsGrvhOJsA4egeEE6WNrqH8KGU0f8Awg8BISGPVgcqhTQqUx2kh9xJ6j7ChCOWUSU8qy7ChxXCSFOYglxk3VEzu1G4w1R7iBLXVPa2/rje5VUbYn88QPhd6tr3AcLp18QS536/b/zOr37YNqtnbu59992/idYcVUTPN4IRO9O6nS6GvTHK2XlU8gsopTNyqjbHA4Q3lzh/9RUuv/kdegeHyHR7mAEECNPuGFYMCKO4+gj8IuVvgjIfUAgnQCjbspFVTSmEAUtaDQOulZDbMAwFCGcWFpB/9gnCx8/grWzAjgOh+uP0hrcu1eb/q1QStSIjkHkeCI/iAY12f+UQ0KW50t0j3QZsrJXqAiSTAG1yo4Hs9CnXl0pOk93LNusnTnH+6iWauwfwLq9h9fpIez7Svo+EKIQEwmgb7f7C4y74TRfikWJzj/Anz7eyjBIKBb4IMEiiZ6fRT2YQlmeRXFnG7EcvUPnoY2CeRfUljEID5+fn2NnZwevXr0VVJTg76YwU0c/Mzkg90AAAIABJREFUVrFUK2NlqYpqmfNETQSdI9TP32JUP4QxuEDSJxC6SPra+ihgQ7hgD5SCC8KVUtrYV1VAaJYQ2FWkyxvIVDZgVxYQ2HlctEfY2d+TGY0+g1EiIHSUtYoWq2RKzynRmhYHQi4mQgfZTBkVhsoUqXZnkQi7GHUu0brYhFvfhTk4he23kERXA6GyEfEMqZRBe6IMKrjWMGikBAhThSWU5p8gNbMOODWcX/VxcHIultGt7T0MJ0D4M6yvzr8HhFHKaCbsqYAhAmGkDvKxEwB6WCFUQMgewg1EQMjwHgLh5tY2jg6OcH3JzqgurGQKc7UFrDx6pBTC5SWYmRSa4x7eHm1j5/IAR41zXPcbGCd8uakZQg1IerZV2ZqmiYDRSy5S8++8YqN5zqmuPXGjRDNfd5XCOChOfy8XkOQAwiAXeJy/IRAmvQRSVAitAp4TCNc/wwYVwkT5A0BoIplQQEjQju++RH+nUgqV0mkwYZBQnjDgpFOqaiVNh44lya29bg+D/lBK6GUciNP0piWnCPU4cKEVyrzy3MIcHq2vilU0wSRjuk6Z3JhWgYUyNRMB4dEZdt7uYtAegYn/8nN1uqqCIA2dsZOlAkJfbK4ChNmMzBAKEK5WkKuSzProNHYFCLvDI3hhHaHZhWFR3XEn6cr6BKjPmY70DppGDt44C9/PY7ayjmKeQLggKdTfEAh3t3FySrWqIz2ucSB0nBQyGQd2IgMLORghgdDG4uIKqrM1lMtZ5HJJqZgYulS0T9EfXmI4vsTYvYEftGEmXFgc3p4E8WkgjJJGJzZa1c3MNZRKTOTzrYAwn15EkUCYX4OVqML38vA4iWClcN5oCBD++sttHJ920OklMRLbKGeHPwCE8nHx/kn3KsN0GKpF2yi8Hv76Zz/Bn/74E3z0vIwU704ItBrX2Nv5Bqene2jUrzEc9kUZzBcy0rHKjS4CIR8/AzkFhOlZVCopVOfSKBUIu7foto/Q715g2L+G5zak6qGUq8KxiCMDUQMJYobfgDu8RODWgaAj84fs9uuHWQyNHAJDKYQEwiyBMPMY7UsqhBd4t3+Ci5tbjIM27HSIfL6AmfwKZvLLKORysjlYzCdhJ9uAcYtwdIzxeA++T4VwD+74BmHQgG2pygl1MyScjV28kuYt4UB0EmY1EObg+jmM/SxCowDbqcDJVJFNP4OZ+gQInyrL9HCIsNNBp95C8+oG495QlEHCYHSO4HtaJOUcGgM/Od5iCqH6N6usFAwSCgmEfTOAVcyJXbS6tACrVISktHgujk5P8HZvBy/fvcG7nW3MzM7iiy9+iP/2i79HmsfqYCzK5fCqgf7VLdymUggzVAhpGWXiqQChqvrhRpSK4lAumggImZXjJRPIcH55oaYUQoeW0RD9sYt+t4UynUkpOmMG6Itl9Lc43dvEQICQYT4EQq41uFEL2FJ5MV0c8nfxnMLNkYGRwDhBIOTM5AIWVjawsvECTpEKoS1z/W+393F508RwPIRphuKgkKC+h4FQ9xepP03+e7+Y/o8NCOMLt+jf9y2jOj1NdrfULCHfs4PQoUpIIEzqtFGxjH4ICFXISzQsKpe9SCGMhvwnEb/TlC65yEf9JHqGRq2LpxfODwNh5K+L5g/1pfbfsWX0/w9AeD/AJv7/kVomMf36bTQaod/vy2uvlJ5DKVNFMekg5bswBj0El6fY/l//E83tt/CurpAfj1EMqHa5yAgQBtNi6wj4JFQmWh5N83TiKaSxs/PUPaoLW6NgcVoofNMUpdAlGBJgQyCZzcnwc/rROlLPPwYexYFQDwlF4RdyZdfHX4ozNdyi1xF/4vEKgMFg+jW8YwRBsYtqICQ8yoqPK1Qes1wPeFLA6/seElKsFQgoUiHE+SmOXr3C4PRcAnnMfh+pwIPjc/Cfi1zVR3QflPVqTD8z+vGbWPD0gvUe8E8X57xvasd/OquXRD+RxsjJYejkgOosik82sPj5F7BXHwPlKkaGhXqjgZPjY2xtbcn8GdP+kknGihdlBm25NoPV5SpmS0mxCIUEwrM3GDUOYfTPkYqAUCyjERQqIAyoOkVAKP1SnBMpChCG9pwAYbryBInyInwCYYdAuI9//NWv0KVCaHjIphNSwqtKnKkUsihZbRoLEOpNKzWLToVwBpVCCdXiDGZLOVhBB+POBVrnb+E2dmH1T2AHLSTDDpIhayiYPqfOZ2IL1XZRNTcYASEVVwJhGcnCMkrzT5Gc2RAgPLsaCBBu7R5ia3sfw8EYC/NUCH+GjbV55GkZ7V9gcPoO3bhCqIFQQmUmM4TaMsoQlHsK4cDKSKgMHytnbgMFKoSrT0Q1Oao38W57F8cHh7i+uEJTgDCJ6sKiAOGjx48xHwPCzaMdbF/u46h5NgHCkVYIVcBKVBYSs45qN0n8dXtnmyIS/WLW0HvbG/rlGgezWKRpBGU8D+igQM4DJbjI46LGNZH6ViAc4JYpo7vxGcJvB8LINqrOTbQCqs1trp5oGWcoDKtOrERC7Oc8NjgzyBh70R/ktUe7osZmpjEykCKfkVCajefrcHIW3X1w4cJKUeG2lJKhe9b7tx2cCRDuYdAeChCqzlIdPqdeoZOk3ujcqdZavrKMGiEy2bQGwhksrlaQJRAme+g0CYS76AwPJfxjCoRcmHM+L+oP1c9LSCB0YCIHz2UyZUEUwlJhBZl0Tao/Xr19he2dbRyfHKDXb8s8HQNlpJieMJ1ykHFYfJ6FZdDSmJXE0sdr66hW50UdTKUMSRPtD2kTVVbR0fgGnlQp9GFaLEZnUiKfGp3Mrq1u05oJPVM4AUK6qJIwpX+wgJwA4SoK+TWYGgh5XWEuw1nzViuEOzg6aSsgJABLmNS3AaEKA+EtDFkZw2CqodQs/OgHz/EnP3yBzz5ZQS6jqiaH/RYuL/ZwdPgONzdX6PU60rEZASE3uRJ83Gw+31l4IxvZ9CzKFQdzcznpNAy8OtqNY7G+M80TfhdJy0alUEXazogyyMAv0Aoc1BHQdju4QOA1Ze6bADAMMxiB0DWHZBwI04/RugL2Di8nQMjeSsvxUCyWMFdaRbW4inKhgIX5IgpZ9tbRKnqJYXsbg8E2TOME7vgYgd+EEbZFGWS1j224kq7NGV5VoaLm3OUcI0CoraJ+AX5YRCI5i3R2Dk6GM+WselgH3CVw8DPsdNFrtdFttNCpNwHXh+mrmUFV+q7OE3yvrKLacq4rJiIgjJYDfA0RxFgxTCAc2ya8VAJ2pShAWJ6bhZHhDG2A7qCPd3s7AoRbB3u4uL7CbLUq/a7/9Re/vAuE1w01Q9jsylxh1rRBEzPBla6lKNF5AoTchIvuSxBgxFAbWkZjQBgphATCXqclzpec7DgM0L89xc5bDYStKxgunTUuUgTCwEdSFMKHgJC9m6HUUI1pec0WUJhdwsLqhiiEqeIcxhoIX7/bw8VNE6PRAIzlprpNIGTi6H9YRj+wKJt++CEYnOxPqDLViWVUnei4IJeErIAXoIyohKkkVULOEVIhjIBQ2UbVfAEvSGp+RsXJxtJFHwDCaI9EYon1jrjMSU12TqcfjxIfp3AY/fz4ju60y2SqTUaR4tOvi37WdI9Gg/ED84Bx9ev/6xnCf79AqKyPD93/6GPqJKi+RqySrHLg7OBoBNcdy+tttrCAojMDh/aLIefhWhifHGLzf/4/GBzvw2g1kfVd5HxPgJAKIUNSJFQmSv+/k5AZeUUngXDyEoiUhQkqTsqu74KkAKFhys0jGJo05hgwUw6cXAHWXA3pJ0+BxUU4mZwU+6qE3eljoSLJlXoqiZS2raIqJ6FCIfzRSBZ40f0SyygXelzc8T7oGUIJz5gsiqm2cj7RQ5JqKT8+HMBvNdC9usTt4SH8egOJbhfWaCRfk+RgvcxWquXMVFGIn1DiS+jp71NHzIfUQf5QKoS+uol9jYP6NvpmCh1DgWFQLiP/eA2Pf/qncJ69AOYJYUmZi7q4vMTe7q7MEna7HViJJErlCubm57G8MIPVpSpmSiytJxAeon72FqPGgYBOKuhL2ixVwikQegoGCYXS8RYphBoIjbIGwicKCCtL8BMEwjF2Dw7wT7/5DdpddlmNkUmZUuLMmRvp7ooUQkKhThmV5yVIIwzSKGQ1EJZmUC3lYAYduO0LtC7eaoWQQNgUGCQUcmHH5TbfxC4a3VcBQuanKrXVNxz4iYoGwmcaCBcECPePz/Fu5xBbO1QIx1gUy+hf4MnaAvKZbwFCzhBqiFYJrVMg5Hmen+UC1TOsScqoAGF1HYUlAuFTcYtQIXy3tYNjKoQXlwKEpgDhAlbW1rD6+LGaIUyn0Bx1sXm8+3sC4XTe/O7VTW/fCAzGX6X633dcAdNroB6CuzdXGHVyKiA09dzLBAhjCmGRCuGSUgg5Q1hOlDG86ePm+OZeqMy3AaEusJa5xWkKVqQWysY2ZzpZS0qbOV8fPlU5/kvP7OuQNn7I9TmTR7spldkqVh+vYmV9HmYSGAe8jQQKPW+MtGUj72Sk6Lt328H5ES2ju2IZDclpBMKJQvghIOS53BfLaBwIF1cqAoSZCAgbOwoIR0fwUQdMzg9SIeQ8F6mUDofoueET6QDvAeFjlIqryDo1sWO+evsSW9vbODrm+aIlCiFhkCo+bfSppIO0w8T0HGyLTqcistkClpaWJPk2m2Wx+xj9wS16gxP0R2cYuZfw/KaEyRi0izIpk5ZM2azWNTDa+CZrGD0/qNxNelM9tCW8hgqnhSLyzlQhjICQQhVT289bDbx5d4bffr2LvcMG2h0bwzEVQvVc3znbRkHGk31wdX1gsIsUsHMBbnlYqpXwyfM1fPH5cyzWssgyUBk++r1LHB68xdn5CW5vryUpkh1+mQwj/C2kHFpHWT2WgTs2kctUMDtbwGJtBsW0gxAttOqn6DSv4FEBMrlRlkExW4TFygOjB4QtdXMvMewewXMvFaCBal6IUZiGG2YQGvMKCJ0NZKgQptcECHepEO4phbDHOiF7LLVDi9V1LFYfY36mInCaTvGYuIbv0r66jfFwB2Z4CgTnWpHsSnqznoCGRTslsy8CW480eOIcYdop5wb9kDBYRmjMIpWuIZOtwUjPA/YyENQAd44pQACt2je36DA9nOc3mRck9CgngcyCy/ygWgmrIBm1Rp0sS7StWwI/afwVIAwlXdRl9Ucxh+z8LGYW5pGkOmgZGA0HuK7fylz79uE+Tq4u0O51MVet4gc/+AH+4Re/hMMXVX+kFMKbJgbXDXgChC6yhj0pp+f5RFLZOQ45samruh++3lyZIQzB3sHIMpoTy6ijFcKxAOFMgQohY0/7GNRPsSMK4VttGaVC6E2AUCyjOlgnWmlw0zhSCIdUCAUIiyjOLqK2uoHl9Y+QKlYx0kD4zeauAOFw1BeDVTqbQiadQcr5YO1EpBKqXas/boXwvdNJbGdU2UEmQKj/LQl30j3EssmMqIQChCmeUNlDSAsH43J1p08EhFL6GgFhzAp6DwgnS07xjk7DY6bQ9WHLqJ5KlO+LNM4IKCefU4edUibvWHP+/YTK/HsFwikMqkvYnQuZ7mhSthsNZmEou929Xg/jsSovLeZKqFVWZCbB6PRhtTvwmVZ4sIPdX/0j/MtTWIMe0oGLjO9OgJD2xwkQ6rNuVKMw2ZG7t4Hyfgx9FCJ+t56Du5qidtHrLjNoqoswtGyYyTT8Qh724gLcUkEKlJn0JxskkRquH4hIGZX7Y3DGRc0QRkdpNGsY/f/9GUKp6CAUUgFUP0Q/zsr2mQqBbMKC1+1gTIhuNhB02rD6AySHI9i+i0RAL380qxN9f7RojjZP4s+eVgSjEIPv2IRSKaMaCnlOkJlkGz0jidthIGDoF0vIra7iyX/+M+Q+/QxY4wxcWqxw7K47OjrCmzdvUL9loIMpQFibX8Dy4ixWl+dEIVRASIWQQLgfA8LxFAhlEedqhdBTQKjDUXwJEaBCWEFozyNdfoJ0+WkMCF3sHh7h119+iWaridAfIp00kOHiKZ0UlZAKoaiDERBGLgexjKZRyMxgplDCXHkG1WIORtCBpxXCcYOW0QgIO0iioyBMUgyjoAM1PyhB7gRCzg7KTCaBcAbJ/ApK8wTCJ4CjgJCBDJs7B0oh7I+wWFsUhfDp+gIKGc6XfEAh5BySvKoZKKOmxZRlVG0Q6pw4CQrqJ7IYJvJI0DJaXUeeQLjyRDYUj+otUQhPqBCeX6LRnQLh8toaHq0rhdD61wCh3kRUx0AEgHoMYQKDD4PgnWP+3vVhauMU5NIl24RCWp7UTJAohRoIHT8BAuGzpaf4XANhJcEZwsH3BEJ1H0Ud1HOLkz9Nh9rIZ0IVIKWUQ3WNnZxb5To63UDl4mowYh+bIcXzj5+sqdqKWk6soqOA68UeWr2mzJEVMzksVmuwTRu9egcXAoQqVCbUCqHMPUbK4IMKoaoPEiAEZwgzmJnLil30DhDWd9DoRUDY0EDIlFEmUCogVPtjU4WQUCiW0YlCOAVCKoRfv/0aW7QoH++j3W5IXyhn4RyCTdKGk0xLIIlsbKeKKOTYZTqPcqUkwVWpVADP76A/uEFvcITu4AhewEoy3i92JFIZVHN6KmCHoR5auYtegNpGq9KBCYzqnIcgrhAuqRnC/CMYVhVhUAAfLV4vrlttbO9f4+XrQ7zbuUK9aWIwSsOXPlP1dmd7TjOoXEZNrsMsuLTQhUMkLR9Zx0DKcrG2UsUXn7/Ax88fY7YCZBwe1y6OzzZxfHyIs9MjNFt1SWZNJk2YlgHHcWQjgWs/1wMK+TLmq7NYWVpELpkTf/G4d4P6zQVCfyQhW8V8XlwAnCEGOoBfB7xbeMMTtJpbQHgDhJzFZHVHKIEtfki4ZEDMYzjOE2SydDmsoSlAeI6tvROc396iN6xTksfiwiJWF57i0cITLC3MImlR+WPQD9NEOTO4h3C8D9M7RgJXamYRAxgEwkBVYVgidHAGkNUt3CDkZmEoIOgJDBYRogojUUMms4REekFms2ERBEuAV5YOQQHC80u0buvw+kO1YSQwqCzYcWVQnUsVvUdAqPbE1eqErwGJVCIQWuy4N+BzNq46g9JyDaXFBfXE+R46rabYRb96+RIHp8eot5sYex6q1arMEP7DL/4OKd9A2B9JyqgCwiZ8zhAOPNA0TYWQllH+fuk71KnsquJH3wiEvi8KYZC0NBDOyxxhIDOEQG8cB0I+rn0M6ycaCDcxItm7vSkQhr4EytByH8+uE8vonRnCJKxMEYXqImorT7AkCmEVQw2ErzZ3ZOZ25A6k7kncOg5T29MfShn9DyCcrtm+LxDqIBc9E6j87wmwf5AJo3EgZFoXb6ZyI6s+Qm0pUUCoQTMOZtEuZpwQ7lzI4vbQ6GKgd4InVlMFjypWPB4nHlcAFUzeBcLoAnPXghqfH/kuBfC7Pv8da+Rv/fS3qWn/mp8bfw38fs0W36L+3LlD0536yUVrog6+P7eoFLK7fxEXOaPxWJQhz/VkR3emPIdqoYasXUKiN4R/cYn+0RFaLNV98xJm4xqWO4ATuEgFYwWEHqsGpqEyd3oI9dU0jjqTC+x7H5xOyMTvqV4aChASBgmHkmPJPk7Llq6eYSqJvm3JeJ/HriGV+y6hMNKBJdcAtXCS8RvawCwuLPR/8vio8JkpEJpKcdfBMny8vCBaHOp7yBOqVgxtltianBHwYbljmOMRbNeF43lwaNmgOhkEoqbK74hin/UC7P2+q+ky5HuH6kqip1LjxMomO+UJDIwkWmMDPSaJZXNIzs9j6YdfoPTFD+F8/DG8bEY2B1iufXFxiTdvXsv74XCETDaHhYVFPFqpYW21poAQ7HuKFEIC4blSCAMCIWPPFQxyZz8wXW0Z1QqhWEaZKFdEaMSAsPIUifIyfLuAi7aLvaMj/Oar36HeaiDka86OASEVQseQ9PFEKlQKISUcPpYTIOTsYFmAcE4Doa+BcPQgEHKOTy38VeegVjMnllFtF+VkLYGwsILS3PMpEF4PsHt4jrdbGggHBMIF/OKvf4bnG0soZO8CYbx2QlJG1atapeEJEKrAMdqsIiDkVxEIB4mcwDOBsLD0DPbKUw2EbWyJQniIm4tLNLiDnkpidmEB3wcIR5MZQmUX5QbDZNtiEioT1RJFK2X1uE864RQ6qYV07Bh/+Mw2vX5MTKka0AQxpd+QaqkCQr6sCYSRZTRSCO8CYR83J7diGb08ucK468L0TaT0DOF0ozK6j1ohvDvErGH3DgrcOYHGZ6WnqigDGnzYThKzc7N4tP5IVMJ82ZQgmUZ7hKvbC1w3LjEa9TE/M4enaxtIWSl0CYTHF9gjEDYHE8voXSCM5v/1XZFA5QgIuQEfASFnCMtYWq0gPWcDyS46BMLuLrpUCLmhIwphV4Kw7iqE6pod0jI6AcI8fLGMPka5tIpsigphEl+/eYl3W1s4OtpHu9MUIEyx4zWdkgRCjrpEaen5XAWVUg21Grvv0nAcG6Y1lOJ5SRcdHqHTP0BoNmAYQxjmQFVNiIYTJa4S0lS1xxTUoi5Clb0gYzcSKpOKWUZZl7GCggZCgABCJSZAuz/CyXkbm9vnePXmBOdXLtpdVm3o+XNZQatNADFQ61oltaGufp/v0TI6hG16SDPVESPUqnm8eLKKTz95gqX5MsqEwqSPm+YBLi/PcXlxikbjBr4/Eiyhy4TBZTyPsXPatJIoFgiE81hdWpGArAQXeP4YA54T+TpjoJnDfke1iQKjDfi3gH+D8fAIreY7BP6lbOCZZkd6Ij32QAb8HlpGNxQQZgiEj9AQIDzTltEbjLwuklkDiwsLAoMrCxtYnCvDYBWI34Lvs6ZoF2N3H+b4EJZ/jCQYJsNgmwFMWmkDHZ6mIV2gUI8R+AKEJfhBUd4b5gLs1DKc9AqQrgF2FTAqwCAFDBxgMMKo2Ub7to5Bu4tgxHGVCASjNOLpe1nN6k0OpTDHVmaEwDCURE+PFQ8JAyHVNga11KooLM4hNzsD2OzGHOC2Xsfh8RFevX6N86sLdIcDyWKYnZ3FJ59+gv/yt79EihWHvSHG9TYGNw3pIWT4TWLgIhOyO1U5HnhHolR2NTeobtEbf66yjFrIzJYFBrOLNQmV4X1mqMxEIUySA3oY1U+w++a3ONl7i1FLhcrYjJWTGUIGyygVNR4qI53AGghHDJVhaGUEhKsKCJMFAmECp1dNEAjPbxoYjwdSl0KnToo1Xo4A4beljHJY9I99hvD7AiFfCTpFTLYKIoUwjSRVQs4RxhRCSewyEjBlt0wvGu4ohFN4UypJBHCxK/QECNXJP24JjXYII/iT66RWE78bCKO5Rf07JyuC+O+IXvaRZTS2wJiss6dHxx8PEH5fGFQPUnzGUy6OMbvofdC9D4RiFfVcDIZDSRflz2IP32x5HgUmlhlZpAYuBnv7uH3zFlffvMT4/BjpfhuJQAKKYfvs1aNtlCWwccuo6iG88yzf/9Puw6C+vCv3hPri6EvUFJPOXtRAyJrVUErCLfispOBcIYHRD+C63kTFIwyyB0wtcFTSaPTYxRVCfixKXVWwphInCYP3aycihTDqYRPrrY4ioe2QRiM7DAQAnTCEE/A9/38aJCNWFVE+9V8bBSRMHrX4A0bL6J216If/R4BQpXrKuUG7DcZGCn3fRi9IoM/y7EIRxWfPUPrxj1D6yY+AUkkWIsPRCI16AzvbO6IUsmeN1RPLy6vYeLyEjbUlzHCGEHUNhJwh3Icx4AxhLwaEhEHu7lMh5E4wwZB+EXb5MbCFqXIlhGIZ1QqhzBBGQOhh7+gYv/nd71BvNhF6A5npz6aTYhnlLKEohDJDSCC0FLjHgDCfmcEsgbAyi2oxK5ZRX1tGqRAaE4WwrRVCAiHVWw73T3sHpwohqzK0QmjNIlVYQXH+hbKMpqkQDgUI37zbx7utPYz6Q1EI/+5v/lIDYUIUwj5TRk83MbreQ9icpoyq2gm5ROuI9A8D4ZBAKDOEyjJ6HwipEN5ohdC4B4SqdkKFytyfISQQ8iZBK5IMq+/LZK43avWSThh9LEX9ePfrimILsLhXKzZbGC3q1TGuE35jih0fD6YKypapAKGBBOFOZghtFMwcni8+xQ+ffI6nUjtRQv+mh+vjG5ztneH6lKETYxhMJU0wNVOljMZDZWRLKBpWVCeHB44vfTzKp+SCqMCAmzsxmyyPZ8MykSvksbS6jNXHKyhVbFgUGQxg/+QcB0c7uLo5FyVtfeUxPn72ERzLQafewWUEhK0BmFGiuigjhVADSXQZj/ZuRcVUm1W8l0ohVKEyCgg5Q/g+EE4toyMNXoSv2FlbiuTTMkPIEJbAK6JSXkOl9EiAEEjh5ZuvsclU2yNaRtswCIRMRswoIHSSebV2SWRQKc9hfn4JqyvLKjiF82NhG/3BNXqDS/RHRxi6x5JaqYCQZefqeFQptxr0dNiLvgrGFE0eOSqlPeRGmITKRDOECgjz+VWYVhUI8xKkwc3FoRvg+naEvcNr/Oa3Ozg46aHesuD5esZcXo9TBTxSctS6npuKtmzEEwKl9oGdpuEQxZyNlcUZ/OCTZ3i8OofagoPZcgL98RVazTrqN1doNG/hugO4/hDD0QDD4VC6gfnTWDNWKFZQm61hdWkVpXwJyQQTiZgAMpzae7lbwjAzUVKbQHAL37/GeHSAdnMTgX8uG3iW1RYg9H0bfkCXxzxsex2O8xTpzDoM5xFuL4HdYwLhkVhGfQyRLzlYWljA6uIGVuYfozpbANxbuKMbDEe7GAx34Xn7SHjHSIWnSOFWahCoDpqhpxQxuSlIl5sVIEwEcDUQBgTCoIKETRh8DDOzAvA1Zs4AbhoYJIB2iH6zjW6zjVG3LzBouKpfTymDMRDUQTJyOMdUb9kY1i9xghA7/VgCL0DIhNesIyEumbkZONUynDzTaH00Om1cXV/h4PBQgtfqraaoeDzuCIQff/IJ/v7nfwvLCxAybKreRu+yjtFqjm5kAAAgAElEQVSNBsKhi3TAxHbVBch7QYWQwUZ0mersrMm6JwJCKoSZ2YrAYHZxahl9Hwi7GMeAcKhnCAUIrem6Q40jTN8mQBjy2bLhxYBwfvUJltdfwH4ACFkxk3I4wkGFMC29zg+kjN4PlVE7VqqY/ho7+1/i1dYfU6jM9wFC1a+khG2VGqoK6nlCYPcgd9iUbZSKIS2jU5VwGkYjXYQcP5/MEMaUOq3t3TmBysVEX1E+pPhpNVBUv38REOplvaaD6Gfcvdo+BIoR7Oh7/OCMYRwZvudi+b0vezgB9N/OMvqh18tDf9/7j9tD84N3ZgcnblFD5t4YjNAb9AWiePHO5/OoFGeRRAamm0R24KL19h0uf/c1Ll7+DqluA3l2TTEUAZwbHCHtepKcSSDkiS2qnYgWetP9/+/zHKni2Km+oE7matY1arZT1tHI+x6BIt/L0oEJXpwD1GEy0Qyg/FSZmVTqHI8TBkREMCcQoL9vGumuYFACI6LaCd8X2+jk1UcPPkFT5hC4gFaeDAIhuwZTCAUKUyGXDSpEhhcEJqeKxVZbNu7+1fcfq38ZEKrFr9pccuHANRz0PAsd08IwlUZqdQXZH/0Qlf/8U6QWalJE7wch+t0eTo5PsLe3h/39Q3h+iKWlZTzdWMGLZ491D+Etwu6BDpUhEJ7dA0KqDqpragKEEipD22UcCKkQziFdiUJlluEnirho+9ilQhgBIRVC9sJlkjJHKDOEjqnUwWQo9t+4Qhj6aoZwltUkFaUQPgyEDRUqg7YqgxfrXKQQqrk96U6UGUICoTOxjKYKqyjNv4AdB8KDc7zeOsDm5q4A4dLCIn75t3+F5+tUCKdAyFCZ+ymj94FQJWI+oBDGQmUkZfQBIDzd1wphtyvdVUohZMroOhZWl2ERCKV2YgtbUjtxhutBQ2BQgFBgkLATVyw5l8OIEzWewOh0Lk45vqCcKsqmHTkRFDvpTb9I5ZkcOXcVRB7jclyLzkFrsZQP6uUbt38UEBLmqBA6vo2kZ6Fg5GSG8EdPfointScom0X0rnu4PrnG2d45rs8IhC5MVlVwPuYhINTHrIp/n15X4vd/ykl684cEQEtX1CemV5lMcUxnMyhXlTq4sMw0WsUsnX6Ib959g63t17htXGBubgYvnnyET198BieRQve2i4vjc+xt7muFkFa4u0AYPaQKYqcz2RMgNIBMNhsDwhmk51iG2EOnvo1mpBCiAVhqhjCUxXuUNBo79+hQGSZeUh0M/RIqpTWtEC4ASOLl65fY3NzC4fE++v2uzFkqK1lKzifpVBGZdEmgsDo7L+miq6vLCIIRPG+IsVdHr3+Jbv9MYNDHOQyLxe0coGQfR6RQ834p2FO20bjOoa8yso6yEWqbPPtIjTAtoTLZtFYIC6swzVmEQY7mbBimDTc00Gx7OD5p4J9+vYmtvRYubzkbrubQ1QZRvOpCpdEK4xBykESSPahSOdSHP2ZA1QjpZIiZYhofPVuTGeJHawUsr2alb9EdD9DrtMVmy8X1eNxDr99Ft98TMPS8UBJQi4UK5gUI11DKlUUIgMvgMt4tKfED3JFKJpJ0adrrr+EFVxiP9tFuvUXonykgNFuwaNv3FTBDgHADTuop0tkNGKlV3FAhnADhDYyEj5lqHkuLi1itrWOpuoJCMYVwdI0RN7eG2xiNduH6+0j5J8gaF0jhRp37QadIoLKKpGBPA6HPXbwQQSLAKMFrchmB3CpIptbg5J8C6VUgMQcEJdA9jJGJcWOIxtUNuq3OBAQtJotqGFTqVzQnGJsXvHfOidYmkuYJDYSWgSCVQIq9gyuLsMsFWAwic5Loj0a4vL3G2ekZDg8PcXp2ij4D6NiPHIYChB999DH+7q9+DoPJ4/2hWEa7Fzf3gFBZ3nnjmwBhBINaIYwUTYbUjfgao311tqyBkAqhmiF8CAjd22PsvvlnUQhZO8FQGQKhI0BIy7UKlLkDhPp17YV8LAiEjvQQ0jJKIKRCaItlNIGTuELo9iUMKp3m3CuBUBTC71M7EQHhFXb2v8Krrf8b6WIPYfKPoZj+rrFhCmTqoqMkbB3SEitWjYAwkWBcc3pSP8Ei2IShgDBB22h0IY4uxgKEsXqIyCp6Z2Rf7+JOgFDfl9g84fsKYRwIxTiv7vudA00DisBj9Nnp+/iM4fSSE7ef3l0E3004/b7yyPeBjoe/5g8LgfHf8X1qJ+6qQdPvjj7+8N+vADv21XLt0jgTt0bo8APFWmp3mxbR4Wgo84OcucvlcyiVSig4BVgDE+gESHUGuHn9BpevXuJm8zVyoz4K3kB6CQmDdsgAEV+CUrg3qwBn6oOPElPu7sfHtujeeyrixqv4J9VPiBL2ol0tfowXZekGZHKXgJ7qBGTPIP+tTv7TsB0unPgQEPSofEWfUw/N3VCeSB2MgFAV08cto+LPVgtgnlgl04CLWl4EPamzkHQv2UNWky8EQp6Uo3hpNUQe5alOF6P3XwN39kS+5XCQv8dUN9XBpBbrgZFEYDoYeAa63GC2EjCrc0h9+hlKP/mppI6mMlkElomx6+P69hbbu3vY3NzGaOxKIiCB8IvPP5K4fIRXKlTm/DVGjT0NhLSMjuRmyoKAKuFYA6HqtotqMKYKYQVhkimjLHinQriigdDD7tExfvXlV6g3aRkdimU0l2GMPYHQFsuoUgiDO0BIGAz9FArZWQ2Es5jXoTKBVghpGX1fIfQ0EPIZjCyjujdxEioTASEVQgLhc9icIUwzZZQK4QXebB3g7dsdDPsDLC8s4e9/8dd4RiDM/GGB0NYpo3EgPK4ry+jJ/iFuzy9R73ZBhXBmUQHhyuPHWHy0gkTKQdPt4vUBgXAPR81z3AybAoNSO0FLl7aMRq9ZNZujgJD/+ezeY/CUxYWeiYTJLkhWLyh/ujr7qwNE9VJOgStymkzmZsQOzpmeAG7gYeSPYCZMsNhdgpLkuJkCIdVBAUJk8WLpGX709Id4tvAEJYNA2MXV8TVO989xc3argNA3kTQJCOpvuHPe1DZhLvLVZTECjJizZvINCsQkaIqjO0YA13fVOYi6jm2iMl9GbXkOK2srKM3kYGaUm+/k4hJfvfwS77beoNNt4smTdXz24nN8/OwzSYrs1fu4PLrALi2jjT78If9mbuqo2ySdOZpvVPtkcv5RQKjUStZOKIVw5j2F8H0g5Kwe+y2oMBEK9R8qTwxDWdjpmRV1ECHL5B+hXGTtRE1K33/36iU2323j6OhAahQ4xpZMMgWYZdVU8kso5GdRyFfEKlqrLWBudgZewLn1DgajOvr9a/T6Fxj5xzASV4BFy6i6P5PuwcmcoDqfxUdOovVKKA9QBIScVVNAaBpF6SEs5leRz6/AMmcQ8G/ia9nkBpWFdsfHyXkDv/1qB9+8u8Tp5QguV+vauUHfB7+eZtDIsSKF3txEDCAzk9zQ4ayzO+rC5IYp5wlTFpYXqlhn0uzGLJ48qaJUspGS+fUx+v0WRuMeRuMOej32MLbR63cwGhBXbRQLM5ibrWF5YQUZmzsLAUZt1vAkYNId4wUYDLpi37PsEKbVgOdfIQgu4Y520W6+RhicwAxvYVkN6TulQhgGTJCtIUEgdJ7ByW7AdB5pIDzFu/1DKaZn8unCUhXLizUs1xYxV67ASY7gjc4xGp5gONzF2DuA5x/B8S6QM+tIhQR6UqDayGGXqEpLobqp+iFDIyF6qmcxpKuCAGV4YQVOeh354nMgtQSw2GqYQf+mj4RngCm8dD0Muz0kzQQcnm9oIY/UQWlvUK6EaOU5XQbpDaiYlV2SRRFgSHdTwoSZcZCdLWNufRVh1oGf5TyCJcExh2cnOD48kluj0RAHUsLma41AOIMXLz7C3/7sr1QV1WAIt9FB9/waw+sGAhbTD6gQGkgwAVWvVSLLaBTEx/sTAe0UCNUMoVIIfx8gZMpoV7Ze0xbPI76sPZQNf3r2UxvrlqjlYyThGQ4SmSLy1aUHgLChLaNNjN0unBQreUw19/rdltHvqp3g4PAQgZTw+BICoOLCeeKLilJ/PwvdvxwHvu93PgR43/a9H7r/6kI5BcJYUpasKlXMtGkklUJoq1CZhA6VsYyk7B4RCJUCwK9nsqKunYhOnnfmCKP7qX6vUtH12T8GkXdm+0QhjBJLNQTqF210Ep7Ao1hT9ddOdoX136l3XaP00zsn8zs/L4aKscqLhx7hhzv4vu/z+P7X/dsB4YdeU7GtnInl4cPQHFuvKECJA6EGQVWYLPQiRfTDgQJC+r8LxSIqlTLyVgbJTgg0PA684Prl73D66iXqO5uoGB4K3lBmB7noJxDK6YQgJeqPtj9orlG/Sad8RXfw3g7VA8+EfOgu80xNpNMpw+kJ/r4yKuXisteg3ovbaJIOp+6VenlNf8sElmN3KFocTheIEXA/BPlc0KoeIVkwcgEcRAXjyrIh871xy8YklEYDr9zX6X2K/sI7z618MH5euftVqlg7AsJpaJXMW5oJ2Q3nvrvPiGknA/fRU2Q+/RFWf/QTJNhzxDg8zhL2+nizs4OvvnqFVrOLpaUVvHi+JvMwTob1G9dKIbwDhD0kQw2EzIHVUKjsohEQatulWEb1DGFS9RBSJZwCoY/dw2P8ry+/VJbRCRAmpcw5TSBM31UICSPyGvdTCHwHhRwtoxXMz1Q1ELbxLwdC7rXqUBnTQZAgED4SIExohfD8ijOEF3j97gBv3mxPgPC//PLnEyAEQ2XOWDvx7n2FMKrqEIBSM1MPKYTx2omohzCxyo4uCwTCbQLhgQLCWw2ElYUaltYe4dH6OhYfrSog9Lp4vf8O7wQIzzQQerqHkJZRdVyr+T3dBRhaEg7B++WPuelhiBUznUxL2qGTSsP3aH3VizK9SSWBPXpbJ5oxl09xl13SiQ24RoiBN0Z32EOj3YDFfi3O9VhqoyYqlE/4lthFk66JfJgRIPyTZ1/g2cJTAcLOFa2XVzjbP8ftRV2A0ODcIa+ZjL2X66V6U0fStPdwct7Q91/ZS6dvKnmUh5IJHlKc9BiI5Y8R+oCTS6K2UhYYqy3NIZ1nvH+Idq+Dk7MTfP3qd9jZ3REV6OMXn+Dzj3+MT559DttKoF8f4fL4HLub++jVezEgVC6i6HeLVVUUQpWY8T4Q3lcIp5bRh4FwqGsnCGGTs7ZYLglVCLII/BJMYwZFboKwdsKZl5RRBmwQCI+PDmXOisEoBEIGynBGm12gszOLWF5axeJSDaVSEYkExxW6GI3bGA4b6PXrGA5v4YYnMOwLBYQigclgQOxqoM5nkZvqfiq6zLCKXZTQSCCMZiBLUjtRkNoJAiEBJKc6nMW+bqHXB65vunj1eh/fbJ5i/6SJVmcEw0zC4KCykcTY5atY/XymEKsNSs7/jWHbBiw+L5wDdIeyGcY5as74FfM51OYYDMMe14qEzcyxVzCn/pJhEGI4asLzB6IUjt0+PJepuDlRV7MOq8eSbDhSkTm8xnAvhv3sQxfNdh2eP5LXXqXEtfQlEtYN/NEubq7+GfCOYBhXsE3O9vkIPAehnwGMRSTsJ0g5z5BmymhuHc1rA7tHJ3i3uy8bGIVCFk+fP8H62jLmKqxB8zHsH8P3juGOjzB2D+AHpwDOkPabyIUdpMLh5NiajnsQpPnXqvd+kMV47MBg7VCyCsOZE6eInVpFKr2GhDUPuAX4PQej5gC961sMbuvot7swPD76KkVDAEvPEEbv1fohmvmcXlKjipJoLSBl9FTpaLRL2XDKBCHC1zz8lAnXYZAYcHF7jf2jQ4HBy9MzjGjXNQDbZnidgZnKDJ49e4a//oufyTU/0Aph5/wao5uGmiEUyyiB8K5CSBhULiEl9v5BgHD/DZRltEvEiymEKqws/qYGFAiEXBdEQFjSQLgRUwhtnFxNgdAlEDqQWgtuvrOeyghD5t3ETpZ6ualFdp0yet8yGimEfwxA+CFAUReZaJYhAkO1elUXLJ74mCZqc4FOH762jHJ+kAqhTYXQpE9epVxJ+IChGovUy0qdOON7nJMdW7nqxRfEUwVQ3eMYsEb/fjCRVG9R6t8is1YxyT46MKfVFdHw9/R3qLty96Irn72jWD78OP4hofDfFggf2DjQXVyT5+P9xJHpTvbdFYucAe8HyNAqGS2A6E8fDjmvMMJ45EqPDNXBUrmEXJBEou4BF33g/BJnr7/GxfYmeqcHqBg+Cv4QDmcH/RHswFWuFW17UCe3mEJ4Hwi/EwY/dLzEPz5NwX3vzBORcLzyIoKuCAjvgeC3H6HTIyl6xU4HEKb9gdHPkNAbOQdqCp3ml6qjSs9jyYJyuiUUsz+p4yfCYTU3o18but9MkD6+xae/frIHoIFQbQNyIanmu5SqwR1uBbM8dkZWEr3ZNVjrP8DaT/4c1sYaMFuW+xp4HjYPD/H1129wcX6DxYUVPHu6jKfPVpDL8z7exICQatspUgFnCFlOz71fZRdVCmFUO8ElngbCkN1TBMKyLAiUQkggXJ1YRncOj/Cr336J2wkQMoZdA2HaRipt3bGMWibtu6wESCHwUpJoWC3FgbCDoH0utRN3FcIoZZQKIfvY4gohLaNqnnCSMmqmECSqcAqPZIYwMcsZQhbTD7CngfCb1+8w7A2wsriMf/j7v8HTxypUBr3LDwMhewhlZk7ZNL8LCO2S6iGkQhgB4YlWCCPLKBVCWkYJhATBRxvrAoZ2Mo2m38U3e5vYPN9VQDhqqmJ6Pe8ZAeGk7DnkAsyCFZhiZfRHDItIoJQrSt9jhQ6DXB7eiIthqi/R1YjuSq0Qyt+ljhi+FnnuIBR6loFh4KE56OG6cY2ji2OYSfYCGAgspb5F10tbAyH7CPNBBi8Wn+Knz3+EZ4vPUEIB7as2Lo6ucHZwgfpFQ88Qmkiysknu+32FkAeECi5Rm0Xx6/PkyNeHuTr+OJds2FwVAr1RDy43x2wLhUoaKxtl1FZyyBbTSCSTMtvX7LQlfOWbN69xfHQiKuonH/0AP/z4p/j0+Y/gsBam3tehMvtSOxGMIoUwDoTq90/mHgnU2u4uM4SRZVQX0y+t0DKqewjrOzHLaF1ZRnkDFcKpZXRimw2oDqakwiX0y7CMKgoMUsovI5Oel0qHr75+hXcyQ3iE8Zhzf1woUyFMwrZTKBWrWKitYXX1EeZrM8hmmHBJdVDBYH/QwmDQkv/3zRMYCQJhXS/n43bR2LlRu6kUDUfPpQ410jN9SoniIpUKYUlbRleRLywjIYpURmolCIQsoB+7JtodF9u7p3j5eh+bOyc4Oa/DybAGISWf9wN2kyYRhA4CMKWTCiKrMbowLcKrsnCGYs9jhQc3Rgx5HIr5gnShVss5mcNeWZ5DrQbksrJPp6puTf69I/jBAL5LqE3DSdpgZoiA44A1GXI4o9MGmq0uGs0Gbuo3SGZszM5VsLyYQMK4QpJ1EONt3F78GqG3DxPnsBOXAqmBm0Xo5QGDs5xPkHReKIUws4brK2D/+AQ7B4e4urlVgSmffIpHq3Mo5nlcN9DpbGI82oHn7cLzTwDjUuonst4AWSpnUb2xntF0TQseA7pM2sK5cRzCcGfgD0qwsYAgMwcjV0OYnkcitYJEcgUWZmD00vA7NrxmHzdH+xjXbxG6HqUPAUG56eRhlUJ8d/NZromROBm/Tuo1CoHQS5gI2C+aSyM7U0auOgNrtgQ4CQwTITqjAXaPDrF7dIDLkzNJNmXqccJkLZwNXnNK5TKebDzBX/75n4sKFww4Q9iCACEVwjtAqACWb7JemqyZIi1cWV3/VQqhAOElDJfXtalCKEfIvYWhKN7s2A0IhCmtEJaRv28Z9RM4uZ6Gyrjj/5e9936OK8uvPM/z6S0yE94DJECyqrq6Wxopdnd2pJE0Cs1/uxu7v+xGzE63utVdhh4ACU94m0hvntv4fu99L18mQVPVNXJT7MhmkYRJZD5zP/ec7zkNxCk1l+zmGoXLfDBlNHRd/wyEH1zfDt9wBkAol4kRICSbqMkKYZprJzSSdMkyqos+QgZBnumQM4S8hzQMhMHTEN9VzEMJl1sAYn8KEEoIJHVyRCEMlJgAREPIiype0cCbyOv1OUD4OfjwL/8xn7KMRuU8uVIKVaAAFOXNcEQY4htQlKWDK+A9QEgLEPE++Dy4TsqgTUPZADKZjLCLZjKI9QHtqgu8u0Vzewen21u4Oz0C7q6R8W2kHAGEMddmIBQLOrqwCXUs2O0aeuYBCP4kQBjty4wioZhnGvJDRI7xUCEMeUtuioweING3IAJuUSDkVzFSKD8AwiAPL0Bv+Xvk/RzMSMqOpMDCMvRGyutDQJ/yEAlAcwCEg/N3GAilLMtAKGeTBZEOHS891UQtPQFnfBmzv/xzZB+uAlPjgEVhEsDJ5SU2t3axt3eEYqGChYVxLC1NIZujYmE5Q8gKYQCEzRHLqJgDEiE3BIUEzHIOz6cFGdVO5OEZJcQLBISLUiHM4bzhYufgHf7pu++kQthDTFeRTFhIJsUcIQMhBcpYZBklu6IEQseC65jISiAcHyujnBOhMp8GQpohlEBItkhayHBJfQCEJtwACLOkED6ERkAYG8c5p4wKhfDVqy10mx3MTE3jH/7ur7HMltHPBcJAISR74+gMoYqOluRi+iEg5JRRHce3NWy/3Q0tozetBltG8xMVTM3NYWZxgR+GEUfVbeDl3ibenO3i8O4MNxIIe7ojQ2VoQUXQR4sYWoBp0MksSnNtjgKv6yGuxTFdnsRMeRxTYxUUsnnY3T7fjXRNBDrx3UiCLvvrhFWBgZAi32nujhL+mk4Pl7Uqw+DW3hu4GpU3e/y7SOATG5AUKhPzTBh9FUk3hrXJFfz5w1/hweQqssigdlHDOSmEB2e4vbiTCqECi8LYCAgDhTC8SAnAomuHsLIG8Dm8WSk+XFpGNQWK4YdASHZoKxFDcTyDhdUSSpNx7loj2O3afdze3uL7p0/xZvstrq5uOBV3/cFjfPXoz/Fk9ZeIaUkOlTmToTK9pi04jVViEYQT9CIKIJSq5n1AyKEyaREq81lAGCiEonooHNeg8A+qJyALtp+HrpaQ4aTOaSRiZShKDM+ev2RbOQOhTUEnwr4dj8eQSCRRKRH8LMrewRQsk0qwm+h0btDu3qDdrqLbrcN1W/C0CyjaFUChMmGm5yiQy2teoBQOAaGwJYpgGVOkDYNmCAUQskLIQJinZTI8j64XOjxPZ+izHQUnp3d49nIbz1/uYPPtIbKFcdiejnrTgaol4ClUUE5ASNPh1EHYgqK1xQwmX2/pCBKbOiTpBfddy7CQiGlIWBpmp8YxNVXC5OQYCoUkslkdyRRZbQGTRvto/MJVQN3fFgXE0t/5AgiDPcbz8xpOT09xfn6Om+oVpmcrWFiawcpCEqZ2C105h9t9g+rVt/DtPQZCXbvk2osoEGrGCgOhlVyCZk7j5MLD/skJ3p2ecQn7ZKWCJ2trqJQp2LABz71Eq/kG7fYb2PY+AILBW7ajJtwep44HwEM/Cc1fO5xeKZRYUR9FDfBj8PoFGMokkCxBSVWAeAlmbBqGSnbRNLymAbumonfbwNX+Htx6jRU2XaEkb5E6HCiEwsEwAELaUBNzyYNuP75/SiWOXQn0MDX41G2byyI1VkCskKPuLSBpoev2WB18/fYN9o/eoXp1jV6bws0M3vQwdIOvcdlMFguLC/hf/uIv+Tl43QAIL9GVCqHRoaTxAGLFioFrJ8IZwoEWLoDQlTOEo5ZRShml2on3U0bFDOE3OB4CQie0jAogjK5N6Bo8CoQJ6HFSCGmGcAVTS3KGkIFQKoRXd7DtBijclhRCei1IVPhZIfzRtDEKhALUAgtEsIgjG2gIhKYAQl0dBkKyCal8AQyAMCipHyiE0acZBa2fDgjFTWQYCOXPGJ0nZGCUO3rhzTiA1+EX839aIHwPBodxfvAqSe03OlzGr6k4jgYbQTIshWwVsj+yUa+h3WrCdVyYhoFivsBASCe11uxCvWgAO6d49/0zXB7uwa5XkbB7SNgdJJwew6BFQOiL5MhQIeSLr7A//I8HwuHjRcS6vK+0Bsf4Px8QjiqHERpmThPPUSxtB0B336UkZP0fCITDh8TgnOONoMgGgq0YuDLzaKQnMPv1n2H6i0fA4hztEAC6gWa9gb2DY7x4sQUrlsLcXAVffEHzJrSgJ8vovrSMink8yxsGQi685pTRoBuRgDAmHn6Cu6cgFcIYA+ECA6Fn5HDR8LB9cIjfffMtqrU6QMcdAWGcFEKLk0YtsowSEMpQGS4NpxtyCIRFlPJFMBByyihZRj+lEEZTRiUQ8jyhwQsbnoGMAGF+fA0qAaE1jovrtgDCrQO8eLmJbquN2ckZ/Ne//xssL0wiTUDYvkDn5AOW0VAhjFpGleHaCUVDR/0wEJ7ciBnCE5kyettsADEjVAhnFhdDILzzmnixuzEEhCJUhkAmYhmlXXhSOuh+RB24ngafCvV6PrJWBg9nl7E8OYu50iTGzDwc9KDzpKF4iD0YWo6J11ZO9fIZy0DIy1Sqze7gtH6N/ZMDvNx+jZbTQcfvwyabG+9zihJlBkLfhE5AaFtYm1rBX6z9Gg8nHiCDNO4u7nAmFcIqLV5aNq++TMWERoAlFcLwUhtNQI04VgYbteLsFNeQwKrpc6m2r/voOh1olo5MPovKdAFzy0UUKhYc9FkdpDLrvf09PH/xAsfHx2i3O0glU3iwuo6v1gUQkp21cdvB+fE5djdJIaSU0cEMIUEhJ6FKEAxUQg62GFIIfSRSgWW0+AOAkBRCCTXBuEYECGl+UNdKSCenJBBWoCpxPHv+Cptb2zg8PIBtU1CMzfPZyVQSY8UxTE/NYW52CeXSGFJpE5rmou/W0GpfotW5Qrt9y7OEvk/yF6mW1I9InaBi4RpsjQ2uj4FjQl7XRoGQLZ00q2byCJLiJ6BKIMym55DNTHNRve2T6gc4fXB4jGEkYVoxNJrAsxfb+O67TXz/YuuWT6YAACAASURBVAuxVB5dR0G9SVUi5GigjSyaCicgpFCaDhSN+vboCA5sKOL8JSjkjUOXZmfJUupCUzzk8ykUi1mUSzmUSlkOaUmnDWTScWQyFCSosD2013FgGdRFLVSjTsdDo17H7c0trq4ucX5xidvbG3S7DayuzuLR42U8WR9DMlaD4p7Abm+iUX0K2HtQ/DPoqgBC104CXho+pqGZqyEQqrFZnJy5ODg7wcXtLRRdw2ylhNWFOaQTdB+7gtM/Rru1jVbrLTz3HVSV0ktr0JQarwviLs3r0qaamL+kDTVyVtC9hq6dZPYkldV3x6C4ZejaFJRkEWqKbKNjiFlT0ECBRRacpoLOjYva2RUaZ+dAm0JSRPVM0EtKaqTYsBr0EAZjGYM6B7m9EHEJic1rwLF0qMkY0uUiMqUiFCqhjxOZa6i26zg4focXG69xcnGOVr3B6mAiFodlkgIugDCTzmB+fh5/8Wd/xnJMAIT1s0tpGW1Ly6gqFE15E+bvL4EwqDKRHfW8NhM9hKKYnmysgxnCCBCmkzynCq8Jm1NGv8Hx3mt064FCSEBItT0ymGtUIQxnCOnIiMFR4lBjWaTHpjA+t4LppTXo2TK6niYso5vbOLmqwu7TDCFtVniIWxay2fTPQPijeTC4zIWzdnKJGFohxM4+qX46WUYN2llLwSSFMADC6AyhVAh5N5kKudkbLyykQ5IA96+JhLhRSBz+WKn6hfa14VqKKEiKryP+nWe3gq8e/GwhENJzuieWPDS1vv+chuWvH/9q/8t+5g9UCIfi2UcUwuF3Te5mR163AAi5YiESkiLWEaLc2HNRr92h3+0wmqeTKeSyVBhM8eAxKLUm8O4C/c097Hz3HeoX51C6bdqvg9XvIO70YbkOP3QJhKwQ8vycrFEI5/Uk+PzUCmGIVMELIlNF/00AYXDGyHmBjxycPw4I5VkTdmcJ9OSzdCStl3Ztr9Q0avEiKutfYvLxGhLLC0CpBCSTcPo2jk+v8Oz5JsxYEtNTJaw+mEMsKUNlQiDckZZRAkJhGQ0SRlkhpFAQmgNTKAlWAKHjUjF9BlALgFWGlZ9HrLAAozANz8jjoumxQvjbP/wRtXoDvtNHzNCQjBlihjBhcuw1pYxqpseKCwMhJbiyZdRELl3iDsJKMaid+BQQRmsnqEpZ2EUpaXRQTG+EQBjPziM3/lACYQUX14FCuI8XLwQQzkkgXGQgpFCZC7RP3qB13wzhEBAKlYqDVDwxgUe77bTLLoAwPaIQrvKm4AnPEEqF8JxCZeoMhKQQTs7NYZaBcFEohF7jg0AoIF7UMdBzIKsllafrNLlDykrXg9ZTUEzk8WThAVbGZzFfnMCYnmPdT8yqBJq2mKUdBPcrnPZLse0+1YUQbENFA12cNK6xd3aAVzsbqPWbaHtddGkRywsncX3RPRVxz4LeV5B0LKxNrOAv1t8HwpODM9xd1cIZQgJCDsWhOcLwPiXAI3AWCCFS3iFlp678CPETcfIqXes8uFSnorpwFAeJdALF8RKm5kgdTCCVF1ZA6io7OT/F1tYWnj59iqurK663KeQLWFl+iK/W/gxPHvyKR0Ba1R4rhPtv9tGstlmBDVJG6T3gTS+Z/BrA6RAQ+sKwLmonSCH8MUAYGdeIAiFIISwzEKZTU0jEx6ErSTx78QobG29xcHiAfq+DXr8HTVN4g3FqagoL80tYmFtCIhGDadGuZBd9+w7tziV3D3a6FIJCttUOoDUAtQ6opLjJXyOumGDTT9iHIxvM/CaJ2okBECYABsIsK4S5zDyy6WkoSKPdV9Fu2ei0HfiejkSSwKwA2wZev36HZ8+38XJjB20baHRdtLsUYJWFpyTgM9gQFBIQkk2WZgapd1UeRlIBF0xLc4UCDukmrKoeAx+lJKdScRSLGZgmdTcqPK+XSSWRiFNooI76XR2mTgmmpNQq6HS6rDRfXV7xyAf9mV5v3+1gdWUSX325gl9+NYlMsgU4x7DbG2jePRsAIVk7yTLqJOFHgNCIrSGWWoaSWcb1uYt3F+e4bdWRTKcwM5bDNI8RNODbR+j1DtClR2cXvncCTa1DU5vQlCYsx0XMdaFQbYbcfBRASJsjZF4kZTUOj/JCvBJUmmHUp6Ak8lBTRajxAuJ6hfsRye3gNnw0r7q4OTpD7+YWaqfLMMUzzdIiKgArmHEWwcQBENKhQ46laOm7qHsSmzsc5pK0YOYzDITxQh7kg/R8ss0DF/Uq9t4dYOPtFq6rt7B7NgxdR9yKhUBIrpR0Ko252Vn8h1//Ghptine76EnLaKgQdkkhFDOP9JzpLk3zieK6Jm3gkYwBAYS4BwhJIVQGCiEDoS6BMEgZJSA8l5bRKBCKqdfoMsmj6i46KnztPSAkhXBmeZ2BsOdpOLqs4sXGWwbCfq+JeExBzASSiTiK+Sy97pRNE927CWonhKXh/h7Cn2cIwxmhe4FQQhXvfGnQVWEZtYykqKFgKKQLBoXK0H6JnB9kZ7XYkxVLTQGHEtfCN4lVvDAoZqBQhJHt/Jzk30fSRAeJljKQIwKLwfcQPWBiKzWAzkHi6H1AGMAknZnDK+MPK4TD4PgvC3uf893/FCCMfv3Rn/sehZB3KOV+PEdiU88Te7NkRLUC1+6DFELP7rP1oZjLIZ1MIhmLQ6O0wNsasHuA5qsNBsLuXRW66yCjKjD7PViOTBb1XOi+TCKUdtGoZVQeBjJcIuLt/6lso6Mv/WiSTvDv984QiuPuntHV8DgMXu1g1k9+hkwwk+E8I4sVrp4I4uCHnt/AFhyoEvwuhbNK9x9HHwbC0eMiGsEuUmQHP5tYhg8tdOWn067trZpC3cjAmpzFxOM1lNcfADPTQDbLX+em2sTW233oRgJjpQwmJ0uIMxAGoTKvwnk8y2sIy6gvQhVYIeTaCbGIJmsgWa5oBqfv0O+kEBaAWAVWfg6x4gIMUgitPC6bPiuEv/n9H1GnOTjHZoWQwmSC6gmyjGqGC3UECGmGkIJlqAS7lC9w7UQpk/igQmhw7USDi0tEMT1ZFGluMKoQ0sJG7nJTMqFeRiw3j1xlDdrYImB9CAin8V///m+xuDA1AoT31E7IYnqRyvkpIEyBU0ZLy0hPPYROllFfx4m0jPIMIaWMtursOytMlCUQLmF66eNA2CfL6AgQEkQFQKh5OryOC5rhKyUK+GJxDSuVGczlx1E0sqz7NWo1NJuk/IgwJZXnZynyXiycaSGl6gasVBJWMsmhHU30cdy4xN7pPl7tbjIQNt0OOgoBIc0eDYAw5lvQewII1yc/pBCeoXpVY4WQQmWMiEIYqDmDq6o8RyOOlqhhNDjVBQxSmTZ1l9HzcqDFVGSLOUxMT2BqvoxE1oeRtGEaGq5qNxwi8+IlWSu30Gw0oRs6SmMlLC+u4MmDX+Pxg1/yfGPzpovz4wscbB9yBYXbpWCqwDJK9+3ABSH6IUWojFAIXd8XCcgMhEIhnJwpYnK2iETpUzOEZBmNzhDKNcAHgXCSU0Z1NY3nL17j9cY29vd3OSiH5ghpc6ZcHsPiwiKWFpcxMzMLjdRUhYq8G+jZN+j2r9Djxx08vwUoHfFQ6XeKvfrQdnBkk1T2Mwrwov8Leggp/ZEsowIIFVk7kc8SEM7ARxJ3DQd31TYa9S40xUI2P4ZSaZzP+f2DK7zZeoeNNwc4PLlEtd5BzzWhWRkGQp4jZCCkNQ0Fz5ATQhzXYtcg0vUWCJo8w09ASJshDs+TUxBNikK8FJvrIOJxC/EYBWZZHDJEx4pG9khVZ6jsdXtot9toSXcPfWm6h5i6jQcr4/jqiwV8/eU4Ctku4Jyg336N9t1ztoyyQiiB0HVIIUzBx4xUCNcZCJFbRadm4qpeRZMcQek4SgkdSYukrGs4nR0uoXfdYw6UgX8OTWlDQ5cfpufBIDVUjm7Q5gkDIW0AkuJHya5eGq6fguePw7Tm+KGnclCTOXgkfmg5KMhxWixqDhoXTVwensAmdY6s6GGiqAhoGZ0h5Pu17DKm10dsIonqKoZAPleo1sbnZFEtl0RyvMizg3o2zf5cx+6h3u/g3eU5tvd2sLe/j06/xzPRlmkxDFKlCsEhbUImE0nMzszgz3/5K96i8Hqih5AUws71HfwwZfSnBsI6iqFC2IJ9Ky2jpBA2zgG7Tq86YirfyUTtxOBk4f8Sqbka3AAIKRLZTLNCSEA4u/IYeq6Mnqvh6OIWzwkIL2/R67UQszSkkibymSQqYwX6+u49QBhAoWgToqDx4R7Cn4HwfiCUl8CISkg7vjQzaGhJWGYSpk5F9TFOGyUopJwlspVyKikV1QezhPxnoRIGOkRgvQjmA8SsRABug4RQfm4BFEbm++6vgQgUv6hCKJSo94FwdE4xXLGH6aSDZe7geY1g4gdvE5+DZv8yH/NjgTC8y33gZ34fCINZTYrfpmsyR6HTjYjj2lW2odjdLtqNBs/0pOIxjBeLiNPFjZLUaBPipgrvzSYaz59h79lT2C1KjvSR1jUYts0VEwZd+D3OW4vsmMsFm2T7wKIZWCCEd10e+T8JFP6wd/Ontoze9905ZfVTQBi5YkYRfygnRn7x+4GQ3s4R5ZhXBpE9lfs6KgIrXOSb0qB/g4BQTeFO0TH9iyeY//UvoK8sA/kcpxfYXQ/nVK4L0f2XSsWQTNGbHITKEBCSQkiWUQLCLieNcpYpLzIDICTFiRa1ZLmy0LMteN5AITQL8wyEZmEWvlXAZcvH9v47/Pff/RPqrTYUl4CQdiR1VgjpQZZRRXOgGq6YIdRU0SVJPVdeHKUixaQXMZbPfxAIde+OYZC6CAdASIt+UgiHgZBmCalD0VMtuHoJVm4Bucp6BAilZfSNUAh7bBmdxj/8/d9gaWEa6YQhiulZIXwfCGnpRLE/wYydUAhFbLtQCEmtjFhGh4AwqhDugIBQ1E6QQqgjP1HG1Nw8ZheXWCHUTaEQPh+xjFKozGCGkCCeVCpR1WAoQiHUqHut60kgzONLAsLyHOZyFeQtKjC38ebla+zt78L1HMQsSsWm3kKbreq0aE4mEihNTKA4Po7cWBFWIo0OXLy7O8f28Q5e7myg7rTQ8rsMhA5tglMthSoso3ECQlII7WEgzJJl9FxaRg/PUL2sod+2oVBqI90zPZVto+GmJZ87Ie4J5VDsnoizMPBYyz8GVRxUVm3Tsa07SOaSKLE6OIXxmTGoVgeeQeCnYP/wAE+fP8O3336HWu2OZ4PisTgq5TLm5xbxaOVrrK38AnE9gdp1i4HwaPd4GAg5aI6eQLCxNLju0pMVgOqLYnpZO1EopzHJxfSfAEKVaic+PUOIiEKYSk6yQmioGTx/uYGN19vY3SNYaMGhwLFYHFPTU3iwuoqF+TmMj1c4ibNvV9Hp3aDZOYPrkzJ4A9u5g09FcwyEFOgk0kU//Cuw3Ecqu+TFjx0w3FEogNBnIIwDXgapxBTydL6mp+EhiYvrFi7Oq6jdUp9aEqXyOCYmpwHVwt1dD8cnN9h4s49vvn2B86saQ40Wy8FTKR05AEKapQ7SlMVzjm748TMlOAw2/oLrugQm8deknLtQ5EYUL9plQja/4y5torhcE+W5LizLQiKeQKfd5ns7wXcq6ePJ+iSerE/g0YM8SnmbLaP99gbatefw7F0ongBCxbfhuRHLqPEQZmwNFimEqUVAKcPVfNj83BxYXg1Kj8rur9FrbqLVeQtVuYDnULfhJTSf5oUdaL7DcMbqF59ToimAZwiRgO2TIyQLx87AcXPwlAmksg+RzK5CyxYALQmbFG7XgK7EoCoJoN5H57yOi8Nj9OpNoEehW6J8Pkg9NiJ20SBlVCi1gxlCvvdzmrHCMNj3HHRtG0rMgFXOIzs7jmS5CKQSgE7Hj4uLy3Ns7m7j1cYGzi8uYMao7ogCHoVV1DBFrQrdc+j9mJ6cwq+//pqBy+/20KsSEF6hQ+upWgs0QxjUTvxkCmG9jmImqhBKy+j+K3TqZ1IhtNkyKnoI70sZlUAIUgjjcNU4fCONVHEK47MrmHvwBBophK6Gd+c3DITHFzecKGyZGgr5LCZKeUyNlz4EhIMJgZ+B8EOXNYlnQwphFAjp32XSKCypEiZhGeQvF1BIu1pCIRTZ10IdFCqhmE6ilFIJhJG5CDHnF1RJyJ1AtnsKNfGTQDiUCiqfp9ypCmcIfzAQRlTJ8FkID3r4i6+uwZ//LamEfwoQfgx67gfCAAZDIOQQBxW+q8Dp+3C6XdjdNizyvsdjKGbSSFox3qEHpY7fXKP79I+oPf0jLre34fV6sBQFCU2HZtvQXQ+670P3aLkcemRkethHaiciECgu2BFAjPyYI0LxD6K+qE4W/URh9ZLLqWCxN2KfjH58eJSFYtvAZH0fuAWfywuz9yYZB37Z0Z85inXsWhv5aQdAKLrcBi2NwakQUOCwzkE/Gt38Rn+NLkwIMFpqEk3EUfVV5FcXMfHlI+SfPALGK+IG6aqodRz0SalQfcQsipKn5NIreM0DVM830L/bAdpHESDssjJIMOjzQ5Scc0mZQpahGPq2CdfLQFEK8GNlDAFhrICrFrC9f4j/7x//Cc12h3sdLV2FZahsF+XaiZgKaDZUnYBQ9E6KTkoLKhKo0C5nsYhyofBJICSVkICQZnzoSPkoEComXKPMQJitrEMPFUICwjO82qJQmWCGcBr/8F/+M5YWZj4KhAL1AiCUC0kJhDQzIwIZ6CN0dNQEekYKen4K8fIy0pNr0Fgh1HBKltHtXRzvHQwBoVAIPw8IRcqotIxS8qEEQl3RofsmSCFUewoMW0GJLKNzD/GAkiSzZaSMOJrVOzz/5ju8fPUC1eoNEvEYDIOgxkO305ZzN2lUJqcwt7yMiZkZpCtj6MHD4eUptt69xYvtV2h6HXRUG32DesIUDiUKgJAVwr6CFM0QTq7gL+UM4RAQHowohCo994FllDdLwwtOYBsdpIwOBm4H5xIdx9yn6btwNQeK5SNXzqEyNY7JmQnky6QytNHzqmj3Gnjz9g1evnyFjc0NXtTTTBkFrlTKFczPLuLh0pdYXfwCcSOF2nUDF8eXON47RuO2Ba9DabMCBsUIiQjxF8enVAh5btuHEyiEkWJ6AkJSCJP3KIQObsWsntbk6gQqNRfdfxFreZAy6lI4S4FDZcgyykAYG4eh5fDi1QZevxoAIe35ZLNZzM3PYXVlBVOTFWSzpAh10O3foNW95BJ6X7mF69/A8e7AzeNqW649hhNgh6+Kw+Aedjjz/SRYMwkgpDk/2hTy/QTPyzEQZhe4MoM6UE/P6zg7ucbNVQOGHsNYeRwzs7OIxTPoOxrq9T7OL+/wf/3f/y929o7RtjUGQpeAMFQI6XvR3CUphEG05vBVl+tSQiAMIFau/3gtJd7PaLESqYGUVOqR9ZJ0SJo/JEVdUUVQk6qi0+mw7ZqqPVIJB1+uj+OL9TLWVrMoFxyo3insziZad88YCFXvDFoIhOI1ASmExgOYsUcMhEgtSCAEV8DQz2Y611A7l9w72228RrvzBpp2Bd8j++k11ymJLkCf7c00tsTnjWrDI2WfTapJOEhx8bzvl+F7ZXjaNLJjj6Enl4AEqaRkKaVdbNoA06CqFlDrwb6o4uLdKddN+AyEwkY/AMKBXXQYCGXCKN/7RUcwNJW7OvueC9rQ0ZIxxCfHkJkbh17IiDA1emscGzuH+3izt4vdvV3uHWQgTCZhxWLQdXKmEBBKhZA2QCYm8fVXX4mxqW4P3RAI7yQQBrUTNEco1rKfYxmlOoxghjAxUZbF9DRD6KAVAiEl6jYRFtMfvJRAWOfaiQEQ3qcQ0ra+GEV4DwjnVjG3+gRaroy+q+Hw7AbPXm8xEJJlmV6HifEy5qfGsTAz/jHLKF+yflYIP7ic/Rwg5G0N7gJilZAL6mmekIAwLi2jspw+VAY5220AhLQA46L4gfllMEMYUQd5V3Sg9gVLdVYZg3nHYND8PSAUMDc8QzgIihkqqb+3SiI6nzh4wUSC5j8vEL5fJPCDeOT+D/4k4QzshNFZlk9/5w9bRsX84EAhpMuA5yjo91zYdCNxbIbBQjKBXCzOBatsZm/14Zwe4+ab36D14ht0Ls+huh4sTUdCM3jni0pVqXdQlMHSzS5YoIiFSVCyGvB7oBCOwlDw91EQCj7nky/Ze+D06c+IQqFwO394UyG6yys+dPCxHwdCYUl5/1ewqy3PLNmLSH+S4l5oRX0P4oJ4hch6Y7A38qcBIQFGBwm0fQt3VCkwUULx4Qpmf/1LYRstZAGd0hJNtGwfrtOneypSCdqsIiA8xN3FBiuE9wGhT9YvUlHk4lXR6OYjLaMEhG4aipqHb1VgFudhFRdgFWaBeBHXEgj/2z/+Hq1Oj+dSTJ26uVRYMQMxy4BpCSBUNFdUHBAwONSzRdfFBMZLU5gsjWFirIhSdtgy2r3dgdo9gVAI6zDYMkqbHJ8DhAYcgyyjSxEgLItQmQMCwn28fv2GFcKZySn8/d/9ZywvTrO9Rm3drxAOAWEkPp1gkM4zBkJKOiWFUEuipxMQUu3ECjLTa1CnhUI4BISnZBmtSYWQFKwACJc+qhDeB4QEJJQwKoDQgGorsGwVY4k8Hs+tYn1qCTOZChK6ierlNb75x9/j2+++wcnJOySTCcRiBkfm93pdDrLKZXOYmJrG6vojVi0L4xVuJT64PsXW4Rs8334pgbAPWycgFF2FLi2KOVTmnxcIA6FQbG7Q++HCN3yYKR1lqhCYGkd5sox4hnoXumj2LnF2eSysom+2cHR0FPaWkaJQKZUZCFcWHmNp7hESZhq167oAwv0TNMgy2qH5zUEx/XtASFcPivKXaa1sGVV8XrgKy+j7QFht7qLZPYRLQEiVE2oTvkJzcAQfoodwkAZOSruonVAoZVQrIZWcRioxgWR8AoaWx8tXG3hFQMjdil22PZbLJSwvL2NxcR5jxSxby2hOUMDgGeqtIyjaHXzlBh5q/BwUpQWfbIIcCBNsTkc3gYe3+ILAn4H1N9hUNoRC6JFCSLNq9BBAWMgtIp+ZoSUyTs5qODq8wMVZFY7to1gqY2FpCaXSJDQ9BtsBWh3g//g//x+82tjBZbUDX09y6AYlJQvLKD1Pes2C/kbxHHl6gffw5L09nEmV6ykeqRFp72JPNXJ/4VogCoJzeZaNJDGCQLInGjRvGyRQdrpsIyXLYjrex1frJXyxPob1AAj9Mw6VadWewe/vsmVUAymEfdFB6FOoDAEhKYSPYLJCuACoZb6HCyDsw+yfQ22ecLdhp/kS7e4WdP0GCq6h4lbO71HqJx2nNF9M7x8BGNUN9QVo+ASEaSioQFNnoChTgDGHxNhjQJ/i85o2esR8sJA3VNUEqHrloorzdycMhNR7+uOAkDaqFSgSCG0K+1EVJAoZxGfKsOYqQDoOaBpg97nKY2t7GwdHh6wOtlttWAyECS5gp81HzdAHCmEsjsnxCfziyRfiPe310CXL6PkVW0apmN7gYvqgN1G832Fvs9zUYeePtBuTKtyn26xlIjGWR3KiggEQ0gyhg1ZDKIQJiqH1mnBkqMzR/kt0G2fSMmojTpZRGSozun6hY5g3P8kyqlCoTAK+kRIK4dwq5h98AZWA0CEgvMbTVwSE15xUn0jEMTs7g+XZScxPlz8nVIYuVT9bRt9fIH4OENKxQSeZCY3sCqrFQCigMMG7Wlw7wYX0QcqoAMLRUJmoDUZYSYPkt0EbWmgJjcwQBh872DWUkdzvKXWjQCgUyuDz5E/7gW7Bfx1A+D+uh/BTaPcTAiGTAtlmyDJKMyUeP+g4cijFvOfCoZ0deKwMllIpJHTKtFYBUoGu7nCzvYXa97+Ft/0carPBEc9xw0JcN2G3u1wKSz5+0qIHEcZit1qkeonfo7ATQmHkpRAzUsOab2iI+qgAPKSriWMs2tf3gZc7XNAFa4zPBEIxavh5ijR9D7aMRk2+kacbheIooEYBdPjpRxTxSFDBnwKE0Z+EbgY930LXs1Cn5sBMEqn5GSz/5X+ATmmjlTKQygKJDOy+x6ER8FwkYhR0cgWv9WEg5DmgUCEMovopEp6AkEqeLQGESg4+hcqMLcAcW4SVnwESJVRbPnbfneCfvvsezU6X1SVLp9RlFQYXX+swTNqJdtk2ytcvshTaDlyH7PNxVEqTmBgrYLxIltHY0Azh+0BIr4CYqPi4QihqKFy9gnh+GdnxdWjFBQ7GISDcYSDc46CNPvUQTkziv/ztX2NpcQbplATC0zdonQxbRkMgZEVfnBvCHiWBkCzfPI8jLKM9Iw0tN4l4ZRnp6fUIEDaws72Lo919oRAyEGrIT5QwNTuP2aVlzCz+QCCUChUV0jMQ+ga0vgLL0VBK5vFodhWPZ1cxk60grpioXl/h9//9t/jDH36Hw3f7SKdTnAxLMG/bfZiGyQXlk1MzePjoCeaXV1AoTFADGw7qp9iUQNhwW+goPfQ0B050htDVPgiEGaRQO6/JlNGfTiEMrx/0PHjG1IMaU5DMJzA1P4nK9DgKpSQbLXyti2rzBJtvX+Hps6c4fHeIer3OljNawMdjCZQZCBewNLeOhekHSJgZ1G6GgdAhIIzMEA4BISsfophepLXStZ6AELxw/TAQ7qDZffc+EJJVk1NGxQWS79+ymN5zB0BICmEyMclAaOoFvHq9iZcv32J3d5ff23w+j+kZsouuYGaWAmgsto/37ZqEwRPcNQ6hmzUo+i18pQ5FpTAZshILgGMoDH9FroFDfys2wwZAGIAs2UUpWIbmiOOg5x4AYTG/gHxmLgTCw4NTHB2co3bXRr5YwOqDNSwtr3KicnAv+s0/vsGzF1t4u3+Glk3tqgIGxYPWXcMWV9b6CDj4KiLVv+BeE8C9dHCxmysSjjNwLovQIuGq8KGRTVpTocuMBtdx0O/2JBDqSFsd/OJREV+tFbC+mhEKoX8GhxVCmiHcBbxTAYQIgJB+xlkJhI8jQFgRllFWLXvQqpZgcQAAIABJREFUu8dQawcMlO3mC7T7WzCNW6hKFZp6J45PT2fXgOJZ/CCk89QuPLXHsNFzk3D8LHR9BqaxBENbgG/NQ8s+RM8poG132capGRrimoaErkOhRKZ6Bzi/xcXRCc9TOj8FEPqy09TUkZsowZitANNjQFwcc3a9jt2Dfa6HObu84O9Lc88UuBdPJGDFY8NAqKqcOjpRqeDLR48BkshJIaRQmYvrEAh1rp2IzhCKcJugdiLYaAoGPyhUhoBQiZlIFAsMg4mJEhCPc6hMMwDCdBoJDpVpwQlqJwKF0KnB9AcKIY8fjKyPGAhZIaSUUbKMJuDpBISTESCswHZUHJxe4ftXm6wQ9m0bpbExLC4uYnl2AlPl3OcAIcFgUEx/iZ39p3j59ucZwnCGMPS+B+9SsJKWu12UGupT1yDteNMNldKNEoiZImCG5wgD22jYRxgFwmCGcKCIkDU0gL9BiX0EysLdKqEaBmEyoUryXm/gfQphoCyKr/tvBwg/rTR9Cu9+3L8PrDCDyfRPfaWBCjt68yQgpFkqmjEgzzz1LfX7Pj98u8/hHKVsGuVkUlSFuB6HydT2j3D07Ds4uy9hne1B73ZgqDpipoWYbqHf7vBmKB1VQdpXYHeJAmFgzwzZK3ohkv/NR81I+mgASQFMBn6uaGhb0KdBAUbRs4ZnJUcStKIfEHmFhTgYAqH4l+g7H71oilnb+96LCCaOBNeEz2tAboHON3h7uUvs/WXPiJY4+IBRIJQLt2ABN/QMP6CADimdNL3iq+h7BvqeiZ5uokGQVSlj5pe/QGZ1GcrsFFAsA+kcl9e6ts2F9abmAu4F3OYhapdU8r49ohBSgVrQQdgXhii6DqgGfA6VMWGzZTQFKFl4ZhGxsUXExihUZhqIj6HRVnBZvcPJxRVuayKGPh6nkmlFWHYoEECnr0mLJlrMijfRcQgIyT4aQy5TQD4RQyZuIUs2V6cGv3GG2tkmujT32D29RyH8oUD4CFpxPgKEp3i1uY/NzW30221Mj0/i7/7mr7C8NCuB8ALt062PAGEQKCNh0KPqAVrE0E1bzhBSDyEphFRMX1lFemYdyrQIlWGFcGcfh3t7uDq7wF2rBtXSUBgfYyCcW1rGdDhD2Hx/hpBqAUZCZXhDkfvwCAjFDKFmq4g5GsqJAh7PrzIUzmTHkYCJ2yoB4W/wzTd/wPnFGXK5NBJxC7quwHUoqc9AOp1GZXwSKw/WMbuwhEKeFEIfh/UTbLx7g2c7L8BAiB56qs1AKDrMyC6mIe5R7URgGV0NLaMCCO+4mP7k4Hw4ZVTOEAa9fnx9krN54rYn4peGZggDUx/t3NM1hw4jSldWPOhxDZlSGnPLswyE6SKFMwA9t4bTq1384ZvfY2PzNeqNOnd1kb2Pjt94PMGVDKQQLsw8xOzkMpJWhi2j5yeXONk7Qf2mIRRCtuGJYBl+fkFghwRCUjreVwgFEHLK6GwBybIBGE00bndQbe6gQUDo30QUQkoFdoRtlC8kgZJFCmEMHhe8C4UwAMJEbAKWUWBrNCmEe3v7POs2MTGJxcU5rK4uoVIpwjB8OG4d3d4tGq0T1FvHaLTewYg1oeo1QCGVssX1Dazm+THRITh6fZPX0tFL8WCTLbBmDhRCgsEhIMwtIpedZcvo2UUDB3un2H5zgKvLKjK5HB6ur+Hx469gmClOKqUpmtuqi1cb2/j9H1/g5OIOXYcW0AMgZMkjvJaLZ8dBbvR39yqEYhRI5CzIxPewU3Fwq3G5u1X0t1JUBwGC73gwdQNx0+IOYQJPgsWU1cIvHxXwi7VcaBnV/HPYnS0OlfEoVIYso4FCyFbgpFQI12HEHsNKLQHpeUArwVOoMIVqNDrQO4fA7R40/wyt1ia69jZMq841E6paE8cnOQZYGaQ0VEt0O1IHp+LAVUz07DRc5GAYc4jHVmAY1Ns6A9+axnUrjnqrjp7dg2WZyCXiyKeSUBkI23Avb3F5fIp2rQFPzhAGs9W0BiGn0iBoRgxDCYv1oJQ+SBWlGg3erNZVGDGLgRDTJWCiABi0s+KgenmJ7589402cu1qN7yfkPonFCAjjsOJSIeTNSZ3/LWHFMF6u4Iv1R0Jl7HXRvZFAeEMKYRtal+Yx6fmK6gn6XzBuSYFZjiI6V4N1Eb3fVElBQJik2onxEuLjBIQx9H11GAhJIfSbEgi/xTErhKeAXeNQGVE7QY9I2JE8wwZAKFJGCQjFDOEkxmdXMbv6GFq+gr6jYu/4At+92MTpVZXdOAsL81heWsTcRBE52vjxfXtoBS3rXYM91k9YRm+oIhsexQ2TcZh2h2gAmPt2xEDqaMn0p5bI/zz//lNBQ6ASjj5rUW7KF2Uefg+A0AhtozFLACEV1A+AUM4PBmDI4BcJleFvF3QFBvEjMhU07BCMAqmMnw6rJIIQmkhxbXjR/iGW0fdnBKKBNYNF/n2W0ffCSH+6t/ynelt/8DOKfmP534Fk9N4qP/oXw8E7oS4V1k0MLKO08O92PXS6Ltx+D+mYicmxAiuEIJCiFMeTU9xtb+P89Qs4R7swb86g230GQroJUcIg7dDRqSpgUAZeyDj5zwLCERgUC7L7eUsURQ/FKIgZOpql48fwCz10DI1sWgTIFyz6BimcUUz8wBtHX4tmEKLwFv5Bni+hIjpYroh3J/pnASyD6H25exz5wiKbWcAT//U9h4Y4i4ePg+ifQgb9jBlCVo49nR+2ZqFOftB8FoWHD5F9sILE0gIwNQPkC/AN6o7y4DkudLo222dwWweoXxJcERC+G/QQ+hRSQYX0VDkh9pqpcoKAkPqlaPfedg1OnYOSBqh/ilJGC7PQclNAcgxuX0Oz02drjB3mrMhrJs3TsEVUHEC0u8o8SKo4PUeuFTARt+JIaAosxUeMvEj9WziNM9Qv36J3tw+lfwbDr8EAzVqQZVTYoX+YQvhxIJwZn8Tf/s1/wvLSHFtGtdYFB8q0TjbRv9yHXztGwmtJ1KNwhkHCKP033cRVmimSE4Y0Q9iVllEtNwFrnIDwsQRCDSfVBt7s7mFvb4/tTo1mDYahoUyhJ6QQLixhZmkBupnArfdhIAx6CAl8hAqjcmiZTjBIioCtIuEYqDAQPsAjiigPgPDuCr+TQHhxeYZiMY94nO5VFMHvstUqnUqhXJnA8soaZucWkS9WSLvAYf0UG0dbeLrzAnWvhTYBIYXKMBDSIooWVMNAuD4pgZBeC6kQEhBSMT2njLYdKLbC1Q4DxU1uZIb2bakJjVw75D4DL/JVTYOqK2h1WzDjJrKlDCozZUzOTyA3loQaB7r9HqqNc+y/28Dv/vBbHB2/g+M63PFKYRQEhGQ7KxaKmJtdwPzUKqbHl5CysqjdBDOEA8tokDIqqjIC3Uoo7kHKaBDdZ8tQmTgphBWZMjpTQKqsMxDWb7dRbUQtoy1hGYW0jCqktIsrjHjPAyB8XyFMUDKwkcPz51vYeL2Ld4dHnMC4uLiE5eV5zMxOIp2hmaw2zw52updsFW12TtDtXUA3W1D1BqDQ5pHNM8ccBMMwSMpb1JkhN8j5mhhcVQevRTiHxwnq5Joy4HkmXEoypvnHqGU0OytCZS7b2N87webGDk5PLhFLJLC8soxHj7/CWGmGj1dqi+j0gIPDGv+cb94c4LbaRq9H5yMBo4WuqqDNM53D67lAHRy+XgfOqci4TujIis6zAq5GQCAe0i/NcpKpGjA1g9PC4Yt00qRRxy+f5PGLtSzWV3MoF1yo3jmczlu07l7C7+8D3jk0XEH1SVmk15h6FMky+giG9QRmZgFIzwFaAUAbNjqwcQu9dQDc7EHtnaLTO4Djn8K02lDVBlSlCYVFC3rQe0bvH7lAqGuQfEh0b0nAV0tQ9QlY1ixMax4w57i3FeYYrpsqLi8vcXpGFRYqpkplLM/OCiBsttG+vuHaCfuuyVAl1gvitQqatkXVhKycCIBQ3j6DLkIeZaH7qk5VRQbi6STSBISlLJCLcxJz866Kvb1d/OGPf+Q0V1LB6J5CATKkDsbicZ4hZMuoKmY56XwmhXC8VMGjh2tQDB3odNG5uRMK4U0NTqMNrefAcGnWUgUF4QRnM7taVB993UdfE8XxBLiK6zMQgkLUCjkkKiUkK2M8bzlQCBsokvvCJFvCAAhPIkAoZgjp67oioGxkpCUEwqGU0QzSY6KYfmb5EfRcBV1Hxe7RGZ6+3MJVrYVEMoZHj9YwPzeDSj4Jg2D240BIxopAIWyhiyvs7H+Pl2//G+LZFnzz3yoQBsuvH0sQ98oN4ZpO7BAEMEiWAlL86EZCMbcxtozGrJSwjFIXoUwa5ROSLQiyi5BCZshKKi/u0Qt9cEkd9AaSZ/vjHYHhgjvSNzjYxbsnZZSTLQQ88ufyLONIb5AEys8CQrlA/pezdv5g0vsTPiEinQXQHVGbQmgOZzIHgCRgKZhDEMW45A9vd6hLyYPX7yKbjGO6XEQhkQQXL11cAPs7uNl6jbvdt3AuTqHXRd0E9SHpqggs4lBhn1L6RNLXoPMn6OYKOnUGLBNVAu+bJxyaLYzAoSheFoueMEohourx4H3EuszHVnTzYgSbwiLnQPAb+HPkYfyBCVJpRXzvzQwXJgNoDVCNN4gj/wvojmGQo59FBH/w58EVRSS1UoVs0OAWnS8ZbJZ84tCSi7pRZXO0h5DeSzo2PFcDdRI2VRVuMgWLQj4erCC9ugJzaQkojcGLx3hB4tEMKUWs26dwWgdoXG2ie7sNv/0OMa8V9hBC7UWAUJgxCQgVXoiYcFyDLSq+loJqFRHLTSOenYGSmwBSY4BLACpm51STiuwV2A7tx9MbKKtz+P0Wi2PhGqZj3YPPi2eq7NFgeA4fx7QQQvcK3fopmje76DfeQbUvJBA2YCpNAV/8vtBx/KGU0VHL6AgQ7p/i5dYetrZ20KcZwokJ/M1fB0AYg94+Z3WwdbqJ3uUecHeMhN+SE4J00xa9f+IhwpvE7ocGhwCegFBP8AyhliUgfID07BOAFUIBhJt7e3i7v4fTywu0GjXEaPi/UsL03Dxm5hdEyqj1PhDedu9AKaOsEIbdkaS8D4CQ5wddShzWkHANTCSKDITrDIQVxEkhvLtkIPz22z/i8vICpVKRE2p9n0JVPAajVCqNcmkCKysPubg8N1bmeI7D2hleH2/i+91nqPtttP1eWDsRbJbovj6kEK5PjAKhUAhPpUJoU8qoQ1cwI1TbxHklztKwLCu8Nsg7pLwe0atPTguVZ4dUtNpNpPNplKbGGAZLk2OwsipzTKvTwP7RG2y+fYbvn32LWv0OqqYglU5zXD1H11sx5HJ5tozOTq5iqrKAdCzHquA5zRDunqBx24TbHlhGCQgH4SMDIOTkRJ5p9BECYVhML1JGUyUNMFuo3bxFtUGWUZohpF3+FquEFCozpBAGUHwvENIs7CTiVhka1U483cTW5gHOTs8xVixh7eEaFhdnuF9PNWkOropW9xytzhma7WN0+mdw3FtoRhuK1pIpm+LmTlcWnstjBU1C4GCHS7orApgSnYyyU0nOPtIaw+ReSwJCh5KMyTLqppFOTqNANTHZOfhI4eqqy0D44vkW3r07hW7qmJ6dwerqOhaXHqNYzPFpZ7vA1TVwsHuMrdfbuDi9ZospQ6FmoaGpqCuATXAwNAYRAGt0Ay9w9YxsFA6FG4lru6M5sOlBqq0Xg+rGoZIqDo1yfuE5FGTTg6bYSBi3+BUB4XqGgbBU8KF5F7Db22jfvYbXP4TiXjAQKqTDk72T5jUxA9V4DNP6Anp6FshMA1oWPu7Qwx26OINRfwft5gB+6xSOewlfvYVh0fHShkJ9kbxWZc8Qd0B6pA6Sguon4dLDzUA3Z2DF5mFZM4A1DRgTgJkDtDSObjo4PDjA9tu3rLStzC/gy7VHrKZ7rTZqt7e4OzqDd9OASedxZNkdqPnRNURwv6TfuWaCx1jEDKGvKVBNqrqJIZ3PIl4pApk4/Bjd/4CT4yO82drEd99/zzOb7AhQaQNH2EVZISQgpGAfOXZFRyoBIYVEra0+gGqYQKeD1tUtGpfXaN/UYDdaUHt0HxoGQvH8FQbBLgU36yKbgT/OAzzaoCUgzGcZBhPlMSghENpoNQgI0/cDYf0Uii1CZWIEhGQKZYVwmFv4PZO1E31SCJU4FIuK6QUQTnMPYQkdUgiPLvB88y3qHRuFQg5PvljD5HgJ2bgOOB1a2/RHFEJxWss91g8ohP9egPBPWO9/4lODQXKORmKFkIBQKoSBZdQQc4UhEPKuWgCEdMKTPWVEIWQoi+xOhfNR7wPhkHVEHrh8afscIIx+jzCUg76vSEAd0XZCC+uw7jGiEP5PBYSD9M4QuiOD58HfRUE6AGUxkC6DMTitjM5HHe22i16PFpkOcqk4KoUsMrSz1O0B+3uov93A7eYrtI8Podzdwuo0YdDQOsOgvJHJjQqxizUChLRLGpasimdI14EACAP/+mi4zOD6NLxRwvN4YTLoAALIqkA212gv5mDfS9RtjKqHwbMJbWHBt5KBOMFzDQBq6KLGP8D7mzjBgjL4XL7uyTWAdAwNdrPDtUFwQRYwSPMnAgzDZ8DzQCI/RixVRxXUj28nyTMoAMLhE0ossoIvECy0fA2+r7ENpa3pcKwE3EIByeUlZNceIv3wATBRgZtM8jXFd0kpIiA8EUB4vYXu7dt7gJBCBWTKqFzoCSAUO8guKZMEh2oCqplFPDMJKzsJ5CjddIx3sEVkK92UdYA2t/h6FsDgYAMgfH/5dab3gX5IWqjQTiup2jbgdoH2FaevtaqHsFunUJ0rULqoobRgIAqEH0oZJcumIeofeIZwBdnKI2hjNENY4hnC7X2yjO7hzZtdaRkdHwBhKga99XlASMcXKYSaxzuv/PMwECoDhVDNTiA28VAA4dSy6CEkINzfx5v9XZxcnqPdqLNFfLJcxvTcHAPh7NICNFYIW0OW0feAkIrpyZIrgZCu35ww6uoMhEkGwjF8Mf8AazPLmM6V2TJ6UxVA+N133+Dm5hqlcoE7+RyH1CCfLaMEhJXyJFZX1hgI82OkEBIQnuDV0Sa+IyBEaxgIpUJoeCNASCmjD3+NhwTHSPIMYaAQUjG9UAhFbYawvgY1DgI7Bg4C2dgZjjmI848XlnSeatSdSBZNF/mxHMYmiyhPjyFdTCOWMgHDQ7N7h2+f/g5PX/wB++/2+GzWTY0tZ6Sg0WKSgDCbzWFudhFzkyuYrCwgZQkgvDi+wtEe1U604HRcqK6oyRAKYeRqE1wbyfEvnx+HZSg+4qkkCjJURgAh9RA2B0DYkaEyDITUAdgjnISiOmKEYAgIqR6GFMKCtIxOczF9zCxzmu+z7zex8/Ydbm+r3Dn4aG0d0zNl0LqYOgX7ziWanVM02idod89gu1dsEyWLKD3kHULOvtNWWaD7hPt0Q9esgetCXim5poLeQU+sbVQCQhOeGwBhDL6bYatrgWonsrPwkcbNTR+7u0f45o/PcfTujN/jEm2azMxhbe1rzMyswDTJrcZCFW4vWzjaP8Hp4TnOz29wfVVDx/ZRV1U0dA0OORbYqhj1hcjreJgmP1AIhzEx4gaR76ujChh0NBcKw2AAhKQwUWp4Hyo60NQeYnoVv3pSwFePclhfyaNcoI2ESzjtbbTuXsOnzkD3AjoDYYevj1zRoUxBM9ZhWk+gpaeB5DhDmqdW0cYVOs4pjOoxzLsToHMhNxFq0AzqXqT3j/pmxZqT5wZ9mq+04FLFhJfhByWLWvF5xOOLMGLTQhlUioAaQ8vXsbF/jDcbm9jZ3sbM1DTD4Ffrj9lF4ARAeHKB/sUt9GZfXgsH97nRLl+hbIu7Jx8hvCah31XoMRNmMo5EJolsKQ+jmAMSFsiee9uoYX9vF2+332J7+y1Xp5DNW9V1hsBYIi5UwgSNapHYQu+16HimDudKqYLV5WVopsVASDBYu7hG6+YO/XoL6Dt0eYDmKfz+CbOwSNrok6io++gYAgSDB1lb9XgMyXwWiXKRgVBly2gQKhMFwsEMISmEPQmEhgRC0UP4cYUwBMJYjoGQaicICLXMGAMhpYy+fruHnqdgvFLEwweLyOeTiJOtuUtq8XtA+DnF9D8D4adQMrxhMeCJ3RwCP04aDYEwMkNI0BgBQs5pol5CWkCFECguTryYDnbfgvNqqHZicKkS4TMyeCZMGaWvEbFwyK81SBmVqqC8fQW7OGIu4V8vEPKR+2NF34+9oT8glGToy0RgRSzIRlFgOIwnqgwGswvcycaEZDAQklWEFoeZlIV8Ko44D0B30X/9Cpcvn+F64yWcyzOYnRZSTh8mzeuESpfs7uIF1cC3TxfFMAo9AELh7BFYE9g5AsYdsTxK46RUfgamKGEPEz77KATw8Ruq2eJ1YRhjxVBWuAVgdq/nUmz7CwE7sIkFS8LBOzAQZAcx9NHDQ9x4BGCJ7yv/Ney3CBYD8mbP/yxnS0LNUyxquGWOvpT0+IuzK1gaiUWp+Gqf+etTQBgqseK7kHXU9lT0NB193UIrFkdsfgGFR49Q/PIJQLOEmRT5V+B5GuDZUAkI2x8GQl/OkPDvwowpwq9kABYV4VK3oU8pHHoSVryAWLIEJT0GpIsiWILzGminV2fFzlfpcwKXQfS6NHj9B6OW4o1hxc+jLREbTq+KXuuaVUKncwnVqUoYbNOWibDVyB5Ampl8v4eQgJAUQh2OPo5EYVUAYThD2ML2/glebu5h++0ez9xOV8bx13/1H9lGRx2OARC2P6IQBlUDIs3XhUIbPAql9VFUOQFhihVCNTOB2PgDZOa+iABhUwDh3g6Or87RYSDUOG11am4OswsEhIs/GAi5hJsWMqwQEhCqSLkmJpMlAYRTi5jJiVAZniH8zW/w/fffoXp3g7GxAi+uXZdMoR4M3RwA4fI65mYWkSuU0YWL/dsTvDzekEDYRBt9dLkAPpghVPExIEwhifpPAoTipBNASGBMZyoBl4tEKo6pWVowVVAYzwOmD1/30HPbeHeyh2+e/g5vtl+i1qxyIi6FIAUR9QII48jnCgzCND84VV5AOp5H/baJ86Mrrp2oU8ooK4SK6E4MgVBufwQOCk5eFT2E3OOmAPFU4qNA2OgcwuPaiREgZMtoNE8gFqaMwi/A0ErIZmY5sdMyxhgINzf2cHZ6g26nh4nxCa6aGKvkAL8Nl2YH7XM0u8eoN4/Rs6/g+qSYUi0NqUw9Wa8llUF5nRBYLl//iE1WKKTBTiNdHOi8CH4XM4QEg0HKKCmEriN6CIeBMIPb2z52do7wx396iqMj6kV0kc1lkM0Xsby8joWFB6iMT7M9kJ5JvwNcndVwfnKFE+qKfHeGi5sabl0HLU1nhVBUg4j7JCMJzwYKdT2oAgvXQKFCPbhPhrcODhtx4VCPH4Vm0QwnPwzW9UhFUjxSCAkIu7C0Kn75pISvHhUYCAOF0GnvSCA8ZCDUcA0FQpUV+/LjULUVWLF1AYSxMe4DdNQqGu4lmq0jmI1zJNpXUHrXgFrnmhJFIxjsiwdv0tGmIl0bk1IZTMF183C9PFS1glh8gR96fBIwS4CbxF2nj9ObKjZ29rC7s4Oz0zM8efQIXz/+Ak8erEHXDNjtNuq3VVRPzmHfNqC3acsoOADkVkI0ATy4xfJrL9YO4UOqgzGyiuazyJM6mE2yVdRz+9g/eofNrQ22jF5eXnGCZsyyoFMRfTwGsmHTg2yjqiaBjq0DHhJWHOViCStLS1AJCLsdNK5uUb+6Qfu2hn6zDb/vStDj2EexoS5X17ZGQAh0DdoAFEBIv5O9VTV1AYSlApKlItQEdToqaPcoZZSAMMM90pQy6sqU0ZP9F3yPU+waqMyDFUKZMkoqYfQXx6hRnRHlTEiFUCUgLIli+unFNWi5EmzfxOl1DTuHx/A0C1OTY5ibKSNuKVCdDpxWjdYvvRGFcOCcHtROBKEy/94so5+5OPsRH0Z2ITE/SI8ACKVl1EzIknppGSWLBCeLBgrhoJeQFmCBHhg48qNBMXLJKlW/IHF0cM7xnI4EwoEdjxxbwW5lAIay2iJMLx34/wcD+qTqCDtI9JfY4fk81TByLfgRr+rHP+XfExCSQhgAonjNDHRbHjQlgVTcZCBMxjQYjgPU6rh79gznL5+i+uY1q4MJu4eU58IiNU7ueIYWq1EgDIIOeI5iYBnlb0shkCP+/pDRIvOBHBYhd/TIAsUgqMq/k7ZYgUfBsSKVwGC2LLAKytlC0eMUfb+DPwQAGAXCaNH74HMGQCg2OMKvwOAmzxxpSwnXKOHsjdh4oRmDQQGiXBvI14kWMnSNJNtTkG4psIkgQASai2XS+yrhJw/+TwDhwHYToKcCm6BQ0dFXDNxpOvSpGRTXH2H86y8BShzNZwGNwgjIjuVAtY8ZCJs3b9C9fQOvNWwZ9WnXUKHUQ7r+ywURnf+KUAECSOQZBp86nZIwrSzMRBZI0oKSegbAoOqRBYwAjaBQfr6MD+CbKuNz+IaL9z7cP5F1HaamwLMb6Her6DQuoDh16H6DWv3Ew++wrSYw7IoCCvqeAgL5d/nfXLasjyNZeIBM5TG0Is3EUMpoC9t7Egi39+G0O5iqVPBX/+l/w/LKwgAIT7fQPvmQZVQ8efZTsGWUrD50rBAQRhXCNNTMOCuEWQLCyUAhbGJr/wBbBISX5+g0pULIQDiL2YXFEYVwE2/OdnF4d4YPKYRiGS7uR1GFMO2amGIgfIiHkwuYyZaR0CxUb6/w+9/+Fk+fURl7FWMlAYRUWk6LejFDSJbRSTxYXsfs9BKyuSLacLB/fYwXRxv4du8pK4SUMtrVaIaQXhY6FsgGTAqhSDqlHsJHE6v4C+oh5BnCAAiveIbwxyuEAyDhe4OucJgMHdPjE2XMLc5gYn4C+oQOtD00One4rl3h1eYzbG1TmfkRHK/HMGiYGnQKlSFlgS2jCeSy+RAIJ8sLyDAQUjE9KYQnaFw3WSHUSJGCEXXqAAAgAElEQVS/Dwjl9ZVCZYaBkBTCjwBhfQeNzoFQe0gdjCiEVCYuHPJy04USI2VaJyuEehk5CYSmUWJIOTq6QP2uy+cfV4lMjCORpnnzO9hOFR37FK3uMZrtEzguVU00oKpiZpATylhdorWL6EPj6wLv1kkXhbxGiuJ2GarDl1+Z7hkCoVQIFVFdQWqV0xeWUXhZBkLuIczNQkEGN7d97O0e49tvXuDk5AK222f1h9SgcnkKc/NLWFt7gngyzTNkdB9r14Hrizucnl7i8OAYB0dnOG00UOUAELn+4vOEZurkayjVM2GDpfRjqahFZwfDjYcIwCgeXC5296F4JtePKZ7OBj+D54z70JQ2VKUDU6ni6y/G8dWjMaytFFAu0tzxJdz2NprVV0Ih9C6g+1ei3oNee7o+Ywyatggr9gBahqogchTdhR5uUbcvUau9Q6xzjYxbh2rT8UIwSHOnBISi7ocOGNpuYyD0s3A9euTgukV4KCEWm2O7qGnNQYuPA3oW3Z6By+otXr3ZxO67Q1zKaodfff01K4Qr84swaHOy1UGjWsXt6SXQ7sHoU9ZIsDsqz8/I7ObA+CPvCRIIw3oHVUUym0ammEO6XJATVgradh+vNl5jc2sTJ6cn6Pd63BVKyaLUP2gyECYFECbifA5T+jrdRz3bQdyMoVwYw9L8ArSYBb/bReP6Fu1qHd16A3a7B98mIKRQGRmEIyOFaH0lgNBHV5edigSEXDVEur2HVD6DRKnI4TJaIs7w1u47XMVRSKUFEPotuLdH2H39DQgIe41TvsexQqiKUBm+io+IHsHGp+NR/qywjGrxvATCZUwuPOQZQl+N4brewdHFNRQzgYlKDmP5OHSlC6/bQLd++yGFMGoZva924meF8EMLumD3S6gPwRyhsH9SSAKljFIPIamEhkGhMmQbFUDICyiGR6Eq0o4yX3yieiDtSrC6MqiE4GurIkpPAw0iWDC+b80TC2GV5IxQZRzYUAe7ixGVUdrUBFhyw8zIjx/MFg7/dQii771Yn62TfHLdPIwM/8oUQuF7EL+idBI+6fsVQk4WdQkI6SGUE9pZdLoKYnoGuUwC6YQpkiIpTObqCifff4vL1y/Q2NtBvNtC0rWR9BzQkcXvdDjgH6QNDiLxhxTCDwBhEJ8f/ZGEHVTs4lFBK+lI9PA5yU+Fo8f4QbNtIkyGFv0CBCnggdL5AwV0WB0N/j584aIvYrCvIV5a6cccnR4MXm76nX/+AAiD2j858xHuYwc3JWmtpmOXFn80fxm8fzzTIE4fORdJ10axw63Rot+1oblkK3Fg+aLlim78Bl3IxVBiRO/89DnwXhCOONHvURnF86JKdAZCX0WVrhvlCnKrDzD+iy9hrS4BxQJgpQGNwr8cKP1jOJ0DtG/fon1NQHg4NEMoQobEI7hWBNUQwXPj9597tejnMaBrcQ47odh3gjCCQYeURD4GBAwEcMKLVq5hi+wsyEkkoRLK10zuAVCwCrwunF4D3XYVhtqnaTwq3ggfCiuEYoKTvx9/z1Eg1CIK4UMGQp2BsITL6zbe7h3j5cYudnYPYLNCWMb//h//V6ysLCKVjguF8B4g5EkO/v7BzCxZBT1WCHXPgcMKIQGhMQiVyUwgMf4QubkvgYkIEB4cYGt3WwJhDXFdxURpjC2jBIQ0Q6jxDOH9llGaXQqK6en3UK8mIHSlZdTRwECYKuHL+TWsjs9jJlNG0iAgvGYgfPb8ezQadxgr5SUQBpZRSyiEYxNYWVrHzNQCMtkiWgSEV0d4cfQa3+49Q12RQKg6cNnsMgDCGAFhD0jZMTyaGBTTU6gMKYQX0RnClpwhVAYzhKGK8wHL6PC8Hs0PEhDaUA0Fy6sLmF2YQWY6D2Qog6OP8+tTHBzt4ttnf2AYbPdr0Og2TLUBhgrTNGWpuAbTjCOTJssoKYQrmCjNIx0vMBBeHF8PASFbRsPqCXkmyQ0PVpSow00W01PZNp1vZBktlpOYnClicraAdNQyGgIh9RC2eIHPxfSUMiqL6cM8gQAIpWWUFcL0HFKJScTMClQlibtqm6rboGkK4jELyWQMqtZDu32NvnOLrn2CVv8Ind4lPF+kiSoEcbxApXlfWswSeJpis4gVJ3r16WPoORF0uPw5AgqDrUNuMOdAQjYH8n+L6wgBpu+ROhiEyhAQTiOfnUc2AoT7+yd49v0Gzs4u0XO6MCydg4NMK4ZKZQK/+PpXKBYrSKYysHSyzQKNuovrqypD5M7+EQ4urnBea6DvcZ85X8vIRUHrMnZDeMKS75OzgqFQbPUN1k/UVCDCSfinoc1N3jQUtRN0HeWkeY8edE2g4Cl69KCpHZh6D3Grha8eT+DJegVrKzmM5VzAu4TX3kHjlkJlBjOEYCCkRFnCjRxUdQaWtQgjUQa0FFxKnPbu0HJuUG+cwrLvkFE7XNlDM6c8d6r0oJKVVS7lgiAZ28+jT0DoF+F7pD5OIZ0m6y3VW9D84BgcR0e1YeP/Z+89uyM7siRBezJeaCCgNZBakCyyq6u7Z3anu3rO/O/9Mi2mq4qVSTIlZCa0Di2e3GPX3SMCSCRF9e6cmR5mnSgwEyoinj/3a9fsmu2fHOLfvv0DTi5OJUKDGYu//fobPHnwCKvziwg8H3F/gHajhcb5JWwCqvjWDJw0L0YH41C3phtq45JRkVUzo7Nakfnf/EQZ3X4HYRyj3evgzy9fCDvIEHo+l1wupwBhPgefM4RkCLWxDNeIp2WjYW+AvOdjenIKG2tr8II8UgLCq7rk0MbdAZIBFwb3cgMIlfJK9HJUfThAn3OEGhByy3VSNRPcDXsoTFSQn5pAMDUBJ8gjTuhbE6Pf6WKyWEKB+uyso4LpCQj3vkPYPoGTtOBmEXKWOtfU2M7NGmCohCFDyCaKXYCbJ0O4jLnVB1hYfwR3kgZARbR7CS6aHVh+ETOTAfJ+DCtpIWrX0bo4+XWG8Bchjp/44qEUwkA4IzPQQI8j8a6TU8YyfnGYReja3EyNoYwZFh4utzHBn5ZQjQHCIQAcA4TDUpPF1pAhNMWkksipOQOjCxxJt0YREzfpfCUbHckmbkO/0TyY+Yxetp/Mbpmb/6cL4l96bf6XYwg/0a/efs2fAkIDBs3HKIoQMWGXFvF2CbXyLGa5qTDQu9cCrs4Rn51i81/+WQxlkpMjzHgOcmEPuUEfnmbD1No0262SjJqHMUlRzoxq0zXsjGEI5Wt5Zo9dFCMJ5UYdWikGWSIPWkPblHEUJoHyNAYepYojFlnNwel1oM2KhvOTYxjw5iyhkhMZpano/3X/gzOJd2kxh400feiMc4xmSzWD6+bXyqo17xOLtpSHuXrVw4/y+wg5EiRispHACvuI2015eIMeCsw9Yu5elsBPDUAxrNewD/rZJa7A7qf3yM3YiZGaQw5Oi5OBapawnlkIq5MorW9g5svnqD17BszPAsUaEFRU9lZ0gKS7h159E53zt0jae7cAoZH8ykah3gN5WvxvlbyuQJua+csSNWPMGSDbofEMrWtGYExb8QhQM/vJcL5y7GIb+a5KAhsZ/gjzkUWqyJTuOiEwH5zFieRBdlBJaxQgNCD0JkOomMrIXUBh6gnKs1/AE8noDM7OFUP43ZstbAsg7GJJAOHf4+GjeyiVCloy+ga3JaMuwZ8amhy6abKr62axsIRkJW8DQjKEpbmnmFz9GhYZwtTBwXUb7/b28GZ7U2YIe+0G8g5nCBk7sYa1eyNAeHkHIIxoKqMBIW9yxfAql1hhCD8HCOfWsVyZQ9HPoXF1iX/5p/+Oly//hHanIYCQmZFJQolgBt8PUCpVMDM1j/vrT7C8sI7SZA09SkbPD/D9ZwAh1ygLGC/zJAPRHSiG8JkGhE8XH6OKMponTZzsK5fR+lkDUSeWrtNwhlAMWkalkVkpUnyb/WVkZaUcz9lAs1MEpRy+/Po55hZn4BY99JOOyEUJCN9s/oAf3rzEVeMUYdqFH1AmnUk8CgEh3ZopGWVTt1isYHXlPlYWHmCBktGADGEXpweXONg9UgwhZx/HZwi1mZfajo2xjHIpZDONBST3YDKEoxzCGio/CxASYKmAdQUI+Z83g+k9ZxYTAgiXEOTm4VhFhCR9UzL8gCsVboI0aaLdPcUgukQvPkAv2hdwCAGeAz0/raWUSYAkoWV9XrLnHI/NH+4JEVKGqNNqiC6kdgRbmhOKxVczg4olVFBKdX4ITggIOUOYiKEMZ5/HGMLqCoAqLq9D7O0e4uWLNwoQRj24OWUaRFfYIB8oF9iNB5ienkO5NCkPNvv6/Qz1RgcHR6fYOzjFx6NTXDc6uLxqotHsIYosFIuTsB2+NhtxyDgcRrgqiT5HeWybe516nzlfSklxlMTibCnXka9P9+5tUUs4CvPGfWRRF1baRc4PUZt0sLZcwaOH03jyaAYP1ssI/JYwguhuonHxcgwQXgDoQGT88l5WYFlzSNNppFmAjCZfzFm0e0jtLrKsDU8/HHSFXeSD62RYRsrbrnIfB1kN/WwCCebgeeso5B+hWHoI+KuAsySGNZenl9j+cIz3O+/w4WgX9RaZJWCyUsWje/dxf20Da0vLmCiV1ZkZRQi7fQFXaaT25vE/wxlCvdnr0/ZOySgdQHPFAvyCD8sly9ZDo9HAyckxXr1+hbPTE/R7Pfi+J3JRhtGTMSZLSBdaZSpDhpD3MEe4XHRbbXF9naZJ1Nq6gMdkEKJdbyIehET4MrJAp2jKvyUmgxQOZ8R1l5fbUehZGDhqFIcupJSMRmmMzqAHr5iHWynCrhSRuS4GvQiDAeu6FJV8AQXXB5IWWsc72H33J5zuv0bcPYObteGmIWjfxuai7HqGYDVRWWye8KwVySjnKckQTqAys4zZFQ0Ia/Ny7gszyWAJL49Sjk3sFpA0ETUucLS39XNdRm8H0//KEN5Vyd2cExrTnQ/nCCk5YRc9B59ddLcA3y3AdQPtGKVD6dkh0zIFxbLRBGIkc1Os36cMnzKgUX9M8XqDIRzWl7cYQq2TVwW3cRYdk4yOMYSqq3+LIRTW4jZraGQrd4CgITP5SyHfj3/9/3qA8KdfnwHSxkhGZQ9mSBPFEvJwiaMEGaVVXgXTpTnMTFVEoZO2rjA4OULrww72X/wZnb0dOFfnqNkWgniAIBzIVqHWw7Cc1/bz48HZo2yszwJCla87vHL8cYlli6MmpWChzfCZCN1oADvwkSsX4U6vorjyCFFpFp7niyGD66nwWL4+vVKHrLYqYMacR2/NXA7NQln0yayJxkxqeO/Gm31DHirNjOH0ypjiVWcdjUoR5XQ5qk2Gw+0jq/TxecQEcRyi3+8irF+hdXqM7vkJ7GYDBXYFGQCfJQgSZoMZOe7wDr35um8tlbsAofk3dUfp4kkXlmTpCNDp6ElA2Mws9EtluHOLqDy4j7kvniG/ugpMLQpIF0CnAWG/voXO+RvErV0NCAfiNEoAwZ9H8KQ8U1Vnn11+U8ipaCEWdQYjstGk9jEeUmpejxbmI2bQFPIj5lq7CGkpkQGEQ4bQSOtMgc8LZGUSgaDYBlVgilGOfCQjq91MNSs5Dgh5rAo4cxeQn3qK8tyX8GsKEJ6fdxRD+GYLW1u7iHoaEP7+7/Hw4X2USkW4nWOJnPgxQJgI68N9OxV2kKBQAUIFkiV2wivBLi+gPPcUtZWvYYtkVAFCkYxqQNhvNxA4lgDCZcZOCCC8DyeXx+cA4ThDKIHJnwBCys3JEOaGDOGD2TWsEBDmAjSvrvCv//Tf8eK7P6HdJkM4AT9nIU44N6YBYbGK6al53Ft7jKX5dZRqk2qG8IwzhK/wR5rKCEMYYuBEwhCKbJjFWObCj1y4fTKEOTzTpjJPl55gQgPCUwGEJ6if1RGOAUIxZxl3sRy/G24BQnUDq7lBZvQFBRe12Qk8/eIJKrMTQGAhjjvoRm3s7e/g5atv8XbzFQZxG5ZPN1VLmEXXtXUByfObDGEBhbwChIycmJ9ZRylnAOHVLUBI2T6z3kwjTt/BegZaGEJbBYnHQ0BoGMKaMISVWUdiJxqXm7i+wRAqp88hQ0gJJxu+ogDiG6PYuyxhDmENvjOLapkzhCvI5+aFIcx4YeDDYQVLKWLWRxhdo909QT86Qz8+QD85RJI1GPutZaK2yB/FMI9ZpFkJdlYSMMjCOyYjHncRxV0kKSNs+oAdwrYJWMkU6o8GGGpAqFQx6ufSZTRNCkBqAKFmCG8BwhcvXuPk5Axh3IPHMQrf0d1LSptdLMwvY2V5HcvLGyiVJxEEZXF3D+MMF5cNnJxe4ej4HKdn1zg+usDJ6bVEUzheUTJXs8RFkjjyPimHZEdYSCpI2IzkWeQQTfMsTGJESYKE11EMgggKKR2nt6grYEEUDdkAvqPA4OJCEfc2pnDv3jSWF0tKLsqMyeQUWW8LzcvvbgJCq4OU4wo297gibEwhTatIExUJxGvJ2UAB7lYfNt1ErY4Y2IizKCNKzNlpen3yngfoZTV00klk3hLyuUcoFZ4hV3gIuMtANoc4crF3SDC4h3dbr3F8zrnStuQqzk5N497aOu6trGFtcRnVckW5STN/sT8QxdNdPfJhc9acgcNzX61hZSjDekO5jLr5HByPeowU3UEHx0eHYmizu72NVqOBNInFDZhgMKBcVINCiZzI5+H7OS37zsk93W62ELgepiZqWF1ZgR/kxZq216XrJuBY2pGUzWE5aJURjXyUI0jnZ7hKOsrbSGSdUkckGEQh3EIOWTFAGnjokx5MLWSxJXOJBIM+36ewifrJNvbe/gmnB29kRt7LOnCzEF5GNQzPtZF7iMEAxtk30YAwtvJwCzSVUQzh3NpDeFMLAEc54CHMHCRODgHXQnSNpHOG5vkRDrbf/ZipjPQ5f3UZ/emafvgVnwJCxYqIpa+WgnImkKDQ9xQYZAQFpaOOxRvZSEu1fJTfa0xlxmyNx4PpR3EQBHP8PabMHrGJI7CmD4kbDKGRmWrZqJakqQ6+AYdDL29Nkt8EeTJaexcTOGQVx99E09X9340h/AUL4bNfejfjMwKDqdpjNChM4lTYwZgbSGij4lUxXZxBbYLZbzH6jQu0P+7h9M0PuN7eRHJ6jKDVRDmJkOcjDlUm2miFaopqxBDKCpV5BsX0KK2+iYvQa2mcTRzrUBEQ0plNAKGboptFaPQ78Ep5lKdrCNaeoProG8S1JQSBkmsgxxk2SR+/BQjH35vxZsddSElrCMeJNkWBjr74xlttTr/bF+a20Y/e4IeuJvp5jDGGUm3JacpflwJJjKzVQOf0GJcfdnH9YQfJ+SlynYaS7WaJsIUKEJog27+MIRwHhONmOiwL+D8BOhJtYKFlOejm8kgmJuEtLGDu+VPUHj2Cv/xAgUKeVuEhkh4Zwi10zl4juQEIByrIXmdRKdClfgOLOQGEkjU7ljernUGVQYGSVY0DwhsSddNc0IZGBHBmtkRdXYPK9XW9YdA0bJFqlkgDVfMcjZRNty8IQkaA0BjNEBAuakD4FfwaJaPTAgg3dw4UQ7i1i7DXweLcDP7x9/+gAWHpZwFC3hcR53cJCIUhjESmquY8R5JRt7wgDOE0ASElo6mLg3oL7wQQbimGsFVH4FlYnGFI+TrW7t0fSkZ/GhAa2ZqJQXEkcsK4jFaGgPAZ7s+sCiAsBQSE1/jXf/4nvPzuj2i1OUM4oRjCVBWTwhAWK5iuzWNjCAgVQ7h3dojvDl7hT5SMoo2eTUCoJKM3GMLIgUNAGOsZwie/wzMBhBU0T5uj2ImzOhg7QSziDiWjymzNrKlR80A3i9QNqh5ym0fI7AEmpopYWV/C/cf3YFcKYiYD9HFycShA8MX332JvfwuOlyFXdOA4GVyP84O2sAmM2+BsFM9sAYTL97E4fw9zU6soEhBednF6eIWDnSMxlYm7dJgkW8A9l3NpOnTbSKO1ZJSqDAGElIxyCowMoeQQTipASIaQgJA5hAIIPyDJrj+VjLIpog2dR4CQ8S8qh9A3ktHiMgJfMYQEjYySIYNHEJEmbfQHZxJC3x2cIEyPEVmnyNBWedN8EAwm/L4ADgPL7Uk4VlWkmuVqBYOwj37YQq/fQBgzFqMroFB+B5l8AYRaPqpnCLm/qNl5Nc9GyWiWEhCWYGVVlEsrSjJaIUNYwWU9wt7OAV78+RVOTs8RJT3kCi78HEEhf1qEdruDYrGK5aVVbGw8QqUyhWp1Wv7Nc/Lo9Adotvu4rnc0ILzE4dEFjo6u0emm6Ie2sIVxyDrJh0VzDzuD5YzVS4xD0GH2BIEch1APBQoJCMls+44Pz7ZRygHVkoNq2cH8XIClxRIWF0qYny+hUnFQ8JpAfCoxE2l/G+36Dzp24kxMZZgLaeb0mfvNecosLSOjWZQMiXg6F1KBQs4oWvJQwNzSTYNhySa3iQekATqYQDstw8mvoZh/hnLhSzj5h4C1gHQwietWiK0Pe3i3s43t3U3Um5dyDpQLRcxNz2BlYREbq2u4t7KOcmUECCnBFNba/NIxcuKGEsY0rs1HfYurRrUaS7EY4m5biBCh1W5if2cX71/9gNOjI4RhCMem9DlQ7KBmCcn6kTEmW8imNK+JfM7PodNsCfNfK1exuLAo7qSsyVh7OYzsom6ctbUBgTIjQVDImRfVxJbXYPwWh2BQn11U4+Q8IMesYKDV60lzgPtBGjJj0IdPQiVsoE6G8O23OD14jaRPB20CwoEAQsUQGkA43phWcSGJzBDmhjOElZklYQjn1h4oQMi5frr3Mo/acuGlLVjhFdrnezg/2DWA8LapjJrdMIeyuHLJaGT3P2AO4f8XRf5YDToEY/y3UTGpAKEqkEgyM7DTcwINCIvSbXQdxRKqWUN2ekZfbwwK5KeyQ6BloPIbhrNPKujZDCqZrssQPI53XT6RjKrnauYH1d80yNM5hHpg6/9AQDhytPx3rZZh8TL+U9SC4SGoHvy7nrFLMyhASBaKgNDChD+B6fw0qmXmyfXRuDrF9fZ77H37B3EWzTUbKA/6CPpdBEmEAmfaxnmoW5JRFicm6JSgkBIm0ekTEJoGswaAhqEezhKyT6wBITe52Kf3WYjzdh1BtYzp5QWUnv4W+cffoDe1giBgAVWAk6M8GkhjyvvG7NGHMi/+QjVbNtSE3hjE1LutvHUjEKG+xNyA42zhLXA5fhANWVMtzzQ15Dj7PpzLHZM6j5+kPChaTeD4EM3dLRy9/g69/T3YV+coxX2UGGhNR09hVFUot+Zsf3Q5GfB3s5ViZN9mvs5AQQMI+fMV4OnYLlquj64fIK5WMPP4EZZ/8xuUHn0FzK+r90qbyhAQds/eIGntjDGEoQomtjwBU2p+QbNwIv8iE8FICkqXWMoa7x1lUGDic8z38zkN5xBlTZksRzVTohg99c4o+fDIkMLIycalRsq4wlXzSgZU6u9Rw/ejqdK7AaGNyF1CMPUc5bmvkKutCiC8OGvj/e4+vn+9ha3tXYR9BQgpGaX7Yqn08wBh6BAQ8vhOZAZEGMKhqYwBhGU45QVUZhUgdIaAsK0BISWjp+i1rgUQLszWhCFcYzC9zBAWf4IhJIvARgTNgZT8V8LpGTsRO/BjVxjC5SJnCAkIV7BCCWuQR/P6Gv/2L/+MFy//iGbrEtMzVSmyabIyZAhLBhA+EYawKJLRGHvnR8IQ/mn7z4ohFEBIhlCvf4sMoQc/suH0LVTiAMwh/E+P/xqKIawKIFQzhMe4pmSU7oQxlGRUz+MNZehjTsEKAJpiabQPZFaIzO5iYaWGJ88foUbXXerpyaTYEd7uvMH3r1/I47pxjnzRQ6HI4HKyhBoQeq64q7quI2d3Pl/BytI90FBmpraCgsRO9HBCyejOEVqXbURdyrLoMuoMozLMVjXcY3XsRIwUMc8BmSFUktGF1UksjQHC5tWWBNO3uiqHUFxG7S4kM9QALelZ6dcuDCEBIRlCDQgrlIzeBoQBLIcAoo84Yu7gERrNPbT7h4izU8Dj7+oN3agtzvdFPhyUBGTm/Tn4zpTMaVUqk+jHHXS612h3LtHtXyPJWshErkh96k1ASAbXSEgzAYRsKHkym5hp9pGAsFJakQxCMpxiKtMIsSuA8Aecnp7L2gyKLrychSBP86sYnW5HZJ6V8iTm51cwNT2PmekF1GozqJQZ4M5RHdp2APXGAFcXHZydNXB4dI2P+5e4vOqh3Y7RbpM59WC5MWxmfCJUZzb3Hs3GqiNL1WcKICpjOI435FwfeT+PvOdibrqIjZVpLC2UsTAfoFazEQQJfJ9guwc7OQOiUzgEhOEueq03ChBmBISXsjfK/D7PEspEM5ruEPBzvpag0NWAm80Brm82cQgGKfcm6NeNXnMWypPlOgnQsSpoZUV4pQ2UC1+hXPga8B4DmEK3VcDxeV2MZN7vbuLwaF9m0X3fRblYwtTEJGrVKu6vruPJQ4LvqjrDkwTxYCByWgH8ZmTckA/mvB8/IcZjJzRDSJ+CiN/vssGXoCNy0Wsc7exi781bMa8hM05WsFgsykcFCJVklE6jlH3TdZZ7RC6nVEvdTkdiYUr5AmampkX+y1qaeI8kC+t1Zhbq6QgVOm9Anyk7VDEOKkP4edOLUrYbzDe1pdHeTSM02h3pqYjZXwxUckXkXR9W3EHzZAc7bxQgTPvnyjSNktFsoM9fqk7UhTO1/4ghtBBmgUhG3fwkKjOLAghnV++PAKHjy5lOQOinTWBwifMPr3Cw9eZzgPC2y+ivgPDnAoFPreUVA2FCP8W5SvTnLmyb8wiKIeQ8IeMobCt3ByDUc3vD4vVmhtvIK3QcEI5I+BuSUQMI7gSEOmpCrJdN7IS+CQwjonzzPpG6/cdiCMfBxBiJ9YnW4eeuCvN1dzGiKm+QUgplrqIbCbRbpqJPwGAqwJB7+URuAlP5KUzkfaRhG83zY1y8f4PNf/1n5DpNFPtdlMI+/H4PuSQSUDgSEY+aFEpuNXIPHYarExBKcaJnW/S+Jgy2ZNkAACAASURBVHudVkWMm8vENs05bISOhThw0M4iHDevUJiaxNzGGia++U+o/Obv0JxcEHkNg2rNzAWfjYmfMDEqPDilA2Za3GMmSZqSU6zcMCxQ/bcSn47byowArXrVStJs8N5YC0caLHJAiVRVy0GE/FM/b9iPGwOPZs5WZCEEJL0ecHmGwcFHHL/+Du3dTSQnh8j328rtVV8HKcq1/PqnVs/PAYSUI5k5PiVP4pVUgLDveGi7PtqOh16QQ2l1GctffYW5538NPPhSvZ3RIaLeR8UQUjLa3EWQMZh+gFxKhpBOfxSqsJsp3KOSZRIQSqERIRXmhR/5nivophwHdcix8tRTYdXqGFOtMglvVzJUKZ9uMIQ631EzCMokxjCGCuArq20ebsr0R/1MBS5/GhBSMmojdJeRn/oC5dmvkautAMEULs9aeL+zrySj2zsY9DsSCE+G8NHDRygVS3A6J2gfqWD6/tkussYhCiljL+geqIBt5NgIh4BQmUiwGSAzhHAxcAqIGExfnkdl9gmmVn4Df/6+vNdH121sfviIN5vvcHhyjC4lo2OAcHXjvshGFSBs4+X2TZfRyGUgdoKUphO2YQiVpFjGD2SG0BHJpgKEs2OAkAxhYQwQ/mEECCkZvQEIy5iqLeDe6hMszm+gODmpGMJzJRn9086f0bDa6FMy6mqGUK4bc9g8+KEtM4SVOC8uo3/3+K/xZPEJJq0JNE4bOPlwioOdQ1xTMtodSPFEQMhIJ2HbdJ6l+qjbQRoM3t5tMzuEV0yxcm8WT58/RjBZQdhrohN14BQcfP/uJV6//R5bu+8EWPkBZwZJDGTwc67kEN5kCAvI50pYWtzA/PQapieXUQwm0bjs4Xj/Ah+2DtC8aOkcQoJBB440hrnXKLfA4ZbC4pONOLbeeRZYGYJiHrWZgoTSL63VMDHrSTC9AoQ7aHU/IkH9M4CQLKkBhBw/IbAiIJzQDOEqygIIaSpDuWcOthUABIQgO3iBdvcj6q0dcRdNrWs4OWVEoszyWNPkEQ9ycFGVn1MMaFIzi2KpBD83A5Ab7p+j0WSg/QWi9BopWvpnqJlCNUNoKmsFCsmq3WQIi0Bahi0zhGQI11ApryhAWOcM4RggzAbIF134gQ3HS+G6qTjDpokyimHYfW1yFvPzS5KfybnCfL4Exy7IfTcIMwz6GbqdBI1miPOLrgDCq6sOrq+66PcTREkLcdYR9rM/GAgjxVdAkMHzjVJS11dzpszqrFarEnNQzOVRzhdRyPmYrDiYm8qLPLRYjOA4TYThNVyP738PVnIOKz4XYEgg2G9vIo0OYGUXcEDZrs73lXOLcQVssvL6UpLqwko590qIyzlBKjnYLOjJfi0n5RggHPZRCb6zAF27jJ5dhl9ZRyn4DfKF3wD2AwGE19c+tveO8P3bH7BzsIv69RVKNGoJfAQeDVxy8B0X89MzWF9ZRbVSESCVJAkGHFQdzt6PjLsNETEcUBqLUzJns4mdUAyhMmEK0witXhvX11doHJ+gfnyMqNeTZk2+EKBSqYihDAGhuIyKbDQnbrOU93Ir9HxfGH8CQjqIepYr+zuzC/l8Eiq15H61pB7g6xBmkOMuCc8ZVS+wDuBzkpENHfMlsV7cixhvwdgTx0JkZeilMbr9vtQdnu0icHKYr82gVqI5UITO0TZ233yLk30yhJwhJCAcCEtop1QaKdf4zwHCiICQLqMFzhCSIbyP2ZV78KbmgdIk4AUAGULm0YZXSFonOHj/Lfa33uDycO/nSkbvip1oI/MvkaEPTg8J5M1ItealC3lDSvRT1c9/kM/fmTWmXakUKDQunXQP1ZmEXhG5nAKEKqSeoazG/lh/j3ZcMjJONTSvjRnGLWfMbOEwWPWOAHBV5Y5MZYaZO78Cwk8F7mZhjrmFDtfqHcDxJ9exKQM0eBF5iZbJSCWtCjbjYtbt9NHvDwQUUlSwVFtALT+JgMXx9RXqezs4f/0D9r/9IypRH/l4gEI8gBv1RaJGt0sptscZLx1oO2IHFZjSSYCfAEJZakN5n/CXw3lEzkSRfQltF5GfQwsWTjttVJYXsfzkMab+6m+AtfvoTnNAXfmd9no9DAZ8TbFkATGriIenHHIyd8F9RM+f6giU0aExxiANTUhuxlPorVJDRA1BFLoyeOQmMNHMpDJB0J+SDp8BmHLq6u6gkory+Yr1PCjv8dUG3W0BZyc4/uElmjvvER3tA40r5PpdFJgHqQIQRPbx+XU2voA+NcoxIFGtIgKwMUCov1UBJRsD20PX8dG2HXRcB+7MFBaePsXcF79DnqBQbK7PkUTHiPqHaF68Ra++DXtwjVzaR5Dx0GKnXlmw0z2TLNcQENqhyPBSMj8SXq9mPyVzUhtkSWGnJaeSYairdgXpDHBTbJ5IRofXgBdAgUAzH6gYBL15aUCYEhCKmsKATAMIzXpWb8qnDKEBhCsIal+gPPcNghozvKZwddpUDOGbTWwaQDhPhvD3ePLwqcgks+4J6odvUT9+h975R2StUwTpAL44yqqnGctcmLpShl0Vwa2MnzAE25c5Dq88g+LiY9TWvkJpbk0Ci8/qLex8+IBX797i8JiAsImc62B+dkaZyjB24t59uLnCZxhCAkK6jGpAKLNGozxQBQg5w8cZwgDLxTlxGR1JRscZQgLCC8UQ5mzEIhnN4ImpTBnTtQVsrClAWJpQgHD3YgwQaskoTW7IEAqrYTlwEwdeaMMLLVSTIp4tPsLfPvqtAMIaJtE4a+D4wwkOdg9wfXaNsDOQUVUWbSrj14inRo7bQ3G8cS4c26u5Rhfvz2Pl4SJW15fhFSkVq+OqeY5WtyHM4PbuO5yeHyFP2WHAgjEVMxnmEBIUCiDUpjJU+AS5EhbmVzEngHAJpXxNAOHR/gX23n9Eg5LRPnMIFYBVz3tY+qr1Lkc53xeduSY5iRly+RyqtQCLK2SFpzA55wsgbFzvoN7aRbu3jzhTgNByKCE07A/B1l2AkKYvGhBWVlAWl9HZESBEHhzoTJK6mMm0untodnbQj08BqwfPJ3vIBhwBJkFHAWE/h5wzhUppEdXSEnL+lNQysBl90EV3cIRG6wCd3gnC5FJJXPk8CQYpO9dNHh0/LrPII4ZQS0YTykXL2lRmGROVNVQry1oyqgDhSzKEZ8xHHKBQ9gUQ2g4BYSaAgHP6aZIhjin3dIUdnJ2dw/zcgjCHQTAB1ykO3U0JHsMB0GoN0G6FaLX7aDS6aLd5HrdEmtoPCRD7AnSo4GGjk4CQckQFNHzkcgFmZ+ZQIBD0cwIKA89BIRejnE9RnSAqoQz3GkjOkaWXiNNLpPEVkvASWXyJLDpFOjiWz1tZA7bVFKDHdSMsocz+8doqQEjzGpoY0dCHD2EEbYbQU9VBAD52FI53JTSTPLAqCB1GB60gn38Ov/Ac8O4BmEG7XcTReROv37/D5t4eTk+OEXiuAoR+TqTUvBsrmi0kIBPn1TSV2UrlYjMiz6TkkUNXRw4NSyo12z+sTHSzR4ChFhozPmYQ0Qm3jbDTRtTpUHYkDYAg8FEoFlEsFuT683r4BIY5X/7bSEZ5vRzHRr/bQywuopnMB/NNIvNLDwfWXjH9HOIENPhL4xRpnIg5jpKMqnpI2hr6Hh6qqcTN34ZNQKjlrmEaozcYyM8jOzk7OY1H6w+wOD0Px8/QO9QM4f4rxD3GjLTgpKznOHfK3zmSnBvHcRP1EnMcIaNkNIAnpjJkCO/Jw52aA8qTQK4g6kMqEeLWGRpHWzjcfInz/W0MGlxjGS1nRn9Un/y2ZNQAwjNs7f4Z37//f5CvdpD5F78CwrH37k5AKLN/2izG5Nooj6KhZNQwhAIIhxEU2trYGL4M7fDVHa1YCh4w+qN0RsdC6OV53QaE5sneNpUZ+5n/RzOEupr7pL18k38aXvJbRiY/iQdvbYfjs4MqlUAVN2J3DRf1eguddoeKC1TyJTxYuY8qHSJbbWD/EJevXuHy1Q9ovHuDShwioD0xteYJA29j2HRjZCkojrJmXk7FThjWzxTnMrUlEQNKMmrwqWzXtwChKczJzrCzGlo++l4RHSuHqyTD9IMHWP3yS1S/+RqtchHh7Ix066I4xtnZGa6uLtFut+UA5VC3GsjPEMXhUFZi5l7N4PTIREZfnOGc3yjoWDmEqntCDhPT/pQXqSDvyIxJN0B08Tiagb0VoSKjAsr0ROA62Q2PjnyuyDxmqjVU8yWIDd31JS5ffY/Gznv0DvYQnZ3A6baRI1jPGEURIZeaYN6ft1puQcRh7MRNQDgu11QueKHtoUdQaDloOzayShGTG+uYefpbTH/9n4FSGeCsikUJ0jXqV5synxS1T5GL28inXZHRWBKqTUe1ZGiXLsWFSPAixCIF1AyhBt1GMmqyrUwa4zAHU2eRGXZQgB8Pu6FclNfL5AmOPqpyQM3CUS6agGY1BLZjcxVD5nFkTvR5QLiKoPYlSnPfIE9AmKvh+qyJ9zsfFSDc2UafDKEAwv+KJ4+eoVycQNI7x8Xxe1wev0f38hBp51ruPT+15GEClcm263JHNVzI/OtGgzh+2i5y5Unklh6isvEcxZlFREmKq+s69vY/4vUbZmododvuyIzL7MwsllZWRTLKYHoCwrtiJxRDGOnYiVQBQ8NOc5cZAkIyhAYQPsP96VWsVMkQEhBeacnoOCAkQ0jpGfsJjJ2oYEpmCA0g1JLRC84QvhaGsG610EeIkDI7AkKbbREbbkIwyIeDiayIpwuP8DcP/wqPFx9jCjVh1073T3D44Qj182vJARsBQu0ErDIb1HowMQ6md3dzQEoY06/+89eYv7+EiUnO7wOdfh8nJ/vY3HyD129e4uj4I7q9BspVmk8AXo7Al/JDSs+4V6nYCckwszl/VMDC7Apmp1cxXVtGuTCF5nUfx/uX2N3aR+u6g7jPxocGsHrfJWtijhiCv6HDh46z4ScZn1CquJhfnJAZwslZAsIuGnW6Ou4JIGRAvJKL3gaEuvAXOlJl+nEeTwChy5GDZZSLC8j7MxoQBpJdR3DZDy/QbB+h1dtBu78n7KBtERgLDSJzZmSjONcX9Qly5jBVW8VkdRGOw5mxvPpZSYhueIAmc057hwiTMyTZFTKRLir2SjV8lErABNQbUxlGPMgMoQaEtjUhzqjMUKxUyBCWcVEP8UEDwrPzc5FxKkDoSFwI5z/FEZYggGdMZqHdasv4wuTEBKZnZiU6pFyYRik/BY9+Dj4jN/h+cW4wIcYQUNDvh2h3euj3e4iTCIm4iWpH0TBWviKMKXI9uTfIEnJ91CankfNc+DbkQZWyK4Cd+ZFtwKkDTgNwL4H+HiK6uYbX8ojDBqykoUBB1oZNl1B0kYHNODZ89DUBx40CkYtSTs2ubpqG4gicJGpu0/UyGYMzpcCwFJFNl+uRjTUyR1UkVhVOsAg/eAi/8BjI3wOseUTxNHqxi80P+3i7tYvd7S30220EvotCEKhmCRulroecbgCbyklqHa3CGcVOKQM99TnGl9zVKzWDAmrvlJ6iUfPQLErPi8sadSyRd6vcUA/lcklAOUGiAoUGEPoKqGmAGvZDxGGIJFR+DWQCYxoDialfLEot5fYeSSOb64JfS1CnKUSNmSSEZeQCatRJ+veQ/afrKJllNsXz+Tzur93DN89+g/XFVTg5C72DbZGMnuy/QmIAYdIXUEhAKPW+RmyKGOI7rNKOOUPI8HkyhF6+qgHhBmZXN+DWZoEKASEbHxl6vQE65/s43PwO5x/eontxDDfu/pTLqDGVuc0Q/goI7yrn7gaErHVVtqAUuQLwFCCkXNQnQ+gVlbEMAaEOqTczh+rrlehtmBHIRTEOCDUQVJ9XQdqmRLrpSDp61kNb6iFDqH/mr4BwSCaZd0vNNN3FCH7u33+s2FffI0lFw41QZfIpBlmF36aJjXq9icEgEhatVp7E2twSCgSLF1fov9/G9es3aG2+w+DjB5SjPvwsgpfRnljlUSlWRYEhYZSlgDKNBCOz04hPA8LxGULzisfBo+nvqWOcUkAXoZ1Dxy6g55bQzxcx+/gpFp4/R+HLZ8BMDd1qSTbTi4tz7O7u4eDgABfn5wIEKc/gYU22UJlYqezF4WysbmkO51uHXU3VXRzfHNVmOdYCHfU/hpIypX5WMtHRPWV+n5Fi3HTMZYfT0IfjgLCSL+PLJ88xVZ6El0YAzWX2tnH1/i2uNt8gvjiD3WnCD/sopCHy6QB5Hez9y+GgXpZ67kIxcopNkBU1dFFVLDPzCPu2h77louvaCAMf+flZTD76Gqt/+3ugOgnk+4DbRmbX0W5+QLO5i0HjCM7gGr6EvmfimMY8JS8lQ6hAoUhGbRYkDBsn8zOSjKq8SdXMku71MLDaAHWzM6lsxqFzqRH+Dmlak01mLOo1Q6hfp5LGqoaEagSMZKNGMmrAI6WaAh4lmF4BEn4MXTKEZOa+QX6SDOEk6sIQEhC+F4awP2hjbn4G//gP/xWPH3yBankKaVRH4/IDri/20Ls+RdKt63gRG57Mimm2x8gYxy62mhPWzToWT+UqnPkV+EsbyFdnECYRrq6u8OHDB7x5+xZHwhB24bv+GCDcGAOElIy+vhFMH7nRLYZwHBDelozmsVScw9ecISQgpKlM3gDCf8KLlxoQzpoZQrpFKlOZ4m2GsDrGEB4yh/DPaJAhtAbq+bi879T778Q23MiWOUK6ij5deIi/vv81Hi08xrQ1hc51B5enV7g4OkfzqiE5YHaSwbMpGdWyKX02mussta0uktQqM9mflPAmePJXzzG5PI1cnoVrhla7jqPDPfzwwwt82NvExeUJwqiDcoUzRxbcXCqAsFCgGQWN4DxpCJH14Fmd8/KYn1u+AQg7zQgXJw0cfDhBp9VHGkqiqW5U6Uac2XJvdOWMgkE9Z8e1ERQszMyVBRSWpmlf2B4Cwlb3QLl+EhA6NGy5gyE0bD0BIWMhUJU5v2plCeXiPPL+tLiMWlZe5vWipIlu/wyN9iHavV0MkkPYXltJ++W+JrjkvFoB0ECtGCygNsGsulnYYLFJSVoRWUxA+BGtLoHlvgDCmIYo0IBwmGOoAaHOI+RBqAxlNCDkDGFagQKEixoQLgsgVLET+/juxSucn18gtRQgzOV5ptD5k+6wBAi83mrWmAU/rx/Bi8gJvUCY3YnyrBjNFIsl5PL0dPBQYFfA4mtWZw2BAsc3BJiIpFA5gVNaqGIoyDgRjPI8UwpJjo/J92svHmWq2gbSOkBAz4acfQXYZ4j7OxjEHxCGDQwGTWRpD27WhYc+XHsg8Tp0COXZnoISdL5XBHJkfQpwqC7ToJBgkC6vaUZ2MITjqMgPsvs3/f9UU8Wo0hIa1FgVWM4MnNwGvMJ9uMV7EjmRWHOIUcT+6TV2Pp5gb2cbp4dHYlynMv8YqeZJ84psutSYWiKtTHbUaIzKINZu6kP/BJO5fGdlrX6OqcEMINTRRwSCNH0iM2gMoAgCCwU6irIZ4AlAF0Mosrc+XVjVmubPTGjcR4AXxghDgr5IGtMKCCbSyI4FGEaIwgjhIEQ0iGQtjGRFn1aIpr5Q7wObVoop7Q/68ntL5TI2Vtbx5eMvsDq3DMcHOvvb2HmtAWFfMYQiGU3VDKGc7kYyegMQ2kNAmFo5uIUqqtMLmF3ZwOzKOpzaNFCqAkEBCGNcNZq4PtrF8fYrNI/3ELUuEXCt3M0QmrLvV0D4Swq3zwNCEyehFoYq+tlF0YCQIfVuQQNCGstoUxnDKMoNO2ICpag3f1c84M3Pa+bwU4ZwRH39CgjvurJ3MYRGSmhiEsa/7y8BhPx+bQbCjY0bJecIZW9RDC8lK4NBglazI+ulUChjaXoW8+VJWGECHBzh/PtXqL99h/7HXTgXysCEoIQGFpz1kmgAXWQbKapAILP+tKGMejVqSpoMoQGEIv3TQGOcIRwJPlj0kqHxMLByaCKHvl+GMzOLhS++xMzTp3AfPQDm5xDmPDSaDezu7uLNm9c4OjpCq9VScxa3AKFwk3Le6jlYAW56fY+rKG9cKg3kTCPkjrgKdQqOZ5Qp6cwIaJp7Y+TeZd4aYw6giEZlP89Dv1Ks4Jsvv8Hc1CwqPPj7XeDiFJfvXuPw5bcYnB0LSMwNeihlMfLJAAWd4/ZL9pVxXDuUiYwDQjOkryXH3F84NB7Kg9JRCz3XhlWtoHjvKe793e/hzy3ArlpAQCkYZ1hO0WkfoHm5i5T5R1FdJMcEgQIGU35UweviMsqsMotgMBZQqEwOFNBhQSeyZ+0WaGYK1We1c/EwI25kHqPeb3NPaZ2KDrKW6ICxAt+E26tMQ9UYkNRBYQiNqYyW4gkA5FolIJT4+DFAqBlCAsLcJOpnTWzufsR3Agi3FSBcmMY//v1/w8N7zzFZmYdt9zBon6LdPEbYvETSa8jsoJe6cLV5yNA4YWxmR16ZdMTVGmMRmatUkE7WkE5OIZefQC/p4+z8Ars7u9jc2sbpCa8LGUICwhksraxg7d461h7cg+vncZW28HLrNd4eb+Nj4xhX/TpuAkLOEiojh9umMl7kopIoQPib9ed4IIBwHqV8oBnCf8KL7/5NS0YrcEUyOjKVGQHCp1igZFQDwr1L5TJqAGHfAEKZgOD7b8OKLbiRBT+hR2UZTxcf4puNr/Bw7iGm7WlEnQideged6xYGHea2JdKccFl4G0A41sw0QFCV6qONwmT9xXaC1UdrKNQIgFL0B3SVPMLe3hZevX6Bi/NjYQcpsSuVNSD06TDKPDpml+nGlU7yporDdwPMz61gboYM4RJKhRqiHoQlvLpoYNBNkMVqBECpMtgUGXN9HhbnKhbHuBebEWrXS1Cp+piaKcAp8+ZoolHfxnVjD60eASEBRU8ko+BMr4SVc+83myOraOVYTsBnZRX4LgHhIsrFOeRzNdgowEJeYhW6vQu0uidodU7QYySNdQbXZ2wBXT95P3NeTQPCtCQMY7lIueg88vkpzR76gENAOBgCws5gH4OYgPBcA0IdVaPv01EoPacoeRaa50yXUQJCzhAqQFitcDZtBAg/7O7j5YsfcHFxCRoHFSo+gjwLfzYb1fwWgQDPGq4LiXMiqJMzV9HKlP8WcmWUyxMolSsCCgv5EiqlKnIeDUYYM+HK9xD8cRsSR3dNt/FMEPM+/pvewoZtH4kA0SYk8o90y70EeqdAQonoKRKax2THiNIDxOkh0qSDJOpK5iPNRFwM4FohbIuAUEl3UzadZMfLI81KyMB5vUAevN5p2kcUd5Cm/Dld2DavYyxRPcryxszZ6ztGz+tn8rNKgMV5s2W4wTqC8n3578xZROpO4Lod4fCsiYMPB9jd3EG/0xMzl0KBEWqsaxX40if4cPxCmL2xx21wOGT+bp3fNyquYcNQNUMlI5SjJ54jgJCNFDYDlHQ0J9JdNpwJCPlvAg45I6hnjaX+4pqIyPppJpAAkKBQZKIEgvy7AoRxSFAYCzCU6KxPeALVbNY9PwmMI2tqgHESK4aQ3QICwtXFFTx78BSL0wsS+9ISQPhnySFM+qeSIcn5QT7YSjOSc7nFTY2m83aTzEKceUgsH25QQXVmHvMrG5hZXoM9OUXrYurg0Wt1cHx+iYuPW7jY30JYP4UddpB3yEDeKRn9FRD+RQXbkMq9+d1KMqoZwuGcmIucq8LpxyWjHHwWQDicOVSsongL3ZCEGlBoDkAlD1VgU0nnlLRUfd+wGNOr6FdA+EsA4V3A7y8Fg4YhHG2O4lbG0TkpFF1EYYJOZ4BedwDPy6FamcTK9CwmOBDc7KC/u4eTF9+hvbWN+OQQQauBYtwXMEiGUDpJsllywzKM2RhDc0syqgptDQgZG3RH7IRpZhvwaBhCAYR2gJYVICpOIr+8irkvn2PiwQPYa6vAwjwGjo3z83O8e/cWL1++xOnpibKHHgOE7OSqZapuInFrG3Hjw9xBU+vplIyx16dX+HB+dvz6mp81ApoKc6oIiSHzrn7E6CAzs3pa1sJPi1zMVZ3gYqGMp4+fYXFuCbP5HDyyf702eu/eYOeP/4ou5wibDfgEhCljQPooxJzNu7X2Rn2aH912FN5Sr0WZuOjGggFjGuxzvyDwISgkU9izLXQ408bnuHIfq7/7v1FcXUNQy8EqUsPUQ4Y6ev0T1M+3EbUPgcEF3LgHP4vF8tojS5gwQoFDDFxfKTI7AQvthAYmXD86nkmcknUhagpS5Zo8ivnQwk99vdUspJnVHPaC9Zcreax6qEJGNWeUmGg0N8iIB3FCHcZOcF5NGdAoIGgAoWIKFUN4ExA2RDL6QRjC9ztb6IcdzC9M4/f/5b/h/vpzTE0sw/ZoKtBA0rtA3G3Kg4DQpcNfyr1bM8xj11UZF6lZGbnPuaMzx4xZXcUAvYAy5BLacQcnJ6fY2trB3t4HnJ9doNNuK8no9CyWVpc0INyA6we4TJp4ufUK70527gaEcm2My6iSh4nLaOKCgLCsAeHX68+FIVxlDEY+pwEhcwgJCM9lhtAAwnHJKGcI10Uyeg/Fqs4hvNQ5hMZUBmQIIzFWMJJRAYQMmicgtCt4uvAAv1n7Ag/mH2LGmgHLkrgbIelFktXF/C8FCMm3cSZPNVbNmrrhimwGpbQEXrknJ5jgHGRAqXGEy+tz7OxuYnPrDd5vvkKv1xSZnecDxSJNKFhUAq5vK0CYU/e8US7YFoteAsJlzE2vYoaAMF9DmjgIexl6nYiqSWG6jH+AAoV6Hlk3N0wenJzT2q2SezfXCZmdXJAhX+ET4TxYHY36Fq4au2h1dS4gnT+dngBCMRKx1d5v9mnl9qsBIcrwnElUKwsoFyjjn4BjFWAjQH+Qotk6Ratzim7/HCFD0Z0reDn+3Jw2esnJ7KAChSVMlFdRKREIz8B1JpAlNK9xYLsFZMk4IDzAIDlBnBmG0GSXjjeD1L6isurGAGFSBjhDmFWHDKEBhFdDhpCA8AI0DipWcgIIc3kyQWzcqQYezV4kPac/LAAAIABJREFUFZSzhGR9yAQRBHAejIV9SkBTRD7P2bOygEHOCwf0d/AUq8QzR+bKkkTNvvMckJlSmpSoZj8BozBKMRmvSKS2jMEoeGQceR05THaBtHWAODpFGB4ijI4QJ4ewnDNhCi3KstOQOg/JoHPB/1Z/J6Dj1U0zG2lGU60ykrSKJJuAbeUR+Hy/PCQpMyDbSFI2lZuwQKaXbtfa3Xk4g650moY1VB4gBWEJM2cBjr+MXGkDVm4FcJcAfxqDNMB1J8X5ySXev97ExcklBuFAYqUIBCUDUGbUbx5n6q/6H8WPRTXb5SEmbvovt09BOfPGNtMhs67qFmHs6fzr8x5VzDAbzcII6uatgEFpDKiZPgPY5FeSraR5X5jqa6cYQgUClYyUDGEckRXkR7Vu7gKDw1NJN3jkuYk6S0wS5PvIELKBSkfepbklPF5/iPnaHBw7ReMjAeELnB280rETChBK7ASb/GNZ0OZtMldUACHPOHhwgxKq0/OYW1nH7NIqbCqCyHjDxsVVHQfHpzj9sIXW2T7sfgs+528diR+7PUOojmO1pWgJ1yexE79KRu+q3H6cITTzfSNZoATTUzIqDGEetpjKMENmZNuuAN7NhwJ6YzLSoVaZh48uo28AQv1vwxvr88H0ciixA2ZkIjc6ruOvYfQOqI7sp1K9z7mP3hVi/5cA8NvfI1vNJx2bX/KTP8cQjliLT7e4v+QX6jldvSGmolcnU8jr4mLQj9FqdQUY8lCamKhhvlRFhZvo2SXq7zdx/uoVBvsHsC7PEXSbAggdkYty01czJKpgVpIQlYepN1Zx6RtXxqpim0U9MwUldmIoQxzNEIqrpt4ZRDJj+bL59B0WtGVYtTmU1u9h4tFDBGsr8OcXgNlZtDLg7OwUb96+wcuXL3B+fibyG87jiL6fMxaUdMiGrgojdhyNm6de6ZrR01dgeKmG9oIjB7zPYP0hoBp28MYA4RirMJwnNAeWzH9poMp3ksUFZwl9SsaWsLqygZWJCirCbiZId95j9w//ivqHHWTNugDCAucI5SOt28fvHc0M/IxleicgHFp4qwtmZigThs9qUNi3bfQcCwPfQza/hJmvfovSxgaK0xW4lQAulV5OB1F0gWZ9D73GB0TdI1j9awQsStMe/BTwOHTPIXrdmVXrJUXssOC2ECX8yG45DYRcySpTpgfGJMtknpq1Z+4dOS3VO2DC6bWzsTCP5kTSTQ5mIPLokzlZ85CMJkpaDSA0Jje8G34KEH6N/OSKzBA2Txt4v/tBGMJ3W+8Rxl0sLM3gv/xf/4h7q88kXsD2+DpopEbb7g7Q66j7QhgUzv/elByPLjhpOn1PCrtg61lOoE/THjuPZtTC4dExNt9v4eDwEBfnl8IQ0rCBDOHy6jLW71Eyug5HAGFDAcJjBQivB41PGEICd2N4MAKEzh2AcE0DQjKEl/i3fxkHhCOGkK8nJ5JRxk7cBITiMqoZQnEZRRvhLUDINYLYgkNQmBIQlvCEgHD9CzyYe4AZzCjAHGVwEgJYiJU7x9gIBPleyHssy2fs3Bl2WsakBLqRwDlKAmPLZVUT4eDwA3549R3evvsB+wc7TACE5wH5vIt8gQDAguvTadQVQMi9ibJ2pTPg+cg9K4+52SXMzaxguraIYm4CtJqSmT2GmKfMLiNbrpq6qklrGEJVhBsDb0ubWYxVyBIQL7EYXFKy3q5wTYawvgeRjKIJi5ECDHMUhlAHvpvYCXmyKvKK0kIrK8F1GN8wi2JhCoFfhWMztsBFtxOi0TwVR9AwbiDBFeA04fmUWPJryNaRZaTrp8oGnJ26h2qZAfdTAErIYobJsyAPkCZ99CgZ7e+KU+mngFDPtyt4c2OG8JcDwu8/AYT5onKYvMkQKkDIolweCcFgJqYiHUYPkAlkJIofoFyqyvUNfDYDAi0zdAQQdrs9BRI9X8UYOMrYimc4AcSAskKCB2kwWCiXA0xVy5irkYHMAekV4tZH9PuHGAw+YjDYRxQdIBc04XpXDKfRexndiSM4jC3iuS77nvoTpYwDor1cDXE6JQ/bLqJUmkFK+W/aREhH1LQBO76Gk9bpPS21AeftJEqOsl26kEq2rGqs0aBG5VKWkNjTsLw5uPkVWP4K4C/D8mfh+DMIUUanHeL9mx3sbR/g8vJSAJdIR5n5x3ipH/lDoCRHuP4/xQ7e/Ueaw7pxS7ZN/V2bMRn3aUsZwtiUChMUOqNZfwXc+aATrCZI9F4hv5P9ANZf0U1AKLOEsZoVlNlBmsokND4a1ZnjaoQbzSnpV8kuptxGFYoXQCnutHECL8hhfnoe95fvYW5iFp6doL6/g93XLyV2Ihucw01buikwYgiVE/vovVIz9cqwjOc+Z+Ztv4BKbQYzSyuYW16FW55gdwtRnOL0/AofD49xtr+DqHkJP+kjZycIHBnjiG9chxEYNIBQzJBv5RD+Cgh/ESDUzpGGtVMFugvfyauAepkhDCSLUBmKMCTUuKeZ2UMtGdVMoQKKXHNjwPBOhtBI4EZzhXzuNxhCw8UMjWkUSzLkaIarj/9yR+zEGHi8UeqOAdDRAjYHuFrRN/XsP6Mq/uyXGKeqn0m33Plz/ucBQrOzi1xBuo78SD07B35DdNp9OVyXFlcwP7+IKdcH6k0k+/u4evsOl2/fITw4hFW/QCnqisMoO4g8TNRclrl+Zm5VA8I7ZggN+/JzAaFS3pOF8llGoecEaPkFWNNzmHn+Baa+eIZgdQWYmgHKVZw0Wtjb28XL715gZ3tLuonU98thbeYIPcpy1EYuXTw+xkDh0CJkWOsp+etIljJ6xUqvf/N4Ga4KI0XVi+9TyajJwbsF/cfkvQq3MJw4h4nJOayu3sf92SnU8gHQ7wBnxxhsv8f2t39A62gfVquJShajSKYwYjDwzT93r9gfdxlVDKEC8aNXytkqFtAcwNeh8JkDAsI+AaHroj0xgWR+Aet/8zvMb2zAm5kCAuqa2kjiKyUbvdpEr70H9M5RcnoI0IafUN5nwaWmWJfhBGuxYyG0MnHHZHcyc3Nw6ZjssCjURbGZJdQzsuOtCI0C9WsYdYjNTCQ/hlEojyBHFo2d2QHisAXPjuBYlFQxtFfNzkozRMdPKGfNHweEuakvZIawMEHJ6JTk31Ey+v3bdxoQdjA9N4nf/fZv8WBDSUYdh7K8PjJ23+meF7Ng43tPx1nOalFOpjY3MpRaJasLIDodKrkZTQYIBLq0ImduaKWMXr+Ps4tzYQcPDo9ECkdTGd4nczOzWF5dwfq9e1i5twbHzeEiruPF1iu8F4bw5BNAyIJPgSHjAGsYwp8ChDSVMYDwDNMzFcl3G5nKFDQgXByaypAh7NJl9Eq7jDKHkIAwGyChrNi1kNrK4ZUeQsznc1IHVauIe9Or+GLtKe7P3sdMbgYOIylSwisPgePBs2xhBwmvpIrURk8jUKijcsbu+9GMbabeA0SIsxC9fgcHB3t48/YV9j5s4ur6TOIlCAgpM/R9G56EmzviLkobezatzJmpzKnYyMphenpeQPHUxDyCXFmio8R/2OI8VV4+8qxOYs5NcY9SjIbsbXIjKaMrumvyLKBahAWkyMwclfWpIhoo675AvfERzc6+5ASmWUtlAxIUSryAYd404yOAUHkWKGBahGOVkA8mEfgVeIw9sX0xS6RpSrdfRxgRRLSRgrPFbXHrpKSULpaMJXBQhI0SbFQwWV1FpbwsgDDs83cEAo64LpOki360L8Y0aobwVCSjEn/AQToJo9cgZAwQSvtHJKPcO5R5jWIIaf6ypFjJypLETlzVB9ijvFsko+eaIVSSUbIvNBER5kiYIVdCxo1kXUm3FVtLgw82XcgCDQbKNZRfWwhKcBwyg5wfzGRmkGuAgFFkogQnQ6nlWH6wzMuREIoQhl3MztawvjyP9ZVFVMpslF0gan9Et72Hfn8XcXwI276A59VhO9favIvNLaoO1Nw2lQ/aaEB23zgNaKGDFLPIrCXY7ir8YApeUJMoikHWxCCtI0nrsHrHsLrHcDM2rlQjLWOOLOOCKDFmxqxWfVgpoysIcAPE1gQSm49puPk1OPl12P4CLH8OiV1DFLq4uuji4OM5jo+P0Ww2hT0lICyXy7KGR2ZtaqcXqbytwJp6/9RZasxl5PrrecGhhFQduGq9aBbdHKICZJn9JwCQ85t8UMWjzJ+keUsHWO1TMPLUMCePAndy74mraIxImwaxLlPqLT6UZFQA4VgzWrGa4+e50a3o/GpjAiNMpGEIB2JclCsUMVGawMbiOmYnZsXoKr44xs6rFzjc/Q6D1iFsmgohhG+xtlMMoWk3DtupmoxRCh1G2NiwXB9BqYLy1DRmFpbgFzgb6qEXxbiqt3B2cYnG2RHssAs3oboshs8Z0ywjrhxHm4Yd5OvkJvorIPy5MOWzDKFh+MZmAtkFo1MZZwd9j8AwD9clIKRNspEdKampcoHSw7/SHaB0xcROjDIDR3OFWi4qIfYjQGi6qVKryFCtQMOh7Ea+Xzsijf30sZv6c4DQyHdu3hiGxVSMpikjzUcDCP89AO520T42sPNzL9qNr/v/FxCqG03fbtKR40xDphytaG/MIPowkfnBKEzhOj4Wl1YwPTWLMm2OT0/R397B5Zs3qG9vIz07g9u+FnYwTzcxvdkrQDjG5hojI226Iq53qhZRz2gMXPwUQ2gyCwkIaZ0fWTn0nBzahRKc+SXMfvUVal88hbeyDKtSQ+zksHt8js2td/jh++9wfHIk3chqtSIbNwtdxRKyu8eNW23mZkNX0lHVpjLNA1VrG7bTAEEzHzlGYuprO/6+33QZvT1DqPv/ZkccW7Nm1lN1lRMkKaNxfQSFCSwu38OD2WksVcvAQIaIgON9fPy3f8HZ9ibCq3OU4xCVcCCP8YB1fUp+sloNG3jzjhp1UBQg1NdOf5G0jNihT1lgUlLkCjAkIBzw4Tq4KuXRrJaw+te/w8qT5yivbAAFzv10kaYN9PqHaFy9Q6e1g7RzgJLTQh515GIbfqLcIU1jS3L1bAchM/0IBv0C7KCCXK4Mx80LIKQ5EiXwsqeJG5phCVVjaJwjVOe+vlpjzCcLNj4KeQ8u4y6SNsLeJay0CYdD92bORobi1SwhPyoQ9HlAOHBXkJNgegJCMoRTaJ40sbN/iLeb23j1/g26/QbKEwGePH6Ghdk1yZqzxDqfJh4yhK9kPMIA0cmRAEBZlzObaggM9WujTMoEI0cSs5Ih1O66xXIRgyjCdaMuZjJkLVrtNnrdLnJeDnMzc1jmDOHGBpbW12A5Hi6ia7zYei2AcL85BghdWtMzdkIxASojS+33SjL6cwAhZwj/B5rNM0zPGkBIAEJJVh7F0sQodmJuA8WJcUD4Gn/a/hatrI0IAyRWLJLRxGHkhspZNYHtJQRYKM3g0eJ9rE+tYyaYht1nAJOLkpfHRLGMAmVoliuAkFbz7WZTpLQyqyTAe2QgY04YU8mo/S1Bt99CP+qIc+zJySH293dxLkYyXZH2eR7NRjiPRPbfEadPziURWJB9kGKUv4trVBwlfVSrNUxUplEp1uQst4TOYzg4vycv6573YhKxqFQND4JBqWv18uDfpfjlXFuSioV/IZ9HqegLIEPaxyC6kjiITu8UvcEx+uGJyvUTMMgHVSGKaRvulSLDNtFVlHHnZWbQdYvCRjs2VUmOmo1jwZt0Eac9pBmjxGh8oSJGaCSjvrcI16nAczivVkVtcl1knI5dQb+TwXMrcIiqyYSkdwFCutJzpo2AcJwh1CyhBolK4sq6J0CWltUMoUhGCQgZO0FAWMZlfYAPux/x8oVhCAcoVjUgLBQkkFyNJVA6SPWJp+R74zswjWaiSOKdQu4z/VCiJHge+65q7hAgittkHMvx7VJXPGSnjRRc1R5agKmhLmfN+lhanMX9jSU82FjGZJny0gvEnQ9oN+livIs0OYDnXsNxGnAEEHJeNhN5Pj9SAj9ijrm66ShZQB8lpASDDueJHyKXn5XoHLJ8fY4A4BpJegm3vQ+7+QFu0hCHUjYYOG+ZOSFSRzuSWwSFMZzUhqtdRyOrhNguIcwm4ASrAgid3DIsbwGpPQfOGw4GLk5P2rJfnZ6cyJ7FkYpSiXl+3lidOQKD/Lxx6lYAbzQ+Y+Ke5LzVaiQFDM07e+uolBgoxQqKwkgzgQI25T5TNa16KMZu2ETWLKWcOwL86C7K60wX2UTuC3k+sp4JCMMhIDRO5uMlnXlmst9oIQhfgtyWvI2k6Z/IWrO9ALl8EeV8BWvza4ohpPLk6gS7P/wZ+7sv0WscKEDIkQ0BhIk6PU3dpjc61VYxTssqD5iDqxajQApFlCen4PlsHniI4gzd/gCtTg9hqw4nGcCJ+8JAu7ZIRn9lCP8i7HDHN/0yQEh5Ag+NAL5LNyTKRhUgZPSECrE32YUmd0lLRxmGLQH3Rt4pCO+muYyeY1EzhAZ8GcfSHwOEanDHMI9Gnqpe7q+A8BYE/UmN6m0ZhHEsNQCZBaFk3TCEXgfRpzErBYak0tZ9RsJzc602rMNDdN69w/nr1+js78Nr0LCE4eddCRIXQCgHLQHhuKutypIzjBrZDKNFVxBVgQsxlRE11yjYXdw4b8ROqABwcbK0fYRWDl03h7A2jdzqOqa+eI7qk8ewlxdg56tohSk29w7w7v1bvH/3FvXGtWx8lWoZrhRfSjIq5jK+AoLiFKblHYolNIhHg0KdUzgGBUeb/DDP0azYkSxFVvA4qjTSa921vDk/qGUp+utlAD5VdtTsJEsBRUmkHWB6dhn3ZqaxNj0Jn4xRryXmMlff/hEHb16hdXyIQq+DiShENVKgZfjnk8y00fMeU7GOf7mW82bS/DfXTs6fzJKoCEcikphFxWKPOZG8VmQIHVwUcgIKK48eY+3Z11h+8jVQLQF+BGRt9AaHaLfeo9XcRNzaRcG6QiG7hB878qCLpmlQJeIw6yFycoicPOzCJLzyNArFGmy3iCTxBBBKlI7lyx71KSBUF3copLsFCPmZKBwgCnvI5yh17iIJr9FvnyDunsKKr+BmPeXEl/Fgo6xQvcEEQTwcEy0Z5fNVRkics3Ax8JaQqxEQfo3C5KrMxxAQfqBkc+8Dfnj7Go3WObwcsLi4iEJQliYNCyo6rcrclpHoi3EI5VYKEKrfbepG1dIQIwsahNN6kDOdSaxc7lLa1qcSnMx/a3c7uLq+Elty/p1FaiEoYG5mHsvLa1hZ3cDiygoy28N5qBnCUwUI64OmSEZj14BBlUcoiY4/AgiVqcy4ZFQzhC//BxqtM8wMAWFfAA0t+unKyGB6EztRnKihixi7V0f44eA1/rD1J7TRRpSFwhASmxAQUl4sNv2pOtdyiYuKU8JKbRGLlUXUvAn6YCBv+agVq1icnkOtXEXZDwQQnpwe4uPuLg4O9kVpIMydbFJqsxoatAijoOaM2NxutK4wCDlb1UezcY1G80pMgwgGqULlvsTGlJhSaHaQxhTco4xagddNrS6VOxfkSxJQT5UPGx/CirMRQoUPGzLy3wQdzC9joahC6U2viR8JWlyRKzLWAaiUK5iZmsbc7KRIWKOwjU73VOIgouQKYXyOOL0QFs+yaVBBJ8nxkPfxDUYrjWj0JOuTEQWUBPKhwTTZJ8oICdqzECkBA5hjpyJysoQzg3l4LkPoJ5HzJuC5NUzXNuDaDKEP0G2mwjxavgdEIZJMA8KBishQDOGngFDufBkIN6whi/NxhlDNEN4FCEcM4RggrPjIFTyZZyMgNOBDQCHBAud2WVbLBdCmbrKn61gBOYMJ5GJl9MYs8jQTCagxGCEwVK7gY2BQz0eraAWT+akaAEuLi3iwsYSHG0uYrNDxlLPHH2WPHfR3kKX78Nw6XLsBhw8NBI3Ls2LDNUsmextZ3Tz6KCKxl+H5T+D4j+AGc7AKMwLgBRBmdaTcu9t7cJrbsMJLAfvct1KuG2eA1KFJlJGjcmaR0mzu0g5iq4DEziPMqsi8JVi5VbjBGmxvGXAWYdk1pFkZ9XqC07Mz7O/vo14nK6ky9rifmblbs855zyhVENUeir0bzi+OtQdVa143B41GU1+z0WfULS8NFomc0IDQ0aMgct4rIGjwu2qUDwuKkVhFm/sRsAkgTHmNdZ7tOCAUkKhB2Y/I2+T569pJmaEqFlRmCPshLNuDlyugnK9ibX4Vs9VZiPL4nAzhn4UhFECY0u17IIBQ5uM/CwjHagE9e8+vztgQyeVh2b5ENXH2lDFmHJu1qCpLGOejQu8d7p13A8JfZwj/EpD48wAhkbwxiskJSyig0CdTqGWjDjduAwgV+Bu6lA2jCYyzqOk2/vsBoTLYUCvZ2Gv/CgjN/JhmD28sjLv+7VPIOAo5H/aQhkUL3cLoZkXbYxlWjthFYr3oY2FhSQxlyAgnJ6ewP+6j/eoHHH33HcKTE1TiCKUsRC5sI0f3SoJB03kdstGmQ3wTEAo4GjJhioFTGYRAMgYIzTO+DQpV1p0ChB0vB2d5BaWHj1F99hTFB/eQzs8BXgFXjS5evd3G23dvsLe7jSgJkWfocpVyHBZgZAgVCBTJhxRkiiUU6ahhWTRDOMJzmsM2pjA3dHkj1llzfsPRR5NnKABKD/Hwo5G3qANE/2wBozpMV7roGhDywIgTDGIb3UGGidoc1memsTE3jSKfb9gD6pcYfPcSu9+9wMXuDrzGNabTBJMxQcRPAUINj4RFHgOIY99mpKLGRXEECC04rPw1IOReE1kMSef1snFW8HGWzyGencX689/h2d/8A5zaFFBghd5HGB6g291Gs/UOYf0dguQE+ewcfuwi9/+y957dcVxZsmikLW9gC5agd1Krzbg7M/d9fT/7vpl28q2WSIkGNABIAiB8wZTLysy3Yu9zMhMgKFGaN/etu5bYqxoQUIUymXnOjh2xI8YaKK7zW+rcOXIriLwq4lILYWsOYXsOpXoH8NnZ13UMXM8ESBm5eTZvbOdbsxL5nI23vnkW0kMk0UDlotERxr1d9I820O9uAMMdBOkZfPQQpP0MEPKhyhCKIErmKTnvSnDITqm8dn8Rpan7aHR+i2r7ClCaQXf7GGuvN2WO8OnzpzjovpWuemuC4di2kFc3R4120VlAmZk08zeMYhF3+cz9Va3W1a2WmW5aBElYs5zXBC6Qcz5J1eluMOyj1W7q/UaJzDTNdRawOH8ViwsrmFu4IjEab8kQrn6Pp29fZgxh4scKCD2yg2Nh534MEC7UZ/G7FQLCq1huzKMhLqNmhvDbz3F0/BYzsy0J/Gb4N68XYQhrLZmdIyCky2hVGMIx1g62BBB+sfoVTp0zjMECVHPTEgMI9Rwik01zGZeYBhOlFtp+C6VxiORkjLpXxcJkB7euXMfV+UXMtCdQcj08ffIDvvn6K3z77TcC3OzpZNcKiXg064YIXgQQavYdrfc1gYAs/0iMPyTEnOxgQHmhStdpJiMMYYUuk3aPtUN/GuMjTVnJrHMR0TxymGA0pMqD0n8akDiIxzpbxqafuFuKwsCaqegaxOK4HDDHLZQZtoXOPK5dvY4b15fRapbR73XRPX6Nw+4rpCDLc4TU4e1MAukJCtXgshhIb8tpqwDimyaDzWZz7mKu7Iu6UsuwJkGhMHU2ApzsZhlpXBVX0lplGrXKFMqlGdQriwDaiAYOdnfOBCzWamWR2SboYTh+jVMDCO0M4UWGMB/IUlCqVEqBITSmMvSiLTKErsROGIbw2/OAMJOMFgAhZ/0IUrjOnwMhhhlig49AUFkiVexYQMhxDl6TIwGKlIESOCtzlKmXhUzSrDy2fTR0XSvzxYUlAwiX0G5yndhBdPYSZycEhM+QJBsIvCME7jF85xieuDkz7ocydLOQWJNz2Tto3lPBgIDNWUZQ+QhucAdeqQO3sSDznEN00U8Pkab7KJ+9QHC8ivhsE3HSlyzIxGXk0BCJz5l2NrgotycgjMUgi5dP7DDkvIQITQwpTfUXUa7fghtcEYmqF8zC82fQH5axf3CAFy9eYHdvD70esxJTdR01Umuunfz8LTMYGmO2rNEiBYmur5btl+3O7oEFAG+gT+YpYGWoxVGTcx3Uc8DNZHObJ8vqANlq2JyzgFANjgjk+FWAYsT1Is8jzseuLtR8ZtPWPdkC+SJDGIlyh7O2FhDOtGZkUDrdfi2S0c2179A7eg0vPhbJKMcj3g8IbeyUMV+zDX7TmCAQZHNY8gqZ2yqjNh58hyZsEdwkkhxg3uNXl9Ffgvze85ifBoQ8U8wCTfcxIy3xPObhVDOWkABRGR5Kj0xHXmh861RqNqNz84NmxrCQT6hg7sMZwv8OQGinES+yL7Y1c1Fj/l85HO+NC/xZf9S2f/IH5TmE7/B9H8YQXsjQyat8biCObDQSdhoxCJeMCIfHfdy4fguNRgtRlGC4vg5nbQ1nD77D5oMHiPd2MeW6aLox/MExwkQBoW7myuCptE9NBbTBYJjBd5w4rYsjNwG9FZ2fi2yinHmOC+oKhk6IEeWifgmVm7fQvn8fjTt3EF6/hmR2GnEaYH1jG4+fvMCLF8+MXDRBtVpCo1kXaRZNG3JQqDbh/HkOCE0n1s6bWBVeFrWiP7CzIUUpT3YELW43+YY5S5hLqsXx0czQ2tkQjQZQGCAZSjLraTKJxmOMxg6GkYNKbQKdVgPLUxOYKgXwWA0eHyFZfYpX3z/A7vPniN9uYXIcYSJSFivnxC7EXGjf2TgF5qLKHOIa9ZDqFHPQId1ImnSoZFQBoatyNYIKHjPPxU4lxG41xH6pjMW7/4BP/u3/RmN+AWgy+JqF0DbO+s9xcraKqPsY3mAdlXgLwdhDiTLDc4AwxMCtIfIbGJcmUZ5cQjixhEp9DvDb0sUm0+0GDL2mWZaRB8kBszPStmDNJyO0yNK8L0r4HBbuY0oVR8BwH/HpNs72X6B/+BwYbCNITxAIIOwJO8ibAkIFhZxZUzCozKANtB8GCyhF0nMeAAAgAElEQVRP3kNj7hNU2ytAOIOj7WM8W3uFR8+e48XGS5yeHchsUr1eEhZGmy7s2IjmUTNlHW6lLPQ4b8QbWTByUlpWW3aQYE8AocfzjoBBASEJQzU74Edkp/gTsU0X4DIG2s1JcbRcnL+G+dkrmOksYex4eDs8wrcvHuHptgLCo2EXsR8jCZQhZDSIxIP8CEP4LiAsuIx++xkOu28x02mhJIBwpAyhr4BwygLCzjVUJ1Qyun64hQevf8DnT77AmdPDWBgJAwhdV+YILVNMQOhGDpJBjIpTRg0V+EMP4+4I7bCJ63Mr+OjmXVzpzGO22UatFOKH7x/gL3/6D/z10z+jVq8aMGR9zRgVwdk/nm/mwhe3ZYKeWGYFfc8R0CI+LhJenoK55apUYCNKGUJlCZVFs8WmXJHWMVbOMo0JGo0IBmMxBCMoJIgnSKR7NG/iVFgwMynOHZG1KjMUnRLF1MHK8lXcvXUXd+5cQ6NWwunpPo6ONnB8+gaOS5noMeB0kToaN8HrQphQy7ObuSxd/4qA0IBB2Q9UZkYKTMAyZ8iIQjKNm11xfMSjCpJxFbXKDJqNDhq1WdQqHZFyRqMKTo8TvHl1IOxju13HlZVFeW0DAsLBS2EIfxQQvoch5EyiSEbTBiwgnGisyAwhAeHBoZkhtIDQUckoHUYrtQpChqXLMVXHUWGtaAIjhk66zvJ65HwYr0U1d9NAcq71MstGNoWAkGDQOEwSMOromHZ8eD9R+dCxlPOGBJkyC0m5KbAwv4QbKwtym2gQuRtAeGoB4RpCAkLnBIEAQmIDruNcQExUmXw1IJOAMC1j6NSQeGTtPgaCO0DYQdi8gtRtYoQTDNBFMt5Fpf8cpbNVjE9fIRqfIEl7SNwzIBgg9XqaKyveA3SUjiRdWOyPpDnMsPo6+vEUYncOpepN+OE1eME1eOECvHAeCXND+z0xwXqzuSngsNfvicGMjZUiU1sulRHyWJAh5KiIb8B5QQpjmzvquaXnoOI5yxme/5rPEupeLsq24mYp27f+QAAaW3hm7tP+cR3zNvdheLwwhAYQmgOsBjMjW1mZJpE9jy4AwuzVKhgUBlzOJWUI+4MR4oS1TgWNchNXOsuYbEzLnhJvbeClmSHsHb2Cn5wKIGTsiCa4Fhv5uQrlogu3KofMNS6PUkAoAxXsvcBT11Je+8xQ5iiD1IcfHDtxhgF28ezl3/Dg6X+g0jpFGu6Lzjyxg8JpBWpbS7tvU5yea4f/rMr8/7g7nweEOXjIXEItayMLiVqzU7rhOXSsqojbqM4SUruuTmpWNno+ukKBYdFplCe9PdG18NcCKweE581ldDbL9rxNmL1hW+zj7JSh3E+ul/Muo/mFp2BUnzD7P9M9Nxd1/svC8/5/eYgLbZlf/GffBYNm2zjPXGTLS/HqtNjQyByy13De7MaWe/bDYuErUhQGoxqGkLny5aCCG9duolapYzQcY7CxhtHqIxx/9w22vv8eODjEbBiiTVet/glCFs2cGeLAuDlWwkQbNqfoMvruJWkWWQMGJYPwHAIp/CfPM9/DME5wRt8yt4S42Ub7zn1M3v8YjVu3ARrKtFro9WN8/+gZnjxbw5vNV+geHchsTqVaQr1Bi2pX8r1YdIlltIQJ57JRKcIyEGEKHvO6ChYymRupFGvZZVc478ymnUlMpY6zjRLdSERKJM9l4l2yOAq9CqTzyw4iO4XMIpKZEiCKubCX0aqUMDfRxny7Kd5vOO0CW5t4+/gx3j59gqMXq2hHA7Q4xC3zIewAa7lmRSwCHszBsZJiu6TLKI+tIiU+y8xM2WB6K+jOuso2DJczdNzYOfPp4LAU4LDs422aYvL6Xdz5l/8LnZu3gJkWUOXs8gn6/bc47W1h3H2KuLuKMHojkRol5lwmhBa6lowdAsI6oqCJpDyD0uQKwvYVVNml9iYwjuuaOUdjBrLcaYxxSrYqD3KWeejsPNUJKDFaMvLcaqWM0GP3cgTHi4DBPpLjTZzsPkP/4BmcwaYCwvQUAc4MIFQgnQFCAUMKCGmCxK73mJ1vfx7liTtozv0G1fZVBYRbJ3j6cg0PnzzF+ut1DEbHcPwxylUChUTNO8gysRYQbxhmWnny/jJ3RJklUsMfKQwF3LJY1CLDyqD5HrVe0cLIFj/8bwElPl0Nla1oNtuY7yxice4G5mevYWKKcS4OtvtHeLD2BI+2nuNVdwsn41OkfoJUGEIWplEGCJWxfHeGcMnkEN7IJKMXAOHRNmY7LYQVMpiRmSEso1ZVyejVlXtY6FxDpQAIyRB++vgL9Nwexm6EWAwsKHNmbSBTnlqccLFiTTKkgYaPUhzCH7pITmNMldq4OXcNn9z8CMszs5im03KljO+//xZ//uP/wp//8keTEah28vx8ed0QyDFIXplCKyE1zrQEhS7juDS8nIdPJaPKEEoBa3LNrHLBAkLOJ2nD30w0ybqiEiw27WT+WwAhG3xcKwgGjdmIOY5qVGEKRFvgs5FjHMbT2MG1leu4d/s+7t29jmrVx8kJzWTWcUbnX+9EckP1xrgJZoIS0Fnrw4t5uYU9QILlyRZYLTPPB1kdjGQz67aZ/Zz3C5COG0DcQKU8i1Z9Ho3aPGrVDqJhGWcnDnZ3u3j8w3MxklpcnMUnv/3oXUA4ZuzErtaK0rTk8RD6S81SLpGMWkDoiGTUmMo08xnCdwHhyABCmspUUKoQEFKayP1FoxAow9ZMwiIg5LwYAaHOUur8mGboyJqf6Hy/OE6azGCZQ5SRHf1LVk4q95UZc1X6sJlDZv/q8jyuLc+jVeMU2y7GvXWcnTzFcLiKNFlD4JIhZGPr5AI7aAChqMpsDk+IJK1i5FAyegV+5T4Q3oETziGsLyP1JhG7PYxwhmi0h3C4gWC4gdHpOkbjt4iTPaROF653Btc7FRM6aaSxrcWYIXFuTsStUtwrUcEwbiEBZ9GWEAYr8IMrQHkFqHDdXJYG3lH3GG+2trD9dge7B/sCkAkEQwmtL8tsbEncWVW+K01fM9unjQg7Z6jGMxnjn52utr2WzxTmpi5m48/KwNxzoGg+kBnRZcjTGDNa0CiAnsefa7U1PVK5vzTwjDJdgadRD5laLzunzgFCwxCSTZbzKMagP8KYgNBThnBxZhGT9Um5BsZvCAhVMiqAkDmEMqFvYifySjuzKJZ3bnwgFAha0KyFnLxO7rPGEJINKlEBynz5SNZ0Ge9I6ET8o4CQswfGohYWEH6DB0+ty+ivgLCIPd4FhLYnoRStNYbRIv0iICxLHqHIRgkIpcDI5Vnqr2bYQnHLMvOAIldSEJYVFVn0hBmoNQuXdcTiAwQ88oEmnkIeb2eprEOlnmnGGrtwchnwl7N7+cWRg0cDODN5WNaUM6VrEXH8YgT37gMvkng/509nSOlD/oilnfIn0MXJAMJz5lO6kOuvtKujJnksDlSKEA3HEow64rxQWMNMewadqY4E4yajGMnbN9j/9nMcfPsldh8/gXN0jE6pjAl2tAc9hEkkBlCSOWZ6xVzMpeiSGsGAftkHcxW9vno7Z2Nkbnm9kMN4M0eYkN0IffTjMQ6iFKdOgIlrNzF992NM3f0Iwc3bQIcMUYCdvS6++vtDPF9/g/39HQwGPVRrZVRqJVRp7V7yUKkEmhtFZs2YyqjRjLWIzpdZKSCKgFDOa2swY96JXHI5opVz1NQdRUfRTBZqGHT73/oE5jGWbbcW2QIIU4wsIIy4wLODnKIc+JidbOP64gLKzJo6PQZOT9BbXcWrhw+x8fev0IjO0IzOUIpTknEI49TY6evxkBlO+/4ypt+whMblNO8zGFl/Ad1Lic2Fnn/NSJi0Oac2Q2TLjgMXXQ84IuDozGH23j3c/Kd/gre0CNAUh0vMsIfe2Qmi7irOdr6HP9iAHx8hBIEXO8q6VozpWuY1EJXacKrzCNorKLWvoVJfBtwpDMZVDMlus1hmPhfNMcY0raBsL5B5PMrkpNklUhZgTCAo3XgF3ROtBpq1ANWyixI/tOEh4uM36G4/weBgFa4Awi5CAYSnOUPIeo4SRcEblI0yezAQEDumg55bwTiYR7l9E63OR6hOXAOCDo62jmV+8Psnz/CCttzxGbxwjLDEPZUM01jdcIXJ9uH6ARwOoBklhzIvptg0Jh+5MRtZB7Gby6dl5GJVgCSFen7FSTddgHE0lrDsTmcey3O3sDx3G/XmDE79BJtnh3j4ahUP1x9jvbuJyI3gBBwE0pxIzoIlGGNsXEaLgDAcBZJDWASEGkxfAIR//wwHR1sCCMsVH6nMTqpktFptYnJCZwjn564LQ0iB6PrhtkhG//rD5xgEA3lNY5oBGUAoxiy2a83PS/zSHTiJg2Dsw4s8kY1Oh21caS/hk+v3sDzdwSwBYamMHx7/HV98/md8+eXn0gBrtRuoVMoYRUMD8jSLTMxhjASdLCAZQp4NZF3HcWRAfQKXgFAkozlzIbPMnO2TfFTdR7m/ylIi8l+boabZc3QRJSAkGKQhGJUedr/W08GAQLO+SCaldiwENEYjIB454Pz41eVruE2G8NZVVKsezs720T3ZwFnvtRTyAgbFUIby3TzTT0HhJYAwU4roXLGCGJ1nVTWCNaPh+7Qu4tbQLoSHKfjONHx3CrVyB/XKPKqVjriN7u8Nsbr6HH/+818xPTWNjz6+g3/8p9/lgLD/Eif9DcMQ7poZNuXO1YLFfH0PICQLWTSVmSAgbGkw/eWAsIQyZwgJCDn/yTgjn6YyoUQhUMYojpNS+5jCWUCeggBhcY2hiOTTke0zoDAD87Y+yhgYZYAZKUAgSAMazhyOKaNJXczOzGF5voMrCx3Uy/SX30U8fIWzYwLCpxkgDJ1T+M6JNgrFtdjUZ9LJMW7hAgoJCGsS/TDCAoLafbjlu/AqDJJfQOJNAx4bQSMMh/twRptwoy0M+msYRWsYJxscVhNG0icwlJxrT77SyIaCX8oTcxdrSlQbSOn2imkE7jycYBGo3AYad4DydR0JgIOjk2O82d7G2qvX2Ns/ECVIuVJBo9aQLNWSHItAnF9lplPGQsyyJw0cVQmptFcbj1mLPQM6uo6yfpKWm/3eMrNSAxQAoRkPsYZyQkhnbEYecZWxkGavza4P0wTi+WDrO/twSRHK/mmbK6u/+J2ZHxSHUeNiyhnCWBrJFTGVmZ+cx2RtQgBh9GYda4YhPDvckCYn2UHfmMqYKvwc62nfq/aXckCoeKOYRa6YQd4H1185R4YyBjAY10T6+yOAUFH45S6jZAjPfmUIL4CNywGhQK3c9THrhltASOcrdk0YUE/ZKOcIacKQz37JrIKwiUb6dwEQWsI70zQX7Pg5k5A7K+by0UuD6YUpMZ0oIy+0gFD9gS3wMy6VhYvKdktEdmqKmvx5c/Cnn5FlJ38OWvvfcd93Qd77n/VDAaHtIhoXKFMwSq+LTpUsfEcjjBmUOxyTyEez1MB0awpTrWk5b6LTAUZb69j79gscPfobui/W4J2cYYah9YxuGA4QCPPCrp4CQpmfKhQfCnKsM2fhXcmhsauaca685E3bIzimMYTvopcmOIaHYamK2Vt3MXP3Y0zevg9cvQE02xL0urG9h8+//g4bW29xctKVQoxgkIWlMINlAkK6wvkS/Kxde8MQin20bgymc2E6iLZktlLR/GzK+3nmirggJc0loWaRtCx7YW7Qfk4ZMDRsmKztNIegEyzZQYYbRwTwGl4buA7arQZWlhYwVQ45+AX0e4jWN7D1+DHW/vYF3O4OyoMjVMcpynKTuh2+gDid3dQMSPv6rPmPyk6KURqyWZ07dvq5ZCPzSjdqI8JsqjwnTl0HTBnrhT6SqTZqK4tY/t1vMU1md24OCCvAKMWwP0Z8/AKnbx/COVuDM95GkOzpjItIHBUQ9rwGRmEbqM4jbF1HeeIGqs2rSJ1pdE987NPiev8Qx2en6Ec0GOnLviLMoESM67omXw0ryzgGSmso0VpcmMP8bBszEzW0ah6c8RGi4y0cbz/CYH8VXl8BITvrBKyZZJRFuwBCmZAqAMISIqeCsVvF2O+g3L6BtgDC6wIID7eO8Xz9FR4/e4lna6uIklN4pTH8kLN/BLIEhAoGpbDMAKFpzMmlxP+zRh0sWmgewyLY/tNGoTLa/ErmzcbDKHPGfyxkBRCOYzQbDczNL2CpcwtzU9dRrk7iyI3w6nRfAeHGY4mdiP0x3CCFwxOLgFDWhUiMXEQKXmAICQibBITVOdBU5sbMFSydA4R/wjd//wyHh1uYnWtngFBcRn0FhBOXAcKjt3j46gf85YdPMQiGAggjTwGhdhftNW1nWvI90h97Agi9kYcZfwLXJq7g4yt3cHV2Hp1GG3U/xKOnf8fnn/8JX37xqUhAFRCWMBoNTFMJAvAUEKprKCWhZAtpry/ddNFNibMNHC+BJ/dV+bo4UzL+xs6bmXlEa4dv1QIKvVhgaVNInKLFHEznBS3gy3zq5Rq2zCgbdSrtpvFSMvYlxy+NXSwtruDmtVu4cWMZ9ZqPXu8A3ZM1nJxt6Owg8y8JCCWM3toYsvL8MUCYxw/pOpIzirnTo5qZZQ1rfp+UELizKAfzCL0ZVEtzqJbmUSpPYzz08frVIR4+fIi//e1LzC/M4be//Qj/9M+/F/ZyEL/GSe/FJYCwAASFKXw/Q1gEhBI70VxBu7UE/CggpGSULo6ULBqJItkpAYRkCI1JUDZjooW+OE1mN5WOqoRU8wptE0C1h+b6NfuDfZyYjnG+3Mwa8rmmp2ex2JnFUqeDakhJ+w7SwSucdB9jRECYriFwDhE42tSicle9kCwjaNlBJQQICOOE7p+cFZxHULuHoH4fYf0aUJoHvBkjZ6fq6ATj0TaiwRaiaAOj8VOM4mfAeBOhc4QAR2JE5qaBuA9TlqiAkCZDZq6TTQRmT6ZVOHELbjoJeLNA5S7Q+Ajj6m34DD33SuBqs/l2F89erGNn7wBjZtcGJdQqNZSYN+wRDPqZdFSzARWUSUSEl3sHWCfefOPPBPgZGORxs7PZcgxkTlvrGJWC5ojNNn1zQGgqVdl3sjaeLtJ2HS9aemYlX35fC/50Ky4CwoKZnbCDakrHWoGAcMzIHTNDODfRwUR1QrIno60NBYQvvsXp4TpKTk/BoJGMZi1DnS8wxdCF+s2ohnj+6HiKzXQ2jKb5WUJA6I3A/w3jNobjNuuM0QWMa3Gxygl+BYQfDkQ+HBBekIy6oUZPZMYyFhCaBUC6NyyguFhrIaWA0QIrO39iHJt+KSDMGELzly3TKGvfr4Dw/JnwcwChdSPLGQBp0lB+OBxgTJtryowGESYaE2hXKY1qoFxtAsMxeofHONl4gd0HX+P0+Q/ob22h1B9iwvXR4DzMWIfBea3GBIRS+CkTmTOEFhD+2Pn844CQL3noAgPEGHoeBmEJTrONxfu/wczt+6jcuANc4SxWGafHJ3jyYgNf//17bO8dSbEWhh5q9TKCEos0oMS8KGEIae+uwfQ2S4hSEwmaLbiQqXI5owi10VFgCOWImMVOlsHCMIF9nEhR7Fxt5sxrJXuWWTwfem2l2AoIKRlVMMi5z9EgwrA/lA2qVq/gytI8Zhs1hERNoxGwvY391Wd4+fXnGG6tIzjZR3mUoGJAIcEgb+JCZgx9WCeqLJNzoLrJOGajM/uOYXWLYN7sDbYhY09PO+tiMvlOXOAojTGolDBsVIDpSczfu4Oljz5C++oKUG/p3AoZ65N19HYfYXz8AsmAFtg7CNgG4NyVbxhCl4BwAmllTtnByZuotq4jSSfABvHG5jZ+ePIMB8dd9EZdjNGXxyoE5nwgv2chQkCo+ZMiyTMS3asry2LZfvXKPCbqAdxxVwBhd+sRhgfP4fXf5IAwNYDQZBGeA4RiKuMjAgFhVQBhHHRQbl1Hu3NfAWE4h8PNEzzfeI0nL15i9cVTRDSsKUXwQ7JINB8hMGTjIoAnoJAMocZM6KxIXqDbgkpVNixmijJ90/UX2aSZ8cjUGlY+SkMSBiGnmJiYwOLiEhY7NzHVvoKg3MJe2sOLo7f4buMJvn/9FG9OdpDy9dG/h+CVcRMp3SJpLGNmgy8FhB0DCFcKgFBNZb75+6c4ONhEZ24C5SqZ0FgYM0YkCUPYnsfVq/cwT8nopDKEr4528OD19/jzw08xCIeIPALCCKk4YVrAq0DYMqPaIHDhERCOXXgDFzPBJK5PrOCj5du4NrOA+cYEan6Ax6t/x+ef/RFffPmpmMFMTDRFhj4c9pUhJBj0KVJwJVzeAkKPgNC4jmYSS5kF1fvqLLOuOx6bo1pRZi6FykSYjDnboJEYCsZoUOqs6wNBoTiKxrxli5KycgYQkhkUowcCQumyBUAcikMpTYOuXb2F69cWUKv66PX3cXyyjpOzdSTpIdiKA04l+kQLWaEhzJpQZAgNE3BuVEWmw8xjDKQlQJe5XdYPgQTV85rkLU0o8yOztYxKOItqiaqVGThuE939AZ4+eYW/ffM1Vlef4NbtG/jHf/w9fv8Pv5UojKEAwpc47q9jaCWj4nJpAWHRvCbPJlRTGc7kloG4jouS0SIglNiJbIaQklEyhAoIOYMbhKGRjDIwnc1IjuSQIRTRp9XSGBCQxx+oRNDOFBpAaLILNTDKiPllcebnp4+1klFGVzDTkIBwamoaC8wQ7XQkABzJWwGEp90nGI2eIkleZoBQGELtU5hivigZtSxhCWPObxIQJh349XsoNT9C0LoBhPNAOlEwBRoB0Q4GHAGINzGMVjGKVhFzDAD7CJ1DY8RFUMjb2JiNGC8CmVXQjEm6l/J4EKR7Thuj8CbQuI+4chtBpQa/XKN1DA5PzrD2ahuvN3fQG7AZ5iH0Q9Qo//epDKF3QEm/t2ZyEipPMKgEhkl4MXOEdmRJz1sjxC8whArkVZpvVBg2pirnIrR2sIohs08qtrd3OgeFTKGUQz5l3PL7ZDDMBs/nrWtttxhVAOVgAgjFwXSMfn+IccymaigzhJ2JDtrVtsSNjLY2sP7DtyIZPT3IASElo67M/BX2eStzzRrD5+s3HR2zoqp8ZMy+hdhLxHxsSNuvuC2zoE6aDn8CEFrJaO/CDOGvDOHF0vrDAKHZEEUmFYixDMNhzwFCk39jJ4x4QUoHnQs1u3Y2V850qexMj5rCnA/s/lkMYcGxMZ/RMkO6HwoIjcQ0K34KRbkU6ZlNe+FK/XDM/eH3FPe0X/DPbqwf9NALoLAw55WtG1YqaqVktuvHv89OYo82+iOkw1ikoVfmljBRa4m+HEEZOOmhu72LvedPsfPDt+i/eoHk8BDVKEbTcVB1gJIE2NI8IhFASFZEoYIBOPIyLdgpEIL2PWaH4sc/Mf69HhJ0x0PElRLSWgPl6Rlc+90fMH2TYPAasLAkxQXnCL774SkefP8Eh8cMI05QrZXQaFSlSOMslgBBAkJKfCqhzBFK8WYZGFqxy7AWX6BuwxkevBgwb7v12Vu4zKxFJSkKCAs3ApOMibSFun5e8j/zO8kjEskoZWGxSHzH/TH6pz2M4hHCcojFxXnMTbTQqJTUTWL/AP2Xa1hjSP3aM2BvG8FgJOwgWcJLGUI5HrmsV7PuCllN9sy+ZD7b9DxVumLly3ZeCw5OPIcehQIIzyohRvUKJq6t4OpvPsb87ZuoTs+qAUyUAGevMT5YxfDwmcyfONEWPAGEBEU0qvHR95oKCMsKCGtTN1Fp3UASt/B2N8bT52v46xdfY//oEGejQ8ROTwo22uzL+iYD7r42vAqSdeOwghvXr+HenRu4e+c6JhsEhMcYdRUQjg5e5AxheoxQJKMSzSsAWgEhBZNkx84DwojzN8EsKm0CwnuotllMzeFg8wQvXhEQrhlAeAqfDGEpBePHfN6MUQUz11jAsKutRQWfV4tcmecVK3+V5ulpaaVfKpkUUCxy0eJ4QM4QqpEBzVAczMzM4MqVFSzO3UK7Qcv3OrZxgqcHr/G3Fz/g8dZzbPV2gSCVhotrAGGaEBBGwk++nyF8HyAkQ/gp9gUQtlFhXqXLOT0yhAoIJwgIV+6JZFQBYYRXR7sCCP/44C8YlkYSg8Ebj4Uy2IYhlEJajlZmMuTFZAjpOupi1p/E9fZVfLx8G9cFEE6i7vuGIfxPfPnlp6I0mJwkICxjNNJmA89NWrjzloFCmt16RUBo5pDMU2vUjWUIyQ6qLDpj4k22mMX81jVW1gZZ43XGOAeECSTRS6TbZp+wm4Lcn+ygAh8FhKEBhD4WCAhXbuHqVUozXfR6+zg+XcPJ6QbilGM6J0gFEDIWIgeDyhYWm0QWEBZBuF1LLaOY/y5N6D6qOYoUNkoDOimhEs6j1VhBNeygymgDt41kGGBjfQfffvsEX//tS+zsbOP3f/gE/+N//At+85v7cL0Iw+SNMITHvTUM3gMIydRmDKEuBiaDkM+twfRO0oSLfIbQAsLDgyHW1kwO4T7n4gqAsFpGuVKS2UE2b8gOlss6VyhxB6YuMQlu5zdFuVi51ussM9UuYhRDllCAh879yv5aZGoMW8XHDSMFhDw/JicnMT9NQDgnmXIYbyPuv0LvdFUZwuQFfOdQ5KJkCalysCyh7tsWCF4AhEkTw3QWfu0OSm0CwptAMCczn3E0lj3DCwnmDjEe7CCOtzCMnmM4eo5ouCHSVYJCtmVIc8vzgiolzhDmigbWneoYzT2NESRkC2sYeCtA7S7iyk0E5Ybc/FID/ZGL3f1TvFjbRPdkiKHM0yZoNxvCEnL/5TynyEZp9sOcTxscL801aWMrKDQybVsD5IBQ2UJptpnRG5GQSt1nQNx7S0xTG9ha4UdL0RwQ2pg3XcpNPWX26mzHlvn+fM7YIEN1MBWnUgLCgeQBcmyiUWooIKy04KURhluvsfHoO2y+/A4n+2souX1hCAMDCLOSreD3oRMu+jr1nNRqyfa+zjfH8zcbeSki30GfdWM6AS/oXAYI9c/qnxcRmshdaBd83lTmV0D48+7pJLQAACAASURBVAFhodjMZggLgJBOYwFlDhqIKgM9shgQEHLg85cAQi18rUTJyjhlYDcDDHYe0VLLRsJTYGC0wsz/VgZCbaFjvxZYnPx5809KS2w79/hBqOtn3km7OL8IDJqz/sOe8AIYNJdjJuvLZgit7MNKRnWGXgemYkS9PpJRBGecsjWA5c6imDWIVT/DvPcPsft6C5tPHmHr0fcYvX0Dr9dHLUlQZwKUk6KERKQesQGEoiO3nSQzT3YOEH7YG3znXlzoTpMY+4MzuI06/PYEmnPzuP0P/4jWtevA3ALQnpT382x7Gz88fo5HT55Ll5DOfpwfpJkM2cHUjVAuKyBkoUm7cpGMGodRbhBSbGeOcNkbMmfa5YCv+D4vOtjyU5E4FRlk599Wpl3NmQrXiC3c7TOZ60c6wGQBOBNHFoBugv0YveM+elEfTuii05lBZ7KFyTrDnx2g28XozSY2v3+Ag2ePMdx8jaR7gkpMQGgko2bxplyUslEZGTH25RnrZMKJ5awzBabWNBfP9HzBzzbHAvN05ns4YyZhuYR+JURULyOcnsTyvdtYvHMLC8tXIMF7fBHDbeDwJaKjFxgev0Q8eAM3ORC3TT9IRTI6ICAMJpCUZ1FuX0Vt+iYq7ZtIogY2tyM8Xn2BT7/8Gm/39nA2OkDqDVBvMmaHFvs6Q0VG0iEryRKU1I5tdDkubt+5jds3r+LGtWVMtypiwz0iQ7j52ADCLQSJmW8UQBhLjpfEVWSAUN3yigwhQ5fjYAbl1lVMzN3PAOH+GwLCN2Iss/ryqUhGyRCyNxOWHflofBpVmJvIz6xDaAYIzSyva+e0bHNGFR9qNGKiKsxcuM525ecgP4vRaCgAg9dBp9ORKIKFhRtoVDpIUcEmuni0v4Gvnz+U2Im3gwMgJHB1hCFkkDHiEZBYhlCBKEGXG/sIIt9IRgkI7+PGTM4Qnhzu43PDEO7tv8Hc3AQqtVAaOcIQekYy2p7DtZX7mJvLGcLXR7v47vX3+M8Hf8KwxEzEsTCECc14zrGkGtmhUm+ddT3HEPpTuDFxFR8t3caNc4DwG3z++R/x1Vd/lfVjcqqJKgFhRIbQVTAoc4E8Vg48soQCCPl0WkjSlTMDeyKBtlJ1la3LPH3WT9P7WjCoV50Nn8569iI5FNkoJYaUjBIQkiU0OWryfFapKdI/ZeMoFz0HCOdWcGX5BlauzMkMoQLCdZycriNODwwgpGSU85zZH8zdGIvrQtYILDQErYuxNJTYQDbugyldbelEajIKJd6ghHplAZOtqyj50yiXpsX1s3cS48GDp3jw3RM8evwQJydH+Kd/+QP+9V//Fffv3YMbxBjFb3B89hzHvXUMoqKpjBrZCBA0DRRrNKOdTEqJLweEdoaQktGfBoQhSiUCQAsIyxpWb46vIYBzlvDCUipOx2aGUMPJKQM2xz0TI5o5NxEHqHyRknfOEI5GlPQ6aLcnMDc9g8WZjua+RVsYD15jcPpMGMI0fQnfOYAHzvSRIaSs1MpGiy7MBhAmZAibiJImBukM/PodlFv3FRB6s+j3yhj2hhI216hV4AUjID1GNNxCNF7DiLfBGhBvwceOAECH8QMCBClP5PexMftSNZucE2wYyPlBcBhi4CwhLt3AuHQNfqmFoNxEUJ5A6tbR63tY29jF/sEZjo5HOD09w+REC+VyKFJszg9yRppznvVaVWd0uY6aTFFZFSRjkOuCwi2tauy8q220FQChMfDKpvguBXrF6+CnCqGMAzSKHdumtXWyMRbK/owycuoRoTwmFTCCt6W5QEl5hLNeX6S0rhugXq5jrt1Bq9yCn0QYvrWA8AGO918KIAwdsrZ6TExbURUpBZbTZllZ+Grvl/WIig1083qp8hr6Pka+D8ebRrm2+Ktk9KdOiZ/z+/czhBYEFS7uDBCyY8IBWxZJFQSSR8RwetOhM91jnbUxP5MFPJ8N/HGGMHdT1Pk+vSDeCwg5yJuxeKbvkYE8PtpmiZ0fzM1dRi+bIfzvA4QFBv88Ynj3Fz99KLON9EPh5HlQmBfrWqfnrIB+5mokYKRE6qChgDAaI0xd1Ms1zE/Nwq80AAZ5czHZO8DbjTfYePwYh682EHePEI4iVJMElYSJagkCOucRENK2mEVo0WhEVifLzP70R3D5PXRlZeE2cFKc0YGrXIJTq6EyPY0bn3yC5tISvKlJoFrDaZLi6as3+O7BD1hf3xS3tTAMMkfAUoUugMwcTAUIUkbKGSCX3X0adnB+J3MgM8GyWrtkkgl9nZYPs6/auuGYn9v/LDxQAKFIwnjjtWdyPm3HzzjwFQ0+7DWjBWGqclGG0w9cxH2gfxzhLOohcsdoTTYx1arLrc3PqN/HaHcXey+e4dV33+L0zSthfetw0XIDlPj84wQONwsnRURQKFtJ3mnUStRKYWw5aolT2xk02LDwGdmZp6LT7NB1MXRc2Qj6JQ+DcgCPVvF3b2Hp9nXMdjoIyhUxBUJyBHTXgb3n6B89R9TbQBrtiTsZfx27AfpuE1FAySgB4RXUON/WvoE0amLr7RiPnr3An/76uUhG+9EhEq+PeqMkzrKUDnH39N0QvkN7f5Wz6evW3v2d23dw49oVrCzPY6ZdhRefYHS8fQEQdmV+MKRk1Bgi/DxAeA/VCe2uvwMI0xN4pYgqaJSqjCswgFCYBxOELEWMBBAYowxGPtgZHPtejJEYPfwimlBwLWDuXUXYGILEvJmh5y/ZQRow1OsNYQhpKjM5tYB6MAUmfb0c7ODh9hq+3XiM9aMtHMQncDijxBlCl8A4hkvzFDoncoZQlIGugEGPgHDkCSBcFJdRAkKdISS7fXx4UACErzE3N4lKjc6ddOkki19BpaKmMsIQUjI6ZSWjyhD+x3d/wrCsgHDsqYIh26uyeXQ1O1KJOwGhn0tGCQjbV/HR8h0DCCcMQ0hA+J/48qu/olRyMTXdFLl2HI8UAPLmc3aJ8RGUjBrWkMYyYrSTG07IWkkzCzqLyvySrg3WCVbXGKu40Os/LxPtEmSKvmwOLVVAyPTnjFWyhkLmzwn4J+jhdWbkosxfHHuYm72C5aXruLI8h1rNR19mCFUyGicHSAxDKDEsopm3oNA0iIqFcFEZYlZxOSNNxImdF1T5qgbXM2jeQQkuynCdKhrVBUy0rqAU0FymiWHfw/b2Eb799nusrtJBeh29Xhf/9u//jH/7t3/Hjes3xdgoGr9B9+wFumdrIhmN0l2kqTqjKgBUQEg2X9+DYaXECVVlijQzoWTUMy6jE82raLUWAaeBAzKELzfw3bcPsbu3K03GWjOUBiMZ43KVc4PqNFoKOVNYFqZQZn/FsMTuIHb6PN9fDEmYydeLBjNZaVGop+STZ8Mw1YaABtkz389Bq9XG7MQk5qZm4CVDuOO3IsHvnz5DNFpFQobQPYCXGkDIq9QYnqsDcy4vl6ZRUhIwOE6bGCQKCEut+wgJCJ1pHHV9nBwdY9gboNWoodUsIawR1B0iGTJK5xmOu48RuDtycx3mt/bhYgBXZtUM+LBjStKsUkIiU6elLvrOPMb+FcThCvzShNyC0iT8YBoJWtg7GGJnt4fdvR72Dw6FuafLOM196PbKr2wMihMsmUMazHBPUBNwM1do1QSWBXt3jlCZQb2u1WjG1GWXNExtbXuxktAK4n11n80DtpEWZlLfsoPZ9WbrJLNOyEZmDN4KktFevy+GQ2QI6+VGARCOpOH/6ofv8GbtOxzvERAOJIMwkFiQywFhXrPZqAl9J1J1WtHAJYCw5wY4ZiROqYZqYxkznTu/msr80hL5ssf9NCDkIbK0PyWjBuQ5hiUMKwiDkriM0ljGlQFvXoTWfIESU3tRqglDJmsz0oV3JaO5kYwGKOtJe85URhYc03GwcRSZE6V5RPZc1ijf0uama1J4LfoURm6XSUZt8W5Bqb3Pf+0IFI02DFf+C9nB4oLwAYDwEvB4zvTDLgb6aZtF3c6aaKdRAGF/wOwClFwf7VoTs+1pOOW6soOU7R12cbj5Fq+eP0fv4BDoD1GKY5STBOVYIreFCWDn+yIg1AWB7n3cb39OZ+zSs1veQ+Q6iDwHsR8gKYcIWy1c+/gjhBNtjKsljDwf3VGEx+sbePDgB+ztHMp5zPmNKuc3AhfVeoBaoySB0ASDBIWlcihGjdyoFRCayAkbD/HO4p5XPUWd/MWFXo5kJq8wdtZS9HFWiIZObKwY9y2L7xV/mX+2UDeFPTd9yRQbIxn4iHs+hqcpTqIz9JM+SvUS2s0qpiaamKxVUKbk6LiL4803eP3oEXpvt+GeDVBPFRCGfNPMr6ALJ+WNrlqQkJ7QTiMPnjLKxm7GVpR6uufa5Gy8wX4yGYtRiB7h2UIJZeS4OAscDEIXbrOKuauLmLkyj8nJNkICwpCDaKdA9zWw9wJDSkdP15FGuxJiTCKPgJAMYRS0gQrll8uoTl1FqXkdadzCzl6Cx6sv8R9//iu6Z6cYxF3JvarWQ4QlMjJsI7kI/TICj00wFqWaP6ghzw5u3bqFayvLWF6Yw3S7Am98+iOA8FSuB7KEHw4IVzAxZwHh/CWA8BhemYAwRbnqClNImROLGM4Q+p4y2QK1KIk0hS0BoZi6ZHJdNYNgoR2NGFjOtThAtdKSNZ1h5vm5q0eQgLNWq6HdnsTU5JRkkpZqTQRODXvRCZ4cbOLB1gs83n6JndERThk2HfLcofQughfH8OMYHs2rZIbQMoQEhJ4whI24XACEy1hu0kWSwfQEhH8RyejevgLCqgGEvF58n4CwhUlhCA0gnJ7AKcbIGMLv/oRBOULsxTkgtI0XuSzNdWcMsHKGkM7JLmb8aQMILUNYBIT/gS+/+ovIeKenm6g3q0iSCEHI+WSCQGMsYwFhoHmDCkTMJWUrJgMItUlEBYFVDdg9rggIzVJeKB+zlchQiNL0M40/BYSMIdDIEdvp0XkkjYFAQrloCWkUICYgnFnG0uJ1LC91UKsG6PUOZYbw+Gwd44QM4TFSnMFxzzOElhk5v3oX1/0cPOZgSIt9SldTArC0AofmIU4ZnlNFKWhJzESrvogwaGM8CnF0MMLLl6/x6NFTvH69hcOjHfQHXfz7//xn/Ou//k9cXbmh29d4E93T5+ieFiSjYHYiASFZKY2csG6jGbDlazEMYUrJaGoko5VFTBqX0QwQWsno3h4S5oU2SyjXFBCyyUhGkMYyKhktSwSCzP5ms+m22LdfzTGnTF/mQ034vJ0f5Ne83M7n0gwg5HrNXOERncNHY1GkNBo0iZvAzMSkFPbeeAfp8A36J6sCCCkZ9QgIGTlBhvBDAGFqGMICICw1byBJJrF74OBgdx9H+weoVaqYm53E7EIHCPrAcAO946c42H+IwN+B727Dlec8hUu5Koa0ilPzJWED9RwVYCoAkdeOsnRDdDDyFhAHy/DDSfjhFILSDAIa2/iziAYl7B1E2Nkd4O3OLk56zM4cy3Go1+sCCskSEgTKeipGclqv8mci2xbW0MogrUOzMoXqMKpgUNZ7AwaLLijnQZ6pl99pknx47XfRKDEb7Miaz+YqtHKCDBDSMkJnCAkI2SQXyWhZJaNkCBnt9A4g9PoIHEaB/DQgtOyk6Wlb0tCU4/kIil0fzpwyDiIHqE9jcuY6llc+uYwhvCgZ5ab2q2T0Q2DLjwJCkV9aSRDNIjS3yspAWTSTJVTJqGUJA5kd5P3OMYTCGhYBoQF9JsdFh0kNE1gohpUhtB2YgtfvpYDQ0uMXmUBjZmO7IxlnY1mZnCEsAlAr39ON8LK/XSjAP+TDNvfJ5jMy+atZAn6RbPRy58b3d48uAMdi91gKdQvYzwPCLPiWgJBzBuMEJS9As1rH7MQ0glItB4RnAwwOjrCzuY3xYCggsZSYW6zBoly8CQjHHBI2DGHWHaI0jbWpAMJf+s8WFZzFYkefLgweklKIUquJ+r27gO8gjoY4HY+xsbuLp+sbePFsDafHPRko58Zc5qyAAMIQjRalO9AZwjKdRgO4lHvRcYyRCGaWQD9C89rPMYQFQGjf1jl5VOG9WnkFLa2l+6+A0CMglOJPGyVi9GMlQQYQFsOHleXVORICwnQQIumFGPc8AYTH0amM4LSaFcxMt9CuV9Ag8xAN0T84wNn+HqKTE/i9IcLhGKUogRvzxhlBgJnvMk5Eya8AwmIumJF3FQfgBRCaItMK/QunpGyM8t+5wyASdt51bqvnAwMWzM0qSiykWlW0WnW4IatpnrNnwMk2sL+O6GAVg9M1pKNdKeY4R0hAOCRDGLbhCEO4hNrkFYTNa0jjNvYOHZkh/F9//AuOe6cYJV0JQ67UfYQEomwAZIAwzNz/9DNm88TBjRs3sbK8iMX5DqaaBIRkCN++yxCmp2aGUJskZBsoUXx3hrAspjKUjCbBtEhG23N3UZ24BQQXAeETRKkBhJUUpaorTGFAdtN0tW08gcibHPJvxjFRMp5Y+PI8VTMwSq3IwlAiSGBYChtoNqaEDRn0GQ6s87J25Wi1WuIuSiBIloHKEb67fjrGxt4OHu2+wsPtl3h5tIWeP8KwxPxBWksxW2oEPx4jSFIElDKKy6g2JMkOumMPIQFhUsZCbVYYwpsEIhYQHh3g87+qqYyVjFZFMsqZRgLCKqoVnSEkIJQcwum2AEKdIfxBGMIcEFJGS1MZC8cUEMp1J8phZQlzhpAuo8oQfrx8B9dn5rEgpjIeHq0ahvDLP4t0eXqmiQYBIUO1JUzeFWBYlIyKhFQYwpxNs5cG1xthJxyVqKvbre5RFgoWV3rLEaqULV/lZS8ywEF+JXhHAaGNNVD1qNmHhXEJ4CQ0kwmRjkPEkYfO9BKW5q9haamDakUBIV1GjzlDaBhCOD8HENrelnUhtQyhyjNZ+HN+ME2qckNSE2bQ9xpo1GZQr3ZQq8zCc+s47Y6xtXmIJ0+e483mFvb3D3FydiCA8F/+x+/xL/9MhvAOHJpOjTdxdPriEkBIIPvzAWGzsohMMmoZwvcCQhrI0FgmB4TcgwgMee2y6ZhL7nOGMHdJz+seXY8s62NoF8EQOkNoFSRcbBlBMhpHoKkM5YH8Xb1Wx0SjhZn2JEpODC+my+gbwxCaGUL3AC7nswWcGQNceQ7Winrd2ugJriHjtHFOMho276Ncv45hxEYc8HZzG29evYHvuriyuIh7d+7Ar/NC28a4t4bu0Q9I4nU4zht4ziE895ihEXBTsoQEhdw7jHxYzlP7PjlDzOMXYZTOYOR0kPiLcP0p+OE0grCDoLQEJ1wEkjZ6ZwEOjxIZGdh6+xqng2O5vggIq7WqgnQBg8ZhXIy6OJetaiEJm+deZHwErPxaUYo2WTJgaPTY2fWpA7wXip68Nj7/iw8gAbIH2NrjfE2lzWcDR1UuZnK8VBnNppACwoGMnqipjAWETYRxlAHC12ucIVTJqABCXi8/whDafrmuSXnLImsyZo04fc3iB+FVcYIKwqklzDDO6Opvfkwyyj/66wzhzymhfxIQZtQ/KzkyhAbYifyT3WbS5wSE7JyURUpFnbEwhMImGobQzBdmWYTGPj/XFauWWaSh5wChDZb/KYbQblpmw8uKUPt4M79lZgyLnW27kaq+L2ck3wWEhrnJttT/PwDhhUXgHRYqQxrvkRNcXEQK8wU/AgjHRk9OWREBIbvItGNmVs/MxBTqpXpu7ME5lMEIZ4fHMtTONY5FXimhPp3F51gZAd6kSKdULbetls5eFkHwc87m4n1zQKgT0zJ0A5QCoFYBZqb0CUcDdAd9/P3RI6yub2Bne1dcOMsB2QTOCGoAfa0RyBwZu/i0hQ9LnCVUsKiyUQJDIx+U07gACLM12HxjDoFpR2TlWfHIafC3dv/VclxnB3WGMDeZUWVmMTQ6L15F7msWedmK4gTpoIS0V0LcC3AyPsPR8IQGzqjXQ0zPtDDdrqPN980XN+hjcHaC8WAgYDAcJ0CPDnDjnEEW3CDaQ2EINSjNvP/sqz0Whs60hhWygb/boNDVX1l9+RrRJlalLGwgDEMHQauCxBsLu1SuV0zqAeVup0D/ANjfQHKogDCJ9gRsUDZKo5ah28BYGMJpVNpLqE4tC0PIYkAB4Tr+8y+f4aR/iiEBod8vAEKd6Qz9kjCEOjNqgrwNILx+4wZWlhYx35nBZMMyhBcB4bHkEIbpmZmD4WdaAIRkx5hDKC6jBIQ1uSUyQ6gMIeceES5cYAgJCLvwyiMEBIS184DQulLynBZm29icSzacsDeR0TlzDWfBXUJCN8mERRDB4AymJuckf1acFWUd17k6fg60Z9dsPF4bNPpwMUhidId9rL7ZwIPtl/hhZx1vh0eIaw6SqoOxO0acjiRqgkAwjBNZLwi4ioCQwCuIPDSSigGE93CrsyIMYa0UontkZgi/+Qz7BzpDqICQBaEyhGQ3yRBmwfRTOSD87vUP+OPDv6AfjoQdjDw9HrZFppe1FpkSkWOMEAhWJXZi6GLG0xnCj5doKjOPhfoE6oGPR8++wedf0FRGAeHUNEFzVfIWJc6mxDXFOIwaxpDgkBEVmtt3gYyVul4/czWbKq59l8+j28Lr4iopzU7VPCu7JOuJykUVGFr5Pht1el44BGRxiCTiTQHh4sJVLC10UA49nAkgXFdAmB7+TIbQvldlVawJDQ1o9G0qQ5myWRHXkYxpGNJE4DVRq0xjorWASmUKvss8wDJ2d7pYfbqBzz77EtzHKIscjk7QG3Txh3/4GP/4D/+KO7c+guO7YmJydPoSRycvMRhvmWB6yxBGP5sh/DmAkHJRAYQSTs9QenUYJSAUNkov1nx+0OqKcuo0H08wyD+X4Oclt4BBcx5L/c8cQgMImVfLP1uv1jDZaF8AhJvon5IhfAoYhlAAoXuseiJxnpYKzsRP8Kth1EUy2hCn0UE6C89IRsu16xgQEO4Crzde49mTVQzOBlhaWMTvPvkdFq7MAEEXGL5B7/gRotFzxMkakO7A86jkISgdKENoAaG4i7JWVYBDMJhSicDMvJSy1Rkk7jxcfxpeMIMgnIcfXoHL4Pp0EqOI84RldE9Psf76BQ66OxiMBjLXSYawUuU6UpXaQILqae5E5YUdHxFwqC7OOk5g5aB2htCAQgMMiyy5NkQvAXryJy42yD8EEF4GBPO/kwfC69PqzLDmq3IdkOtFXEYtIAzQqDTQMTOEYUKGcBOv35GMjmXn+nFAaJq/79Sw1g1Xzx2qbqwREiOjBmEb9YVbWFy+i6WVjz/EZZTsID/8X01lfqqcfh8gPN9FMruRdH6UIdT0MDIXvChox2vmCVkkuZQZXWAIZYbwYji9WZjM4qRdJZXgqT0/f0/KX5//xyWjZjTBNhYL3QWV+RhTGLtzFih4O+iaA8LcQj0rr8/pmi9eZBcv1B//1H85Q2hE+j91UOX3+eD+T91d1x9lki5jCONUFwYBhVwghpEUCYEAwjqmJ6bQKNcRWKdHgn86VQ8iuZjJEAQcSJb9ndTfBUDIQGqRnLjKChYB4U+9+HfAuW6Y2eIp8gcCTJ5LPlAixRcAFc47RogGZzg4PcEX33yD9c1N9E76iAYRSoFagHOhp/kDASFlo9q1d6SrT9t4dvVdyQvTzmAm98g2aavhf98byTM083vouS7zgtl8kGUFxWUiKwbNqF62p9hjaRsedoZQzgh+9oMK0l4ZSb+E03EP3dEpeuMzlCouJqdrmJ5qirlMhVQoEvSHPQlcD6MEZX6GfQJCFqhmw2OgvYw0Ct2UO9hleJzf5N1SU3XmEtIMHNqPzm5yJoyaOq6hAxzRcIAsb4w0cOA0S0SsCmJqBCyUsNIN7wwYHgP7r4HDp+ifvEQ83kPC3zmcS/MEEMY+GcIplNuLAgjLzWtSDOwdAqsvN/CXz77MGMI0oGTUUwaHBTocXe88MoQq1VNzBlduNFJZWpjH/CwBIWcITzHqXgYIzwqAkEDMAsJYQtl/FBB27qJChvB9gLAyVEBIyWiFklFfA69DMp28KeMgWF7W3zEcbwTIjJdKRVMadMQlREOC3hpqlUlMTy2iM3sFlXJDASHXdWkCmNiDTM9hZ5MSdEd9bB/t49ErgsE1rB5uosuA8rqPtEYpMIPo6eg5RiiAMJVbxuwbhtAf+/BHBIRlLNY7+OTqPdyZuyqAsBIGOOnu4zOaynxjGML5CVSrCgjtDGHOEDKY/nzshADCHz5FT3IIx2JvrjOE59Uh/G8FhIYhFJdRAwgzhvA2rk3NYaHeRj0M8JiA8Mv/xFciGU0xOVlHjREqTiKAkPPJpbKyhD7XFJkrVJfRjCEsgkL7qgqNp/OFpdWYFgXpavF+ce5Iw8TN6mMVI9YQSgChGc8wpjKcHyQgFMkoQeE4wOzUIhbnVrAwP4uS7xpAuFEAhOoy+kGS0ew1GkAoklkW9npTSaAy13SnTOImPEygXJpCu8nZwQX4fhPxOEC/l+D1q208efwSf/vbN8LkECmMkwEGg2P85pO7+MPv/wX373wCx/cQJ1vCDh4eXwSE2iz5uZLR/xIgtC6jBUCoZY2dDTCsihweo3LKLPtN5SJbYc4/Zfu71ESGEJIZc2UIR2z2pkCNgLBuGcIEXryLdLApktHx6AnSVCWjTIj1nGNd+gUQmqvFsIQEhPxZkoYaO5EBwrsyQ1hp3EScTGF7J8Ha8zU8/PYhjg+PMTUxg4/v/Rb/8Pv78JoEqXtIzp5iNFrFOHqGcfwaqfMWrrsLzwJCOV3IEFJCTIZQnZvhDpC6Qykr4sRFnHBecBaOOwPXJyBchB9ehxdcRZJMYxy3EY0bGEZjrG++wO7RNs56Z7IPsjlLUxnK4oXJJSiUJhiBIQ3GKP1WSb42ysyIhHGCFwfnjCFUnKL/DK9f3A9tQWCZuw+qhQp3ulRmWqxdbSC8WMnIK2AvSMd7HYmgoalMNI7R6w2QxHTqNpLRDBBGiDhD+Og7vHn5ACd7xmXU/UBAyGeWt56DW1EZichXI35YQ6ZigJWslAAAIABJREFU5OUKGPQmltFeuY+FpbuYW7r9PobQqnAtQ2gB4Q6evfwGD57+P78G019yQr3rAq8HxnZCz82IZJpsEzZvHA/JClI6ypB6SoQ8twSPhgsCCvnVWpRbQJibxthg51wyamQ5dr6vAOZsSGfWLi3MEMqWXVgMc7dGy/jpxZn9/AIg1I8mD/+2n0H284zVsV26yzovH3jF2k5M1vHRv3V+trD4t4qdoML3l1j454tLcZd//+vKJXqWTco/BzFSNnlVFhBqpt1YZqbIENaqdUy2JsRchgUymUNOj3IjoMSACwxLKi9J4dtONFcc4g0xR2CWnTKEWYdRQFw+B3f+1b8HfNsfFxdPA3T1bymLgcADQiK4FOlwgIPTLnYPD/D3hw+xe3CAJB5j0O8j9D2xmWYB3WjWZW6QElGGLbH5x5/TgZQbgcVGesraIOv8dV50Dj3/foqAUB+jmUbaZeS8lzIABImae6b5Z3qu2v1DvxY+m6xDzE6fbjo8Zs4oQDoMEA889MYDnEY9nI16EnRda5QxMzWBiUYdDYJh10NvqBthkABVAmqCQbK+4mpB1tUCQcsKXnDRKco+bKH3DkNY2Az5O7lOuWbQTb4MRD5wONAMArLLzL1gvpwAwhFQ4k5P1noIjI+BURc4eAUcvkCPLofjAyTpUB5LT7qRU0XiN+FUZlDmDOHkCspkCDGJ/UMXz15u4NMv/2YYwiPDEBpA6Ku1uDKEGuHAY0P7fsnmc3wsL61gYW4OczMzmGpaQLhzQTJKhvDHACHhoXUZvYQh/BFAOGKRJgxhglLVU0BYMswdwWBJQaGYIdFsRfA6A+xpOT+UjVcK7pTFfgmDXgrPJTs4jfnOVSzMXUPJaYNTIryQx8wSNRErTGekwdAIEfoYyrm12z3A2tZrrG2/wfrRW2z3jzAMYjg1D0mZzq80b1G5qspFU2kgUeZN0MWOgx/7EEA4dNFOa1huzOE3K3dxe+EaFpszKPseTo4P8dmnGjuxu8cZwvMMIYPpxVSmMENYNTmEG4dv8d2bR/jLo89x5g8wkmB6KxnNZ8itmkSXpxwQupFnYiemJIeQDOHVqY4AwgYB4fO/44sv/4ivvv4rwjBFu12T641gj4BQc019zTsN81xCYQippOA/GzX6AduMXfq0AaM7Zi7NKsye2RZgYe/ULDIzlGyD6UVl4SlDKHl7JQGEDk1dkhAzkwtYmL2Cuc40At/B2dmRuIwen77KGULn1Ej3LPNnmZOLb8juXXZ+kg0oY9kkBTYBYUWaFcm4CSedQOjNikR0or2MRm1OTGaGgxiHByd4trqG1dWXeLm2ls93gQDoFPc/uoPfffKPuH/3N5IpFydvReoqDGFkTGUoQ2dcBgFh0WVUdjZdWzk/WHQZJWPpoY16QTLquA3s75vYiQs5hDSVEUOZirKC4mZpZgjVZMY6AxebwuagZcu+qd2yj9PUFec+XrvH5DPonGNjtMBwNMRoqAwh5/gUEE4ZyeguIICQpjJPshlCkWwKQ5iP1Wg4vfHmlZxAro8lySAUhjCZhV+/K7ETleYtwJ3Dzk6C50+f45sv/4aDvUOJ22Bj7d//7Z8w16kBJTYi3yAdrmE0fInh6JVkFDrurs4TOjTnGmgsmjQsWIPw+PDc4bEbyvWTiMy4jTSdQOI0kXhtuMEs/NIKvNJVJM4MknQacTqJBGXs7B5g/6CLw6MjdI9PxXyH8771elUiqUoVZfc1Aka/Bj5HSYJsrtc2aoSNOwcIbdZrXqtdWgPa6/EDrvtzd7lQX77zcGkUmL3XUgjyErX+IpamnJjnBiWjVHtxZEUlo7MyQ0iGMHq7iVePHkgOoQBCj7ETPwUIzfUsp3Auf7bGbDZMRIYpGHPEWsfxEPEav/IRJlc+xuzcFTRnLnUZvThDaIMgzy6JndhjohV73+oQxYWF4ZXypGPJYsomG3/uAfg/9P6Wmbu4buQjnXbFMRIAGdRVhlA6ww7zWQgIK+Cm69NsATpLyK862GtmUmyWlRS0yqqccwhNDRNoGEI7s5EzhBn1YACcnet4n2RUC2ft8V4O5rS4toxkLlHNJaN5sZ0DZQVOFjD+nEOf586Y92Iw3k8CwnMAMGvpmqcugkb7ai772buv1D5vkV3KnFllMWfahAabjyIOn1Pe5iDwfJTDCsphWTYQyijiiDbFeQ6SteMXjlbN8YSZoOxCOmVqaJUvTJJfl4PD/DXp513c8ux6p4YeVpph2p6ySytI8XhOmf/WPoCDOI0ld+nw+BAbr19jd38PZyKLGKDfOwbVbhWaytSqIh2t1CgVKSsG8hlSy44+GURPz2EDBqVgtEzZj54U+TV10anRSkJdTw1AsqaJSMQIt02ouAlnzqWhBRAqjK8hS+1nwx/EHtKI2ClFfzxEPxribNhHf8ih8Rgz01OYarVQr3Iex8UoGiJOxpIxxQYAASE7hZyjI4NJdGSlc3baJ9ct6THLh9rtqWo3ImtvrwdHZy308/PMe6MkuRQ2gTGZQoLRAdJ4oDIgAkIWAQSJfFPyxrpAbwc4eoX+yWuMhm+RxEwxjODSKIQqYYae+DW4lY7ETjDgXQChM42DQwfP117js68ICM8wpGtp0DcMoTpBkg3mjCltyAUQsuyQrC9Kh8rozJId7GBudlYB4fgMo+7/fkDol1OEnCGk02hZ5U1ByZNzl7Jn5t8FNEfgLBqlkQSEzlCBLRnClAV3CWenMQLOZtVnMDuzhIW5Gyj5U4jHFXh+Bd3+MXqjHvNkUC7VMMIYJzjDWdrHxvYbvNxYw9qrDQyTCANnLDeCLTJwdPOM3TzywmfjyIBCSWeU88BDmAQIKM3sAXOlKVxvL+Pe0k1cm11GpzGJkufi6GgPX3xOU5nPxFSGwfRFUxnuTcoQzuG6MZWpTkyghzHWD7fx3etH+PTJlzjx+hjxNVqGsKDHzCWjpswzsROcb2QO4QxzCAkIl2/j6mQH87U2GiUfT158hy8NICxxZrddkSYTLyFlB3ljcekJILSuo5YhlMItM4F437qeU4hF1+Z8GbKMgNm1TGdeH2XkW1m33oJCftXGoI6L6PygWvqX4Sbc6yuYmZhHZ2YZs9MTYt7UOz1C9wIghGsYQuUiCpKei+/nAiA07p5WdKExE1WkcRnJuA0PUwiDOdQqc5hoLQsw5DlzejLA7u6BhMCvrj7HUfcYYUkNQYAxovEA9+7fxm9/8wfcuX1frmUFhOs4IkPI2AnQZdQCQl4fxmgnA4OXA0JrKpMBwvYSHKeBfeMyyte0u7eH1JrKWEBYppsl1VbqNkqVCl8z1xrOq9v+mnwWcj7oZ5Uf7/NgX1fWIrWcNx3tCcVmlgLCAkNYyRnCMptF8XlAmMTP4br7cB3OEHKWz55TPE9MvWVAIZU/liEcJ3UM0g682h2U2x+j0rwNuB3s7QIvVl/i6y++xh4HCl1genYad27fwM1ri1joTMKvjoDBK0SD1xgOX2E03kKavoXj7MHz+FpOpJYkANUIDAXsjKZIMVJwKC6wNcmKjNwKxm4VI4ZhBQsIqlcRVq/ACxeR+vNw0EY0LGFn6wwvXm5ITnF/QFfgBBOTNVRqPipVD2FFHYE5Vyiznj4bhXrTTGLLJqjZmp0flO/EXCY/3y/WgHlz5mKD/5fVnnqUCgDU/BkBYjpOrPV44poZQnUoPw8I6yaHsImQKitKRgkI197PENo1KFfjWUAo4T0iWedL4dEi+CM7GMHHKPUREZxSLcUkg9YyVj76N9Tn7qDebqFSo4FTGp1bQfLyQj9sjqi/Kxm1DOGvgPCdOvUSalkXnvNsTN75sflTWqDakPpSoIDQo2zUISA0OYQ/CgiNlNM6hPIr3bSMy2WRqSRDch6EGVBpXqcwTGZpylkZCwiLxWl2euZioHMA9LxkVNnHfCE13/0iMCiXo2UIsx3edPIu044XLt7suGXAsLhIfBj4uwQOZpJ1XYyUsbIyWxs7QcthAgbKKJjPw23Qd32VzdHshMWx60kGGTeXKGK+FYGjYXzsOmQYMAIdE3WVyVVlAlgkQVwgTD5O1urOwWAeZGqXN5VCFUflFYjoMVdJ3HkGlrMx0WiI05Nj7OzuYDAkGMy7ieWyY2YFODfI7n1FOrfqLsYbi+tQh8llvs+YHoj3ttmt3wsIi4v5RYZQ3wX/Zs4Q6t8jCJOfF+JbVOprKsVzMwb2Z0aMYUEz5wiZORbFGI4j9KMR+sMBznqUUEUC6issQATocDMYYRxr15gzFGwMMLdMrFVMHqLt8V0mUtZPPp/L1dMgt9nO5NMmD4u/FYMeXutJigmxP5/HzMScmC2mY2Zg9hBHpxj2jxBH7AyPNIsKEcK0Cz8+wvj4DXq9LYxG+0iSEwGDnp8gogSGYMevwCl3UGnfQGVCg+nhzODw0MPz9Vf4/KtvcNw/w8gCwobtBJMtc2Smhw0RyxASEFJCGYQVTE3OojM9jc7MLKabdXjxfwMgnLuLSvtyyegIx3DLI/hlZQgFFJY1L5NS58zVkpbqvodQ5l8TSCSABYSU4wkgDHF6YgHhNDqzywYQziHm/BZCvD3Ywv7ZPkZ+jKic4iTt42h4igEibO5vYfvtW3S7R1K0MreSMkzODY+9yDh55rOTAggZNp3kxYECwhAhWcKeg+VqB7enVnBv6RaWpucxVW3BcxLsvN3EV199igcPvyoAQjWV4dynzhDmDCFNZcgQ9hBjfX9LAOHnq1/jxO1j6DCYXnMh80aiVc5kvgu6vjAjsQAIr00SEN7CysQs5mptNEsBVgkIv/oTvv6asRMOmq2yMAwEfwSBAggJ1ssGEHIeKdBQemEIs8LNLKSWbc83BUMBGimgkagVlyALGtT5NweFxZVVCHq7D0mRpnuCZFAaMxcBhEkAl4AwrcBzyphuz2NmalEUBgIIzzGEmkOYA0ILBgvA79xaafcyY3bEhk8Wu8F1jaxkDQkDx+MJ+C4lw4sCCBv1RZQCFvIxDg+72NraxsOH32NtfV0ADxuRbLSl6RjjeIj79+/ik49/h5s3bkujMk52cHyygaPjNQyiLY2doDsqGSYyTVJbqkOkEdmZvcVHckkOYb26iHZrBa3Wu4BwzwDCWrMkeZkMpadztcwNvgcQmvG/DBgqGLz4eV7ceIrmgOa4G2SpICAV1Q8zCJUhTFEzgHBWTGUICPeA/qbmEA6fIEmew3UIwrrCEOo2b2WruamMjIEQlompTB0RAaFhCMutj1Ft3kaKGezte1h7vo5vvvoGuzu7iJIRaq0qlpcXcffGDVy/cgXNqTIweIt4+BbD4RuMoi3E8Vukzhu43hZc91BAoETXSJQPb8awK1WDEzYxeCMwHLmB3IZOGbE7C4TzKDeuIqheg1tahoc5uOk0unsuXr3axqs32zjqnmCcnKFW96RJWKk5KFVTBAH3BMb6cIyAoJC1Ab83zuOmYawGLmb/kz3PRJm8RzKqTV1rNHOxxisC/fcWGxd+Ya45Izu2zQL5qYkclXxdAYRsdF4GCJUhbFcKgPAxGUIDCC9hCC8CQmEFZX3hMTIVxP/L3ns/N3JlS4NZBRQK3oO+nbyZmX27P+5fvxHvvbEyI6mltvRNsulJeFdVG3nOvVUFmu6W3sz3bWyoJzCkaECgzL0nT+bJlPFFBYOc9Z/CwyTMYhI4cP2CuFUX25/g4Vf/t3zMl31pcP4OCD/03H/oz92lNU7LK62+Vzo+Kfc/dmIcytp8yabig9LRrEv7Z2UI7cyhSsBsfpoCSmVT0oAwkTMIIDHAZHGGcLHbZdkTXY6S7LrbgDDdGVOgYHdZO2Stz2GL13SIuDW8SUtp06Dyrs/vP/i/GRAuFAE3weBvBYQWKKVnCBNAroBQGUICAQ4Yd3t9WSjkp+S8OmpPPJsLICRDqKBwrnNrtutsFjf1LKBhQdKVtsdEiha7ZllTFDmUcR9b/stiH8WLtjGQFGwJq2auCwH8tlMHhAFjGGaYjEcYDPqySLObR2aQEpBi0RPTGGbPcVFn9pDYf5NlIRikRISyOwGEtJlO4cD3AkL7fvjRAkLroKtgPC0ZtfO8GlB/AxDyGNnGwl2A0NSPMYNKJotyPOZOzefCko6nEwwGI7GWlqPFGIX4+IzlOPH32f3kueU5Fm8gw7zH5yY+dYtMpRo1Jf8ShjwJwBaYKNJWAkLKGBnnEKHVbOLB6gN89tEn8NklDyeYT3oY9y/Qv36L6YhZWHSYYxbVVFw7i9kR5qNjjMenmM0vpcOvGW/0wwkxpRwyU4KTXxFjlmLjMxSqnwDuEq4MIPzrN98LQyiAMDeSGVJmUfL64PUggJCvxzKEbCaAUswiGvUWOs0WltsdtGuVRUB4uYXMkMH0/wPJaP0R6svGZdTOEO7ZYPoXSAPCXAwI2b3W2VeGwEvMAbvaZLvFKZcNDQLCqRT/BIOUApIh7PfmyLplVCptyZtbXfkIhewqAlQxnAbYPtzGm9MD9IIBhu4UV/OeAMIo5+BydI1+v4+AQYYEhKJGIjAMEGTIDlqGkOArFCBIQEhjTdspJhDJBZ48vLGLx5VVfLn0Mf7w6HOs1DuoZIuYT0fY39vGjz98gxcvf8Dl9VssLddRKLJLH5jMPgLCyoKpTKnZxAhz7JwpIPzH6+/QdYbKYpIhlPs6afDYDrf1vJI7WBxQ3YQhbD7E1w8+w8N6ByulGmr5nADCb779L3z73V8EEFYqBAEsaBwFggYMWoZQcwgJCAnUTYyLVVLE+4BIICy0SzIhU8xRoqpQObuugAbkxqAwxSrJQsxVIM0rmf2ajSiycwuAMI8MCmjWl7HUXEOrVYeXiQwg3EN3QFOZDwGEd7CEAmoJho1k1hoYSbOiJO6iTthELruCcuEhysVVFPPLQFiQpuXpyQn29vfx4sVLHL19K4eqXKlI8zIM5wiCOb76+kv88es/4smjjwwgPL0DEFLqSkA4McymEg4WEMoRvSEZdUKNnRBAyBzCNEO4s4sf/vmTqFJ4v304IFSFU5oljE1BbuY6LpQf2pRLrhU7OqNNw5ghnEzFH4BfK1uGsNYEGUKHgHB8iHGPwfQJIHQICJ1ufE2lZwilWRIDwpy4jApDuAAIP0UYdXB2kcHe1j5++O5HHB+fYDgbwitksbzcxpeffY7PP/4EK2t1YHaOcHKK6eQIk+kh5vO3CKM3cNxDmWkkAFRAyCgfKls4JMBOohqcUOIsMucojylBB2WITgFTNDB32vDLD5EvP4FXfIRcdh0OljAeFnB+3sfB4SneHp+j178Q+XC5kkOhnEG+xMQj7g1UYSgzmPVYK5g5bQmwl5kYAwbTgDBx0dXraJEJfD8g/NAiP/1zdlDQlGbm7AlvL5Ff9wFC7n2UjJIhTAHCE2UID3d+QldmCMfwGCGUMpV5FyDUWFVdd0InYwChJ7v5OORoC5Av11FrL6Ox/iVWP/m/kKs/RK5A1lAaWL8zhL/lMrj3d+4BhAlDqBepBYNx8KiwMBlkXQWEliEkQMyIZNQwhNxIYhtznYGyrIHI7VL6c2V2zIyhgMZE7hmDxzSYMy5rWmInTqWWHbopWUsDxQQQWtMLWcJiExv92/ovfo2GdVo8lh9C36dK4t/CEL4PDN47T/ieKyVlarUoGbUzBmlASAviAHQiE1BgTGb4cTyeYDhkeKkGoFtAyJ8Xp1FrUhCFsgFpjIV1tEvYu/RMo6wRMUOYnAlbOiQSebtRKisor9wUcUp069dVkqifE3zYbCLO2HHBptFGPm8jJTg/yNBnhnobFzEzLJ4GhMxdc2g1LQabVjpqe+7vOva2IWE264WZVgsIb0hGbzKE5nfuBYRaA5pgaiOpNc1kBXyU/6qZwHA4lMF5nsvJZIzJeCwd4263KywhjxvfK+Uj7Cbz/CVSVyNLkuv65r2gTZZ0MaKD9LL9xDJRUXaYWUfrrEpA2Gw28eThBv7jj1+jxplNMjeja1yfH6B7vo9J/xRZmgpEEwpM4LkDlAtzhLNzTKaXCEIWKyMz7O9iGkSYUTbkVuDkV1Gsf4ZCDAhXcH2ZxeudffxVZggHmOIKDgFh1RNwkaOcL0tAmNNMSBNKzOues25cB+u1pjjvLrU66NTLcIMhZt3T1AzhIbLBbwOEAV1GCQhXvkDJMIRnBz1s7x/g5dYOXm2nAWGEXImSJmUIM2QI6WZpMu8ICD0BhIxM4a5MJkYBodi3i8NoDv0uASFdMVsCCJeXH6PkrUuQ88VoiB9f/YSXu69wOjjHJBvgatbD9bSHXLWAGecDJXtU71rGk6jHE1lC5v1p+LuN22C3WF6KXEssDtTILEeH0XkWhZmHjxsP8Ie1z/Cnj75Cu1iHN8+IoczrV8/w7NmP2Nt/ieH4Upw8OZtH9lMaOZwhzFfQqC/j8UM1lSnVLSA8xNMDAsJ/4hoDjGhRnwkRyb2dAoSmASU7ornUlSG0gLBhJKOf4kGjg5ViDbVCDq+2f8K3Agj/KuYxdPUlK8QoE7KCAgh5bsgQpoLqLSDU/SwxhbHQzrQ54/sruf8s9EuUPon3qALJ+HeNXEtgIJ2gjcxbo9T4PwJB7oscAckZUMhgeh9OQJbQR7O2hHZrFe0mo0YsIGQO4bsA4X3GZ3FHUNcIATv6OjQKpaBRE1EZbtRCwV9DvfIRqqU15LItjIbAxcUZDg7eYGdnG5vbW7i4uBADkHqjIR9tDM/XX3+Nr7/6Gg/XH8i9HEan6Hb3cXlNUxk7Q0hASJdKPhbXLs7e6oiXmSGM8nCCMhJAuBEDQjhllYwydkJmCE8ROZpD+GEMod3nNPNVTyCPjx4v+zEp8+3+s2hcpiWMNumEFQohpjLc1wkI+RZjhrCmDKEFhJPea0xuAEKH8Q+yUevVsjBDaEAhJaNByBlCCwi/FMlosfopIgLCcxe722/w03dPRZrZHXcReiGarQa+/vwLfP3Fl3jyaBmIOCN+ienkEOPREWbTQwTRvkZRSAwGQSBB4QyuPKgeYVwIASFHC1TqTJZ5RjDIjFvHxySsYRrV4fqrKJQfI89H8SEcp4MgaGA8ccStdm//BMfHh+j1ryU2plTJIl9yheHn7KC6jdK8iw7UZAhNPiEjQ3jpiqGMBtKnm6D2nP06QJjURB+OB9L3llw1ch0lktG7AGGI4WhiZggZO0FA2IkZwjkBoWUIzwkIJwkgjCShOKmjjVorzRBa7w9eOyGy8pi7OQGEozCDwQyotlewsvEEqx//CY31z+GWluHkeA/QOOi9gNAe9LTL6O+S0d8GCC2rYjqHliWUq0jBm0hGs5Q5lOSjAEKayjCL0ATZKztIYKhgUAChmGekmBGzw8rXYiBo2Cr5WSucT4rO9ByiWY4UwMVy1/sko6nnkLabkYlaQLiQ1WPWXtOQTbMdFi4mhh63v5u6HeTThV7oAgt21xmyN7D9zRgOJVrwBbD44UuDvhgN1DafplhTPUc6nxYZVsjM6hHQ8SHy0JmAhNFwhP5goCyiMIXKFo5HUwUPFt2JnblZgAgIjTw0nmO0syypGbg0mIiPXzxPoyyztXhWKJayMzbgW8NgraOXMoS+zwLfU5MQ34PPjEI/J0/FAlIcw2TGh0PinNtjh4xfY9HGjiBleHbYPwGeN5TAt0/IQgMmyXu0TJveF3xeCwhNzlgMCFMzsbaXn65Q0wuwAYTxcTOZYwrmle2bCkM4EKaUEsh5MBe3Ocpor66u1HlOQsc9ObdSONBcxhxmCwyVPTGNhNSJujVDKM9mJ0eTolAYY5GGGeYZDhqNBh6sd/D5p4/RaZThMw5geIHzox0MLvcRDM+QjUYCCj1MkM0Mkc2OEYbXmAc9hFEfbobucJThcgTSxSwsIHKrcP01FOqfo9j4HHlhCFfRvSAgNKYy4wFmuIbjj1GuERAym1LjRVQepJmQNGXgcYxCfj2PRq2JdqOJpWYbnXoFmXD0LwWEvgGEZckhXMP7AKFXYMGSAEJlCHk+aQxlACJRmMzazCRL0eZ5UTI67IfIZsqolFsyQ7i8/ARlztmgjqPBFf7x0zf48dVTHFweId8sYoAJric9lNtVuMzqjEKMB0MpQJUhVEAYEhC68xgMUk6aBoTqMqdRRwykZ+REKczjs/Yj/GnjC/zHx1+jlikjmsxxenyIX375Ea9f/4LjE2bfDVFvUObN4OhImhlUrxAQ1mvLePTwc6wuP0Gp2cCYktHTIzwlQ7j5T3QFEAYCCMOsUR/YRodxDbS3G41lsgSEfEwcLGUJCJUhfNBopwDhU3z77X/i2+//JgxhqeKLA6rGTSggFLBuAGHMEIqU9+a8XQIMLSNj9yEFhMkeYR37kj3HfqYNqVt9RiEj9T1L4H08t0xDOAsIPUSMIpmrsYwb5dCodtBurqDdrMHzCAgvxWGUwfT3M4QJuLq1SMaSVwt0CGo0xoqAMAyKcFBB1u2gUnyIZv1jlH2aydQw6I1xcLiPra3XOHp7gIPDA/QHfZTKJZTKZbkWbFPyq6++xldffomN1TVZI4LwFNfdfVxdm2B6cMSodwMQKqsj+4lpxAogFLOdPBAQqFbhRmQI04DQzBCSIfy1gNDjCIHOo6WFGVrQJ6DwNhiUauiGI9HiXLcwhEYyqoDQEZM4mspYySiMZHRCyej0BQIjGSVDKIDQMDzaODf7gMzu6yMM6TJaRpAylVFA+BmiqI3Tcwd72wd4+s9nODo6xvX0GmEuQqNVx5MHj/Hxoyd48nAZ9QoHJoaYTY5lPnw6PUIw30UU7slMYxoIimokYhwFweBMPuq6RoYwR+ho3JwJCKsSSQG6jvrr8IsbKJQfyX8jsww4RVxdTfHmzTkODw5xenqq8t4ipaN0HuW4gBfPEXJ/sAyhjEBw/lOzORZGJrQJmtQlvw0Q/sqaT64Z2zDSz+8EhCGVX2wWEBDSVIb1jwWEZAgrMkOogJAuo0/R+0BAKEqglHGVsISUcjs5cdeehC4m8DERUOiis/YI608+w/pz6c9nAAAgAElEQVQnf0Kh+QChXxe/l3k4JSCkNUDy7+4ZwpvB9L8Dwl8LCJMRQktj24HhpOMkgNAxLqNeUTrk2Qwlo7lFyajt7hlAKCyjBYQsJO0MYZohNBLOhE1MzyKZDS3OLIz7UwtzgVYOGvdDU0AxLsDvAoSKKhc2zQTq3QR9v5IhjE+Eopo7Rwfjn7kZNfHvBoS6gajJjoz7ah6NyARtN1SBnERQCDiYYTyeYjyaKGCYzURaSMAxpSOpdJ1NFzN+s8o8akagLWJSYM5sLIv3eeqeN4c8tazFoPNWlo/pdMebJQtSZp0Z+ScbDZyvkqKRFtImX0gtpHVekEy2RGNQzsiZKwMKCQ4lIDpmB/U1yuu6rzfwTkCoUkwBhC4ZKH5MmifJFpvSDtkZwht/0BZ7Cdg2DQAj1+Ucpc588vyNMBqN9Lzy63IeeU5H8n17/pPPbX5l8maVqUy96fggLB4IPWdpdiAxBVJpq/485bG1ag3ray18+eljNOt55JwJ5oNzXL7dxuBiF+HgBF40gBeN4NFgJjMCMiMEGEjsEB+cH9RmEqXPWczDEiK3Bje/jkLtUwGEfsUAQmEI9/Dnv3+L/niIGSVR/gTlek5iR1jAEzTTBZAMISWjlm2wgLBWbaBdb2CJLGGjikw0xrx7iqujF5hebCIz/J8xhASEtZUvUHkHIMz4U2QLITy6jBYVEEoTgwHoZAhzbHpERjLK4p+F9xxRlAaELPx9DAeRSkZLLXQ661haeoRCfgUBKnjbv8K3P3+Hp69/weHVW/iNIobuBN3pAF45jyznPOBi0h8I2DMGdjJDGBIMphhCsocKCNUYgiY9FhAyboJMYMur4YulJ8IQfvHgEwGE8+EEh29YZH+DnZ3XuLp+Czc7R5kyX0Y5iDw2I83KQqGCenUJDx98hpWlxyi3mhg7AfZOjvD04LkBhEOMnDmmmQhhmiE0axev33gK1iUgzCITuHCnBIQ0lXlwCxC+3n6Kb779T3z33d+Qy78DEBpTmUVAaGcI00BPV5nEEC7ZgxbBnxV/mrUzxotp1j6ZN+ZtaQFh1kTeZLgWOQoIKRnVyAlPQunVadQTQNhqLKPVqiggHF6iR1OZGBB2EdFl1DVOnVKQWqCbFMTpqk75C/u+SK/4DHwBJIy+hIxbg+8to1Z5hEb1MTy3DcDH2WkXr14/x7PnTzEc9nF1fSXGWI1GXWTvkhFHiDCb49NPPsMXn32GBxsbIN6aBxYQ7mISHCMwgFDZwZFhCNMyP2UvE8kopdYVOGEFLhoGED5BrbZuTGXGiwxhbCrDEQU6jHKGkAZ9GkjPMQXfRBtQmXALEL6XHbQbkdYyhhCKG+bWwJKAcELlz5jxPZSMltGiy6gwhDTzUsnoNA0I3XM4NJQhKJQTZ5/fjPuYPEJeaXcDwj+iWPsUiNo4OXOwv32In398gYPDI1zPuuJAXK5XsL60hkfrD/HkwQrWlmso+CGi+TlGwyOMh4eYT7cRBXtwcWoYQQWCEkfhaEahY+bM2VSwza7AcSXahm7OBKuMxIicOtzMEjx/FV5pA5G/DBRW4WWbmE49nJ4McHx8jtOTSwwGQ/FT5p5QKmtusWRGiju5Da7nfkFViaNKIuEdrGQ0lGZiGsTfBoQpcyfb7P61+O+enxeljnEajSs0YygTzxAGkFqODCHBIXPHy/kKVhod1ApV+NEUM8MQHm5TMrqLvDtWl1GOIMiMZPIvMZXRWWVpqsjoEGcwOcpBaXEW/WkkYHCeLQJeESuPPsKDJ59j5fGXcIothLmazABf9y75POJ7niqZFRIaEtaYyvwOCD/4urklGVWDjKS+NJ17ueENKDNOUgRrBH/xHGHWGMswoJ6lgGQWqmRU4yeUeZKvGWlowuwZYGhzCFOAUMScbPHHclGzBKVYxqQ7pWDOLlIJQ5EYjSzODd7BEN44ePFzpeSqiz+ycMA+8NCnox7u+ZUFA5mb8Ogme/iBf3bhaW4yhPpNK9W1pjIEd/owOTqGeVKGcG7mBkNhj5RBIogINeRYAKYBhGLbrcdKnevswHscgGO61pZtShVB5nUvzA+SdRCgmgacBiZKKK3J9JN4AN20BOua35FySV6O/j4Zn0q1Isyh2khzEdfnkQYGwaCbyEBkaDwGhDonoKXazfsn9YV7AaF9fWTIOPukgFAC6U23PrlXLKNtrsyF+UF7gm3DIfWaZBFW6YoCGZWOck6QEtHJZCL/zXNtJZwK7KcSTsufE7ltKsdK362JXmDFv7gFxG6n9rgoU5sE9qrrmtKNbB7YB997pVzG2moTf/jqY9SKGWSiAYLBGbon2xiebSPsH0p8A0FhLhoiyIwRZsaYSxAxHxM4mUAkbxKhEuUwC8qAW0cmvyHGLMX6p/AMIOxdZjWH8O/foD8ZYs6MrfwUlUZOHCtzZAhl1pSxEzk5LzRlIIDm/IXnFVCr1NCuNbDUbGKpTvv5Mea9c1wfKiB0BRBe/6bYiXmuA8sQVigZ9VZxdtBflIxGXYmdoKkMwaAFhBI9kSO7TRk0xLSE84OMCRBACDq38vxS00kmJocwYOwEDaTKKJea6LTX0Vl6AK/QxhQFnPZ7+PHlT3ix8won/TOglMHQGaM3G2GWiZBh2LaTRThikZZiCG8BQs4X0mDAuALT1MAwhC7dWycu/MDDWmUJX618jC+WP8Kj1jrquQpmvRF2d7fw7Xd/w+HhLvrDc+T8EHkyo2TdcnyPZPQLKOYrqFWW8GDjU6wsPRJAOHFC7J++xU8Hz/HN5ve4kvxiMoQEhGZ8IcUMynUqBli6z2TCjD7IEHpkCO8GhN/SVOb7dwNCAew2mJ4zhLx2U6YyemulGcLUvZ5qCCUFUnpfSjcu08oE05Q0zTlZecWEhwoFuoh7IChUQMjYCTWViWY5AYUEiPVKC606AWEJnkdG4ULkogSFAc4R0lSGTBtzQ1OyS10v7wOEds0kwOD1mIdDR3jKRVFBLttEqbCKWuUBKsUNYQxH4whHh2f4+ecf8PTnf8r6zTWLzZB2u6XRO1xL3Swm4wkePXqMTz/+BE8ePRIDn9mcgPANrrq7mAYnCHGG0OFrJxjkw5iAkKkze45IbSMqBZQhjCgZJUN4AxC6qOD8coydbSsZpcvoBKUq5cMKCP1CDoV8HjmfoFAdRrkXaeyEARWJxi6JEkkxqrergOS8x4aXsdGa1uPCEE7mmE3mhiEso1mpYqnWRC4NCBk7MeMM4RYcAYTXCgrjP5owhNbkj3/zLkBYqP8RhdpnC4Dw+dOX2D84xFXQo5EscqW8zKttrGzgyYM1PHmwhGo5J9fSuH+E4eAA89EmotkuXJzACcdwo7FEUGQdxh8MBRQ6DK53yBBybePve+oTK2qFLIKwJI8wrABoIMPmQmEVYZmPNeTzS5J12etFuLoc4fJiiP29Q3T7VzLnWq1VJJuQwfW5PEGhNuBETZRlvcAH4DK3N1bHpGfozX0tN26qpWNAk45+3HWf/IaaL14yTBqDkWRL3p8BhJwjZP4oo8PmZAiHCggzWT+WjBIQ5sMZpieHOFhgCA0gfMcModzZMklEUKzEQC5XQJT1MQsz6I4DTBwfyFdRrLWx/uRTrD78CPXVj8QhPPQqGI8HeHO49zsg/B9cAnf/6jsBYVKQ35QDWCkCgZ+VjXLTlegJN5diCW0o/aJsVNgOA/IWGcJE0qASNCOZE9273eASQGgBnxbLSQD9vx4Q3izq04fztwFC3d/voZIsxbMoMrWw6N8kGdWn12OqOXcEdWSNLCi0uXa8MsRMxkgIuXgQMFJiyLk0dpYk1FgYWLvQaUc1ZmdlXsmAd1mYdNGz15otgMwXY1ME6WjZ3U3xiK1qFJ4YDxnFcVY2nO4jmXgLM/tn/w4LfC7qyhIqkJWFXEBfig0kKDSNC360DJRtpCSAcKF3Zbqo6WtlsTDTY0+G0ABCNwuHf1cAIRsrer1oQyMxa7k9QmquKTGdSQCyvZRYGBHYySyhGAapzFcCiicTyR4UOa8UO3RDI3gk8KdduwWF6evWNjfuAISmKWCNbZRp5kZAC3e+Dv1ocxUD42jLoo3nYnWpjq+//Bi1EgFhH+HgFL2TLYzOthD1DpGjQQs004+AcJ6ZYp5hELFmh6k9qcYX3AaEnwgo9EQyuozeZQavtvfxX3/7BgMCQrePTGEREPJcMGZHZggpGZXwXjLhuqlVylW0q3RHbWKpUUE2miDon6P79iUmBISDBBASyHLGReRMkscX6nydk84h9DFDCXO3hJnXQa7xGNXlL1CrfyLOeGeHBhBu7soM4cwAwkw+FIdRz8ROaBah5txlc5FYpRMMWlMZYQcXGEI1lZmMCAgrKJcaaLfW0CYgLLYUEA57+OHFT3ix+xIn/XNERQcjd4L+fCyA0GWBiyyi0QxZFhhWMhoDQo2coJunMoR3AMJQJaPFKI/HrQ18vfYJPms/xlqtg6pbxLjbF2bw2+/+jpPTQ4wnV8hk58j5EMOWfJ6svpkh9MuoVjp4sP4JlpceiWR06kbYPzvG04MX+GbTzBAiwCQTISJtRE25LC+m8cxrNhY3OPDCDLJhViWjXh1PGg/xh4ef4kG9g+VSDfV8Dq+3KBn9L3z7/V8NQ5hTyWhqhlDA4AcDQr2n42U1/i/zWu03k0Fr0wxLrzfaJJEQ6nhdYYOXzuEsZD0FhC45XpXuChCULEIPITNN55r7Vis30aovoUlAmAsxsoAwxRBCGELek2lmcFEyl+yodlFXMzpGTThRUR5kB7NOHfl8B5XSmpjJ+Lk2gnkOlxcj7O8f4cXLn/H69TOR+3MNZ3FerVW1QZhRZ+jJeCqA8JOPPxZAmHHZ0DxDt0dAuI9peHwDEA7NaydjSzihe5oGryczhFFQgRORIWwuMIQuyri4HGN7ew8//vAUp5whdCcoV3PI3wKEZAYJDG8CwsRURgUZZm1/JyC0F0OS1WxHauSaDoEpI6Umc8wnZAgpGSVDWEWn3jCAkLETR4YhfIkw3BaJpgWEOgRi/o6RjMau72JMp5JRPibGVKbA2AkCQnRwegrsbR/ixS+b2H9ziOuoj6jsIONn0Cg3sdJewcO1VTx5sIpWjUq0CYLZJSbjEwTjTcyHm3DCYyAYAOEQLobIOgN5ZNwxXAGFMzlXcv3CM5FXbK7w+uJ1VURIUDivAFENc7+NqP4AUW0d+fwqfKeDySyPfjfE5fkEb/ZPcXl1gfFsIvEgZAiV5eV5yyIrRjOaT0iGUOuIeBrKzBDa2Al75S/WC7pnck7ufxUgZAnmirGMAkIyhAoIw8ARySivDTWVqcCPFBBSMnq489SYyugMYdYAwoUqIZEdxv4GMqJAusjLI8wwrzKD3iRC4JXgVdpormxg9eHHaK1soNhYAbwKBjMHF5dn2Np5/T7JKGNxf58h/FWg8Q5AqDV8AgYtC6DGMnoC42gIzgo6tGFngCrdRovwMgy21jxCzSG0xjI6nG7nCC3rp+vabYbQumOpjMWazaQWOJNlyJeqBseGObHupWnwETun2tdvLtUU0Lxr3mmx2L4LvJkC/V6NoD0bt4vlfxsgjI1r3nMlLMyB3fxZs+UJIFTwQGDIAj5m2qIIk8lUmCbOFMo8AoGFMIU6V0X3RV0HFuUR9nwb+GcAru2C3XWczfWYUjil52UWD78tmFKmECmXUYm24FVorx8DIrXY53xYRrp57FdwQScg1M6ykYfGLLaZ7zdF428BhDdNVwj0eD9JIcb8HQsGLQD8NYDQFLJa0Nr/syAvDQqVFaTznjK8PKc0GTFQ2WxIPMcxe7hwioxL7R3NDWsMpODPgEHpDJJBTsxkFBA60kjga+Dn7JKvdOr449efoVaky2gf0eAE/ZMtjM8JCA+QC6/gR334UU/A4CxLQDgVCaQE2YvxA7v3BIS0Py8BTk1MZcRQpvEpspUnQGYJ/UsXL7f38F9/JSAcI8gYQFj3USznpGBXN1oNphf5WRTJ62WHlVms5WIFrWoNy40mlikZxQShAYTTiy04wwNk5soQKiDkfIu+1hgQyt3iif32TAwQigicIqa5JXj1JyivfIlG/SPAW8HZ2wG26TK6SVOZV5hBGcKMHyJXSjGEOTKECgjJDpIltICQ7IgFhHLPCiOjDOFkRAZRGUICwlZ7HV6pjRkKOBl18QMZQgGEZwiLjkhGB4EBhPksCmEWzniOLG3MHceYypB94/ygjZx4NyD0gxyqmQq+WP9E5KIfNzfQ8qqSWdg9OcfW5gv884dvcd09RxiNkPECYaoEEFKGmc2KZDQvgLCNtdWPsbz00ABCCCD8+eAF/rH5A64jlYxOGDthJKOCm2x0i+SH2ZQHB7kwGwPCTraOj5pkCI2pTKmOmu9jc/tnfPfNf+Pb7/+CXB4oVQzjTEAoQNDIed8JCFNqCbMpaeMsvb9YmGKT5rWxt9hItaoMdYhWibZ+TVzDXQJBNg/0owJCbagwlD4K9BFOswgJCIMsquUGmrWOAMJcLsJwfIHewgxhF2BOXAwIFVSpi+gdzEdsmMX7lvN5PpyIzFtZZvQ8rylgsF7bgO81JYZiMAjw9ugS21t72N6ls+geymVmZZLt1NxYeU+UjboZMUJ79PARPvn4Ezx68FDMcBhTc917g+vungGE5wjpoukQDHIO1uZUWykcDz7XLZ0hjGSGsHqDIXwssRMCCC/G2N4hIGQOYQIIaVjlk02nZFQYwv99gNAJFBA2KmUsERCSoTY5hFOaysw2EYY7EjsB50pcRrVWtDOpKZbQ1HRkCDk/qICwg2z5cxTrf0C+roDw7ATY3z7Ci2fb2HtziL4zAKouwkyEsl9Bu97B+soyNlaWsNSsolplXM4EwfwCwXgb0/5LgDEU8y4Q9OFEfQmrz0po/QiuM5K8WmWl6G9BQBghINgiSiOzK3EURQRzOtiWMcnWEVRXEdU3UCo9RCGzCqCO6ZSg0MHuzhlOTulK25cigOoLNiDyMmvu6T3NERQxpWMNoQxhbHmgkHBx5vdG/1iVMykPhtR+/qtq/Lt+WJjmxLRJGcI0IGTDXwHhaEgvCJqP+QYQUjJKQDjF9NTOEP6M63OVjHqYgz6h4uyqfRNtF5jRjbh/Id/S0HnJHnQ8zB11GM2UGig119DZeILljccoNTrIFusCCM+vBnhzsIfnL3/53VTmf3wh3HyCuwChnD2pIG1JGLM2MRC0sj/QCt8TAMisJ3bJufl6Ls1lOMSbkozGxjJqLvNeQCivTUFeIhm1gFAvMGtMY+erVF56E6TppsevJ1rYFDAUSskySYtgJP6Nm2RPfBwXh7TvPj/pv3sDIP47GMKUmci7rpcFV897AK2dFyQQ5IOAwDJvfG6dGUxkhmpWQmDBgl81+7HZS7z5m4OZyo7Ua+3eg5xaVRK/PANXbrbKU285iaSIQ1+13ZZy0zO9TSMvZfFIKag+qP9XZlAD6CkhVdmp7bIm0SeJ1PrXMIQ28zG5KhLJqALCjFzj0hCRxfVDGEJ7j1hpZmpW1TACtvuoBjNzA/bJBKrkl6De9J9VzindZAVw/PzmuUp/KTlDRrZqNoX4bxqTH4kfMQ51fI+csefcKbv3bDKQpVhuNfDHLz9DvZSDG/WB/jH6p1uYCiB8Az+4FDDoRV2EmSmmWWbIzYwDn85fKSCkg5kFhBWZDym2Pke+SUD4CMh00L8EXm7t4z//8g8MpxMBhNniHGUCQrpCMveIwfQe1zotLOUemE6FIcz7RXHoa1WqWGb0BE1laFcvgPAVJgIID+HOroTVTAChMoQsUoQhlFKZsib2WWmAUBBAOMktI9P4SABhvf4ErreMs2MCwkO8eL2DzR0Cwh5c3wLCJIdQIw0ICI1kVGInKHMl4OP5JfNLIG5cRpnXOPcxHrEQKKNcVIaw2V5HttTCDEWcTAgIf8RzAYSnCArAyJ1iGBIQhnB8BYSZcYBswJkdEhCUahFsEQxaQKgOpHczhFkUojwauQb+jydf448bn+FxcQ1l5DAd9XBKh9WXz0QiOJkMFAzmQni5CPlcBgXOT9KgKZtH3q+gUiYgfIKlzgOUWk1MXWD//AQ/H7zEt69/xDVGGDpTjAhY2bs0XW3hB1OuvaJ1YAMp8pBjkTmK0CFD2HyAPzykqcySMoS5vAGEf8a33/8Zfh4oVjyVIFtJq2UH3wsIFxmhRSVFsseo2YiClaThZL9vxjYkV1BjpGQ1pDSXlvkZegIwVoV5pFx/KBel2ysvkizCwEU4zyggnBEcZlAt1RNA6EfKEPb30Bvsi6lMiGsDCBnfoFe3fLSfL2xSFqByhtRTsCVupmTeagK2Cv4SqpUN1GtrcJ0KJuMMLi/62N05wuvXWzh6u4v+4AJ13n9ZukVTOkxZpqo/hCGcTPHgwUN89PgjbKytS3NkOiNDeCCAcBbqDKECQobTDyWYXo8rVQ3aNJeCVhhCMqfMRtTXKZLRgjWVWQclowoId2NACMsQ/n8OEJYUEDbIEM6AUIPpJ71NTKZbCMNdOM4FHFzBdRk9oduB3Z+ssYzOuJJt4myYmsoQEHrlz1Csfw2//rlIRs9PIuxtH+PV8x3svjnCwB3ArdP0JUA+W0St3MBKu4OlVgPL7SaWOiVUSrwqB8B0B5PuS4STA8xnlwgJCsMuXFwhw+aYy/M2hEtAyIkVNqgICIU6muu+KkYznP+k5Lcoj6FbxbjYRlhfR7XyBCX/AVwsCyicT8vY273E0dtTnJ1fiwEb3ABZ3xFASHdjcQ+m3JeNOI/mVjpLKNJfqU9ThEtsTnSbITQyrbgOf7fnxIejA4lOkdlxVW0tAkIyqQlDSEAYzm8AwmIFOQMI9ykZ3bGAkHBuiiwdXiMDCM3LSs8Q2hqMofORw7zBSLIHA5fSjjLy9WXUlh5i5RHZwYfwKnUgU0Dk+Nh9c4xXmy/x8tXzDwGENph+gDFO8Xr7e/z08ndTmfsulWQwPfkJa0d7NyBMGELpC/EGAzuJnCXMG8dRsoRqLiOzB+K5a+cJrduoBnAr9kw2My1+7X8bo4rYgMZKLM1rsO6j1vL4DvCY7o6+ExAqZDR6w+RYLEK5dEc29TMpt9T7AWECZBef/X038U2QdJO5NdV26mniQv49T60F+l2vK3UtpIDAIkOoQErAhGGXKD8UJpEgg+qTgHIMSjTs2LJ9rcl7us0F3gUK0+/5psrWThBbqG92J3lbdpbUrkjmyKSs1vVa0zlBcdfLKKNgO8ucGeMCrnmHVrJj51GNJNUyhOZQLh5S+9ptoWOPt72GtVNvpbUSQe9oZ573jYafG0AYs/NSjS6M+d4+jvqeY1OZlKGPysQUGAv7a4C+frQOpAQICvySuUOVsFi2JH15pQfi7d/k8byJHbWwToCqlUyzU0u56GQyw3g0FqMiFvKdRh1ffvoJGpU8siwABsfCEBJcoX8Ab36JfMQYhx4CkYvOJfRcZ63sbDkLABZtBITcVEoCCAvtL5Bvfg6vsgFkG+hfhXi5tYf//AsZwqnMI2bF3CCvpjJ53dBvxk6kAWHRL6BVVUC4VK+IAyr6F+gev8bkcgcYHAkg9CwgdGi0wW4qGUJeCgSEKQtuWrYjj9DJY5xbgdv4CMWVr1CvP0Q21xGjgx0CwlcEhJuYRUO4foisHyBXArxSqC54ImNKACFdRhk7IYCQ5E94AxCGOTGVEUCYYgib7bWEIRwrQ/h874UwhPN8hDEBISYCCJFz4Uecr4uQCTTOW+d2IkRuKA+CQxldcSIxlMmErgBDJ1SZYjb0UHKKWCp28H9++icJfV/PLPFs4vL8GPubm/jl2U8iE4wwl9nBfIH5fi7yZCh93ksEOwSEmqe4uvoYnc4GmEM4zTgCCJ8dvMa3m085nYQ+JhhJLEZya0rjIh3jYoyPfALCyIMzDMX0hoDwT0++xEa9gyXGTuTy2BKG8C8CCHP5SOzqLSAUd1HOOcaSUc2J1GB6Fm1kj+2dZlvtel3HBbjuoqlmp50zTJQ8dvRCs0+tFFOBoDRnHQJnH17WR45yUZGMZmV+UNUcLOwziAjsZy6CqYtwlkE4d1ERQNgWU5mcAEK6jL5Br/8GQXSJEJYh5Fwvmx9Gyr2QM2gXzwSwKiCkTJWB4mTb68hmKMVcRaW0jlKpLUU8szKPj8/w8uUWXr/axOX1qTBC7XZdi2/XQbFYlAdlmKw7ODe3vr6Bhw8eYqndkXthNrtAt8fZsH1jKsNoCBriMJyeLCGboRYQ2nWdgNBKaRmJUYUTKiCsSA4hg+nX4TrKEO6Iy+iPwhASEMoMIXNvizpDSIZQDGXiGcJcaoYwOc0S1WzN2u7xGkj2BPOZAW22vrKSUTpJygzh2M4QEhCWsNSoIce5z1BNZYZdAsIdhMEbOM6lBNOTieMx0WvRUOe2aWk8Iyj5DaKKPKZhC375U5TqX8CjZDRs4eIE2N05xsvnu9g7OMLQHSJbz4gDMYmFEvNDa3XUK2WsdNpiNNZsFJGTqJy3iPrbmI8OMJ1cYD69RDS/ghNdwgXBal8YQpfnTySj1vxMlYR6bStrqHE7nFMtYOiUMMjWEFZXUKk8Qbn0CF52DRBQ2Mbl8QhHxxd4e3yB88sLTIMRnGykcTJ5soXKGOZEmcGZQnoSKDBUwsKSLrfrt/huNwyhjm+Ys/1eRHhfJXB7DeF5s4BQIkh0IdbjxPU6oGJHGULe5zwXNBxabrSFIfQww/TsEHsvCAh/wfXZHvIZAkKOCEzghMrK2lcU+ziYl0KSJ3I9hG4Go2lIn3BEVBiSHWytobH6GKuPPkGtswYUq6I26w+mePZiEy9ePMPem90PBYTWVObkBiA8R4QxQg4JS2BlAREHlbnYSYfWdoDeV6T//+P7N2eP9FrjGUzPfenXFtgJYy+vElLduAn+Mi43lLzKRk1IPc0xYsmokY9ac5p4hlD+hCmQ5WYx1vpmlo3fTsBjYi6jDKFheETnqs9hv2alrRYUxqxO6md1HiRQbnkAACAASURBVEs3o3RchZ7hRHefnPE7QGFKGx0XuOY5F37v5mWzkN123zWVBkiLwCj+DWG9LHy3RYP5rsy+vP9fep2J346RnhIYWHaH4E9nvmy+n5Eehso0yUwagSFjf4xUb/EFpMGgYdWsmlEhjLn8bnTLzPfiSyV+S8aaPHaqTb/X+955KprC/k053Wq3roBQmUINnk8DwJg0MOYxdnG3l5FZ/m6ty/a6STPKNkJCAZ/MCQrQ07xOaY6kGMIk+88C3fQfWbxO9H69fd4TCacedJFuGtAvgN4ARIlSMDEh1gSGjF5chMjzxxOK8fWhh9MWrOlMxgSMmwOXctjlMSEgZA7iXADhoD+UOZp2vYZH62voNCrwnKFKRk+3MbncRjR4g+xMGUI+ojjKgOym3te6lSrbFoKFiY/ILSDwllFsfw2/+QVy1RUgW0H3eopXliGczMToJJv3UKkXUay4yBW0q5qTEGJeH2xumXwwMa5xUcoX0ahUsNSoCyBkHAYG5+idbGN8uYto8BYOAWE0FIDrEgwKKLSAUIET752QMlfkzMPHMLcMt/4x8itfodHYgOe3cHraw87ekQLC7W3MwhkyzNDMz+GXZ/BKU8khpIRJ51oQu4zGgNDldUBjnJnKvE0w/f2AsIU5GUIrGd17iWMyhPlIGMIRpphmAgmn9yJXwKCMcsoyb0obU4woaNd72IsyyDO/K3AMbnBQ9sp40FjHZ6uf4HHngc4Ogl38GQ72drD58gWev3iKgyNaz4diBc+5QSmy8x78HEcaXGlQFoQhbGJl9SHa7XUUWw1MhCE8xfPDbfxz6xm60USiM0YOmwsqUJEaKTZkMjcWHVEzGQggZFN0GKJJQNh+gP/45A9Yq7bQZsxFroDN7V/w3Td/xncCCMMYEAoYjKMnaCjD+U6NBUkA4U2XUXtPx5DQfCEBhHb9juPlzZqiK5QBhGYukPOBVqJOQKgPzVPjPKGsQUZSyn2e18d8CswmDoKpI4yhBYTNZkViNcajK3T7R+j1DxBE1wiZH0fgkFGjJwIhxpyopFuLcl0T0uwlIT8BoRbpZN2ybhO+10alvIZSYQV+robZ1MHpaRf7e/t49vwF3r49EsMJgux2pymybq7jOudFBRMBISWewPLyKtZW17DUbst87Wx+hV7vLa77bzCZv1WXUZrKuEPAHRjJqEpddeXlPsL7PicsWCRgomYAIWMnVtGoPVSXUZRkhtACQskhTDGECy6jAgipSFCZq5jKcKbdlj6xSez9+YO3tp+4LEjqHKtIVEAY6Axh4KCYL6JZLqLTrCKfYWf3DOH4EP3uFiaTPYTBETICBlWaaVd5m0dotgBjKEjlB9ddMoRlzKIm/NITlOufIUeX0bCNi1MFhC9e7GL/8BhjZwCvyhDgSK5H38sjn6NMP4OVpQ4+fvIA62tLyOfoSHwJTI8xHx5hOjrHfHIh84UIL+FGBIYErDx3A3Pe7NyqiQ2RjGSyhmySsFbVDNYRChhlqpjnWygUVDaa9zeQ8dYBZxmTXhYXV0Mcn3bx9uQE3eEVZtHESMBd+AUCQkZZZTW4PjaasWMnSR2xMPoSl21mr10wzLtnU08KQf3sPtVZTOPa5zGyUeMVoH9KQbMYgFIyOo0EEEYGEDKHkJFKAgidGUbnR9h78ZMAwu7ZPnx3ilw0gxfNJBNSduCUgj3dohdVkEsmOIPRPMScY2b5Cgr1JVQ7G6ivPBLJaLHehpOviGyVrOwPP/6MV69e4uLy/H2AkDOEBIM3XUb/HxRqA0S53wFhukSMXafM4mZBAa8n6e4vSEZTcjVZwHVzUfcxs6nQcdQlIDTmMtm8MIfsPsosmZGpaB7hHRJOFvUy/2dmAW8F05u/acFjOsswjhdIyflkKzNFm9Uwm07qbXCY/F5aVprucMRd2HsRVtwLkSOaAMy7AJmZu3rv7GG6AHg3tItZmjQZZRieu17BAnRKIcLkdSfskJVLqQmI/qb2DfQ6UefKxHxGRg3pFCjn3EwYLLx8ZZ+04yrPZpdCk653AxAmTc6Ft5IE8qZmGGLReuo5bvxt2/tIaV3keW0wuhQSLgGabsTWKTV+nTf6AvExS8lJkxeagMGk8WCLMzsfy79HNl0LMGmLWIAY3xOLIe+3z6m+yWSDvvkThrEz+4GcgdSGI0CeDKGAe13M4yZRPJdqgJ1hGPWpDOMnwbvmK7cuVT3fOhehdvh2A7KNGxoTcfaUgLDX7aPgF9CsVrHaaWOZGWfuCBFNZc62MbnaQTg4QGZ2YWYI+8I8RIZ9sMWw5Nk5nrrJRVkE3PDdPObZJRQ7f4Tf/Aq5agfwCri+Hgog/K+//AODCfeSDLJ+AZV6GcVqBK/ITEMya8y1U/bWNhG4zoRBJMVUvVwWILtcp7CRgPACvdMdjC/fIBwcA7MrAYNZsnkO2UGabXDPsoCJRabeO5Yl4Uzh0FuB0/gYPhnCxir8fAOnZ10FhC8JCPfAiMgMJa2FGfzKCF5pCI/BybHRgUpGyRBqrArXYf7lQGWjgXHiI3AWhnDRVIaS0ZyRjJ6OuvjxBRlCnSGc+yHGmRlGmEiOX5AjL0tJlrSfb7FYizLxCNnIMIpzSMxEPvKxWlvCpysf4cuNz7FcaaPKZmPkYjIa4pdffhK56PbuK3T7lxKloZ15V0xbOJNFQEgFiucSEJIhbGJ55QHa7VXkm3WMEGH/goBwFz9uvUAPUwmmHztkmmksY+IyLEPIy1uidICsk0EuyiIXZOGMQjRzNTwWQPg1VqttAYS1XAFbBhCqZJSAMCMMoWYPmixCsoQWEJpYENe9y2X0vpU8DQh1LdRmiAUAdl9NAKGwgrJnq1N4hg8awrm6FlkwaBU8CSCMMJ1EAgzJHFTLdTTqjJ4gIHQxGnXR679Fr3eEIOylGMIRQAdgl46dKpOWxnzMblr20swO8l6V7LgiMk4DXrYtclECwoLfgesU0O9NsL93hM3t1yIhGwz7Usnm8zk0mnVh25gXS1Cl8+FkjDVKo9NZxsrKijKEAgj5uo/R7R8KIJxHdAIlIBwIKNQZQoLBG4CQYFCaKGxU1MSUJIMaysUVNGoPRNoKlHF5OUoxhCcGEPpiKlMQdlBjJ8RMxoBCBYTMwqUDmsHM8am20uDFOcy4CrmnXEgYQkooHcymNIcjIAyEGeIa1igXsNSsIJ9lZ/ccweQI/e4OJuMDBMGxyDGzGCKDfuwPIFt5XBNwb6EcmYCQ0Q4lBAGNZWrIlx6gwsaWMZURQLh7gucv9vDm6BgTZwi/4sKVyBhKmNmk0HntdrOJx48eYmN1FaViAYUsXUX7CIanmI3PMSMonF4gCi7ghIwloEtsH47D/WEizTdIFIXWHmKSJ5mJxv3e+F5MUMDEKWOWrSGTXYbP0PrCQ/j+QwWFQR3DiYPL6wkOjt7i9PIEvfG17D9yT+fZmGK+cVZzRo10lPOsGlh/E7Lb5njSOLVGVkaa8EGN/UWlwM21wl4QuhfHtY9p4MZ7M8GgAEIH82mIsQGEOTcvLqNLwhCWkXVm6J8dYvvlTzjYfiaAMO/OkHcC+Ai4I8raz6tA6xJLvtjX5WDu6BT9mKOqmTyynLteWhcwWF9+iPryBrxSTb7HXOud3X389ONT7OzsSFyWE0XTW6Vd8vaoC/4dEL6v+I9PR9w1skWcLefMibtBM8RuoHHshAFcJoA+ZgkzBQlpFsfRTF4s9C1wVHbwPYBQ9RBx/IGsfyzO5WXajqWd6Uos+JNogYQ1TGYLLUAzTOQCs2gBTrKpatcy6WfEt+9d3ZcYy6R+f0GueKtfp2W7mZ/6sPNlr/L7fzoNCOOXadzx3vc37mQIrQpE0aAU/jaOIL6G4izIhClUlkm7p9qRNnNv5kUlr5PvyTiLxuBfKq676a1bzS9zvQpDekMeaoDJve97gTk14FSuM42qICMdGxnF842ppSeN8SycNazw7UbAOwChbVow01MAoTYwFBAaMxs5Nulq4L539SGA8AbQNshYavZYPqrgPgHp6b+XAnb2LFlQaUDi3aDQXr9kJBUMqpO2vWdcDcKdBjJD2L3uIZ8rCNvWadax1KzBd8cSRt8928H4eg/BgPN4l3GEgzjJcVZE9gAFz4wvCC0gBAEhDQU8zDMdVJb+gHzjS/i1FuDlcX09kNgJAsLhZC5lXwIIM8IQugSEzPQzs0nC7BrAzmKq4OcFELZqNXEZzWOKcHCJ3ukeRldvpHCJpgSEIwlZltBkZjbJa6Z7rrQlVJ4ngJBMCQtkAsIlAYT55S9QbywjX6ji9LyL3V1KRrcNIIzEsU0AYXmMXHls5IhZZMkSSuwEw9rVVIaFMFlPnYuaISAgFFbGAsJFyWirvYZcqYkABZwNCQif4sXuK5z0zjHPhZhk5hg7M5GMBpQ9yjoayxduXLjpAgViPOPOIniBi5JbQKNQw5OVR/hk5Qk+Wn4kMRPcSYLRFL3uFb7/5z/wevMFjk/eIIymyOSAXM6RLn2x6KOQp0sjjx3fg49CzgDC5QdoERA26hhFEfbPz/DqYBc/bb3EAHNhB8eZOQIyp/K4wRDSxEyMzGgqoxmJmSnQzNfwsL2Br598jvXGEjpFzhAWsbnzC777x1/x7ff/DV8koxmJGvDyfK0Mpjey0d8ECJO9LrmXjHrDNtmM5NyuxRoFpQ6iOZrBZcm+5OEyP5gOx4YZlHdom3mxbJQMYYjp2ADCwFGGkICQ92gug9Goh17/RNi2IOwrIGRRToYwjoRJyUZj5lKLckHhIvGm1JsRVlQckR3soJAnIFyF77VkJOH09BIvX2xK9uDu3rZxz9VivFKpSCA9wRVVQ7xP2fATIJzNod1ewsrSMpY6S1Kwz+c99Ptnwm5OZieYERByflAYwpGw+BYQJmMQ6qJJ4xu6VXKGUAEhnXmX0aiuo15PAOH2zo5IRs/OTxA5U3EZ1diJRUCoslHKRY0Rzr8NEGr4+GwSSOwEAWLRp8qhIAxhwaNe4QrB5Bj97h4m47cIZsz8Izs4kiigiLNiZg/QBqrWbxL1A67rjHYoYB4UJfYnX1pDtf4YJTolo43zswi7ewSEOzh4e4IZxijUssiwYZUliFf5MsFbpVzC8tKSPBr1KqpFzm7PEY4vMRtfCks4m1wgnF0AAQEhASuVGJwl5Awrrzuut5HMPkqMkvmf1JZCXmQwi/KYOiXMOF4QNeBmWsgX1gUU5vMPkPEYWF/AcAwcvj3B4ekbnF2dYDjuyf3MphSl+goIVTZK4xnZN+g8KoZVN5ZDI73VLdmosmztkVLj3F/LpevXd9cIi824dFPXnDeRjOq1MR7OgJlKRhOGsCSS0auzI2y9+AlvBBAeIJ8JkHdC+FTX0LRHQugVXyRNc33jEtmkOyCmdDb1CvArTSxtPEF7/Qlqyxso1TtwckUMZhEuzi+xubWNF89f4fj4rRISdwPCdA7hXS6jvzOEd10etxnCRUD4LoZQy28zbG6MZSR70FGHUUpG1XW0IFJSx6FOWwfZPxQQ2g1OAWHiliYD7qbzGctDY7dQLeoXbnJTdN6eIbRdC7OpmoLewMN7JKO3j2RadhrT9RYoxfX3rbv/3wYItahMy/neBwff/f2ERVL740XwmF7YUsYLdj7RsrnGwCCWR8jFlwA/m32oEOFuQHgXFk8LYm1ptKCVfK/j6mJRmkRVpBfXO8C4/fYtrJ+WHiedMCuTvMkQqjxUJaKWIdTOvGEK45nafwUgTJnL3CrNdQMiQ8hNUs2D7mpkmCvLXATxjKK8QXZb7fdvb3aS4JaS3ln5qm0ckGGTDWhEQNgXQFgvl9Bq1NBpVOG7E8yYQ3ixj9H1PuZDK7+kQQu71YxwmMswuwJCDTenWycZQmEJWWjSvdNpoLb8R5QYTF9tAl4O190+Xm/v4r8ldmIm3EUml0OtWUWp4ksBz4JQ8vxoEiByNCurc6W7TmlTtVQShpAzOASEweBKuqejq0PMBBB2kRFAOIYjDCElo4GRUxJAGTBoZr20OM5g7C3BrT9BfulzNJod+IUyzi+usbt3gOcvN7G1s4e5YQgz+Rny1RlypYlhCK1klIDRMIQWEBrHRxZ2kkN4LyBcRau1Br/URIg8zgcEhD/j5c5rnPbOMfNCkYpOya65IeasrQzm1+7zPeuMWa9oPOPNHZSzBbTLTTzorOPB0jrWGyvolJrI8Rj0+rg6PcfR4R62d17h8GgPl1cnyBXYhedppOOfYQjzlJupPDBDhtAAwqWlDWEIi82WcAUH5+d4fbiPn7deoR9M0Q9HGEQjzEwkhsw8xs0xNcbk8sVCJzt3kJkpMGwWathoreHTjSf4aPUh1ppLqGWL2Nx9hu+++Su+++7PyBUilCsZYYU831GW0LzmD2cI7YFMFiEb0SSH2+bMmRGKOFdWtgUrR6dxjA+f+7SRijoCt+2Ih2mcpsxCuG8LozQhgAiVISQgJEPIGcJmHfmch9Goj17vFL3eCYJwgJAsDWV7wg6yKKd01MpFbRSRGtwoIFR3ajFroeNgpiRuooyaKErcxKoE04/Hc7zZP8LTp8/w6vUznJweoNmsCRhkwV0qFVGpVOHn87LucF3VB6XTPlqtjoDBTrsDP5dDEAwwYPNmcILR5BjT4MIAQmU2FRBqwynZu9jcUsmojCCZHEIFhB00amuo1+lQSYZwKKYyP/zwA87OzQxhRWcIC8ZllG6ovsRNaA7h/ypAKDOEU9I0bGoVUK8UsdSso+CzyushnJ1h0D3UqIfZBVw6JEdjOOEQkc6H6Cxh3CDmWqma6yDMYh74CMK8gMJCaQXV+gP4tScisT0/m2Nn7zgGhJT+Vxp5mbejwRGdYQkIuSeR6S2XSmi1WlhZWkK7VUSl6CKa9zGbXGEyuMBsTNnohcwSRkFPZwhBp9EZXJnJJSDUOjGedzeqFWnIOhnMI3JcRWl8zQnynRpy/jLy+XXkCw+Q85eAbBnzIIfz6y6OTt7g6OQAJ2dHyPnalGKzR5xH8wSFZHrTURQ2Tu12s1XxYLp+swywVey8q157FyhcZAgXJp1i9Y7WCGQIpUE7izAeTAFKRp08KgXOlrZRK5bguQG6F8fYfvkL3mw/x/XZIXIMpQ/nyARTuKE2CuRhFGWJwkqbnyFHRegySjfjfFnkoY8//QpLDz5CpbUCp1AB3BxOLq6xtbWNzddbODg8wqBP4M04mmjyAQwhQSEDZmkq8x1+evk7IPx1gNDs3WajNnt6ioVJzfmZjp5rgmvZZSQAjMPqvaJIUaT7aH5WZJzphSOuGoxk1Lh+3gaE/EGC0ITlU0C4WJ2LI6l0DxJ2Sv+esokLklAzC2e/HoMKu5kusKh334iLhbM1wklJRm85uerzxAXxe/HaImi578dj4CZv0SwoHzhD+K6XsGgYIq88fv0LGNo+SQoU8Cd11tQ2D5I5NNlUYwt1C3julsG88/UZ3HI7j+8dv3UHQ6hdLPs79hN+vAsQ2lnbm1Vu+jpLPZf8WHLdJpEq+r6lKy/zgvajaYAs5G/+TyWjicnMXUdG3qVxEaU5kN4qN0BhyhDGdjLN1byYebjwB4RbNjM32lCwDz0men2kAWHveiAxDrWKyi9b9Qpy7gTT4QW6F28w7h1iNjoBZtfCtnmMG4jm5iFQLg43VzDIGAe1t+YmNEMN9c6XKNU/Rb5KO2sP190uXu/s4s9/o8voDPMohJvLot5qoFRh6HBW0IDENxhAKOwg1xC5vpnr5xlA2ECHgJBxEsMuuucHGF4fYdI/xXzC+RtKnQhHCAbJbCpDaI+FlYwqW6KsySTbRqb2GMWlT1FvNJEvlnBxRUC4j+cvXoml/Yzgx8vJDGG+EsAvT+HFM4Q0NmAGoWEIRZKleZvKEC4CwnCeSySj5SY6rXW0WqsolBqI4OO838VPL37Bq20CwguRWFIqKmCQ2YLiYqdB7h+yguUjD61SDWv1Jay2lrGxtIZGsYZqroQ8z99oiovTUxwfHODN/rYwg1fXpxhPegIIWYgJqPIcFKQQ0xmsKIiQcXzkcyWUy02srj5Cp7OOcrOFwM3huNvF7ttDvNjZQn82wTAaY8wZQpreMKCea6md96YSwYBBh9LRaYhwOBMQ2yzVsVzvYKOzgo32KpZrLVQEED7Hd9/8Hd/988/I+TpDKAyhT2Jaw+gp3f1tgNDscek5QQsIrVw0ZdTGvZczdHQUVWaQDVzu2QQ0CgjjGX/TgdMyQPd8BYTMrTOAcO6gWqFktI1WvQE/52EyHonLZ79/roCQcTFkaIQdJCCciGeDAoiUksSsA+JMKQ0dDw5HTtwi/FwD+VwLvt9CqbiE2SSH8/Mr7O7s4cWLl3hzsC3XQb1RFvllzqMst4hSqQyf1q5mH7KNbBpDtVsddNpLaDfbwsaF4RjD4TWGowuMJmeYBpcII5rJjBAZEOsyg1Ckrty7bIOLgJDGMpwhLEk8hosSysUW6rXVGBBeXQ2xs7uLn57+hJOTtwgxRrniiRFJwQTTW0DIyB0vBoScIWQm5l2S0dvN03jnuqcBsygZZdHPqB8G0zMqCijkiqhXSui06ij6GVEyILzCoH9swNY1nJANLTpJTsBOGNcOywLZUQsFhMxqzcjsNmN/CAoLxQ6KlWWguCYy28vTKbZ3j/DLCzrEnoBDx7V6UQGhmdemZFRNynTfrVarIvddWWYzgqTDDOGsj+nwCtPxhcwShlMCwr4E1TOLkE6jbL7QqEmk1DZjVKsZsz+zduT15wMoIozyCMIi4FSR8ZrwvCV4/goyXgtOpiSGX6PpDOdXpzg8foPd/S2ApioeYoaQTCEBYY6MZ2qW0Cra7P6p/21rq2TFTK+e6Wb8PdXoe6rJ5HnfDQiZK+1Ig5YzhASEOQsIW23USxV4WWB4dY697Zc42t3E9flbya30IrZdA7hkX9mIMS86aVTp3ajUnSbxcrA9W6ig0ljC40+/QGN5A26lAbiejJHsHbzFs+fPRXLd7fZEwUQDpndIRrXouDuH8HdAeNdVcu8MYXr7thepkY5Yg5Y438iYyogklBMjIjlRx1HKRn0LCCWsnpsNf87I4gT42aLTSDQXIiOSojyJqNCiSeSrqRw55foMnEtvgBIixaLNRleYwtxudvHfSyvkUs8Vg5y72RKtmdMmH8lrvgUUb5yEDweEyULxIcBNsce/DhAm5iGLr+P9i1MCiCyra6WnCcjSBWqRIbwDgNml8o7TkO6Xv2c1jL+tjIVF++m/Zz+/63zf2GEF3/0GQGjkjBYMWYZQwaC6ImashDZueBgweOfA+B3v404JreWNb7zm1HMKXJc4CGX79Izf/Hmzack3U6W+OWS267r4+1q4WIY5zRRadkMkKjJDOEW/NxJAWKX8sk4Xwwq8zAyz8TV6V0eYDE9k08e8iyzBIMbIRoEMsmeExdZixEpGlSVMACFNDirVxyjXnsCv1YFsBr3rK7za2caf//53DGcT2bCyvodKgwxhEbk8i1Nix4QhjO9xzqFElDh5qBRLaNbraDdqKBDLTQYYXJ1g0D3BdMgZl56YybicaRHrc52lsjLXtGQ0BoTkP906MoUVlNtPUKvX4eVyOL+8xO7+Pl69fi0fJ/MZXObulR14xTm8EmdarKkMQ5IJBk0wfQoQcu9kUaemMlrgMph+NNQZQpqxLHU2QHat6FdlQuSi3xUwuL2/h/PuFWYIMXNC/RjpR/bknCyZHvPPXCPWnCrDzDsamGSzqGQLWG8uY6O1guVWB8vVjmhPovkM0/4Q/etrnBwd4fjoAG/f7uO6e4bJTGdHNc9PQRXBlZo5cP6IrBbE9Mz3SiiVGtjY+AidzhpK9ZbMoV1Nhzg6P8fO4SEGsykm0QwzRmLoZIORjCYjBwII5doP4cwiRJMAxayPil9CvVRFs1xDp9ZEo1xFyc0LIPz+u2/wzx/+hmxujmJZAaG8ZgJCcSBUdlNMZW7NEN5sTtmWZoIQEoYwbVrFrqhlImyzycZwaMQEcwcz4gTOvdnuz3ZcIj02YZ1GGbMSYDYOMacB5dwwhPUWmnWCNh+z6RSjEYHVNcJgJKAqFMmekevJHBcBlbkm4hGUdMOL7yOrgFBkrTX4Xg05r45stobrqxne7B9gd3dXHlfXJ8h6BNs0j/FlHq/IGbN8EV7O1zEAiYjgGqTMU7PVRqfVQbPRlvnCMJxiMhliMuliOutiHvQQRJwy5YzvRFxsNXrCzD7yo6w1ZKHVpZIB55x5dKICioUGatUl1Kp0pizg+mqI3f09PHv2DEdvDxGEQ5QICDnvKvl1fJAhZA4hc0+VIcx4anDmcO6MtHRMAqVNZfRYxrtWyt3x5p4YF+ZGti/B9Dynk7nG53DdrZTQbjZQolMmeL4GGA8JtHrCxkXBBBlnLqoMrus6YkAWVpUT6oKt6hcxx6L8VyTAPvx8HZliQ5ydEeZweqpOyc9ebuL49AyOG6JaKyOb4b3B9YESX86AeioznBMM+Kg3Glhq17Gy3JYcSYLTcD7EfNJFNOsimvcQBQyq5zrL+cFAJP+MiFDGIJlpS8Z3TH3JyDSHppM+AuZLOmW4mQqcTANutgEnU9UYBJffc9HtX+Hw+ACbW88xnQ7hZsJ4hlAAoZGMykdxG9WaNHUTpHqv6R13sTb5sJrr/lo1kWmkm983JaOWIVTFzmg4QcS57oyPSqGMpVYHdTLvXhbT3jXevtnD6dEb9K/OkKM5GPdIDWSJ2UF9p3rM7TviuSQgFGGpk4VXKKPSbGP90Ufwa00gm0cwC3DZ7WNrl/fNcxwdHYkTOueCeQ3cAQjNm9HL8vcZwg+tiFO17OLlY1zfFgo94xQUO46ZTrbJL2LRQoaQMg/q8wUQsvvIXEJKRmVYnbmEdpYwpSWS12ujJtISzsW5qxgQmlkGK72z3S57scmzxSH2dnbtfkBo4wSSC3ZhWY3rfQM1F6ua9H/F1m5mtU6Z3Nx9SuJV/VecsXf/6L+LIUz+aspk5Fe9T/O7fQAAIABJREFUamtCpEcxzTjaBUrPIzcRXS7S/pQKSgw4edda92tek81qjLtyaQ7jJsS8r9V6F3B9P0No2UHNvlSJSswOyucqbVoMrbfXS8rNJr3738HB3DVVeZdu75aaL2Wvb2cZFg/tPccj9UOypVlZqSmeNYTaSFMJOsW9Vu83gmEFhHPpSA4GE2kmERDWqzU0alXkvAjBfIAhDUymVwjn10AwQCYaCyAkELQPG3PD+btEMmoAopgdFZHLtiXPzG02BNiPLi9E/vjff/8LhrMxnKyrgdFFxk4UpVhTgwrGGPA8pa5nw6AwsL5ULKJeraLVqKNIl8twjunwGqM+pUw9IKT8TCYnTB6bYRx0C41nCEU6Gs9UsagqIUIZ1foGypWyRDYcn57gzcE+tvd2cHh0iP5oACfjotoqIPRGcPMWEOpMTpohFJaTpCeLTCmUE4aQeV0CCAeUW5ZRKbewsvwQG+uPUXTK9ETFxfAKx2dnOD0/F6ZyGgSYBAHG85l0zSfMnsm4KJRLwhSaUy1XyXg8FmlyoVBEhcCpVEYjX8FqvYNGvoxyoYRKtoRJMMTl2RmODw9xfnaC89NjXF2eode/wHSuYJBAUGWX9qEgi4UkC2n+8Qxy8LNFFIo1PHz0CTgLWSjX4GWKGIcBrgZDnF5eYzIPMI0CWuwg4u9SVmbW9thkhZmJwlaE8JwMyvkCZiNmbznIZ/l3PNRKFVQKRRBubW6/wI8/fo+nP38LJzNDsZwRECBmEz7PiTqLykfmRFpAmDGmMgsNJNtAsyods07IATZrTzxzbMChyCQJBLkvs1nLz41plkBujYViQ1fmVQWr6XqTzveVW5qybjEhiYzLqINyqYpatYlGrYFCnrJJFpJDKYyDYIwwGquRh8QEGGMWvlzpOSUGdVoc2zU1Ut8Amasmg1lCNluGl61iPHbw9ugaW5tbcu2fn59iNu8LuMoXMmYezxfJKKWhIjtkbqgwP/y7jPTIoNFoot3soFFvyqwaz2cwn2I2HSOiGRTl3qE6opLR5Ee2OThrS/MQ3sNiBiXOQyZiyYScU0IquZelFkqllrCdF+c9vDk4wNbWFvYPKO8eSiZlvqAzhJQXLgJCZbglCzfLcHORPck1qb10VdNY+HAfGLy5ZaqiQRdrrsHMDJb812mAgGkxXl5kmWxqFQmu2USK5phPBghnIwGDCGfCDEo5L2PCqvzgcwt4FXZar03NuOOx15loL1dCxisKoJrMHByf9bD35gCvtnakwcVltVzm+XaRo4GX54nyggCfjSMLonjtVColPH78ECRQfZpKecTMU2RFFjoBAiYKTIGIjzmmEzYnjBrD5FIn5i08Lua6Z63qkNX0xCU1cvJw3CIitwzIg5/zj+WQzfkYDHs4PjnE5uYLDEeUqQZyXhNTGeYSGmBoAKHsfDEotMqom0XMbwGEH1IIvQMQhswlJEMYYT4LMByOxDWe60e5SOZYAWGRzZ/RGNdnHOM4x2TQhZ91kXUccORV50rTejxV7vG8icWEyfGEm8WMIM8voFSto7W0DOTyCOchuv0Bjk5OsbWzi83NTVxfXSsYLGg8ixNFs4VqJBGgWYbwd1OZD7kc5ERZYmHhFxbtbmWBNuu0dUBM7O+NDNDESViWkMPqDAJWQKiSUXEvs7mEkkmY7nomRfTCPJ5ePXLXsGC0LGBy094AkpYhNPOG8lxx+LkOleu/BIwl0lV7EAz0My9v8RjdDeLeOUOYRjO3Tsy/EhSmQsgNyIlV6B/WVvqgyyZmfz7opxePKY+7zp7fwWjZpoDRm98JXP5VYDAGpQtQMw073//u7sl+0kaFvc5S7z+uhk0zxbj0ilyUUlHDDMosYWzqsHiPJNdu+uXdBLJpMHvzgKV/9gbES1frKdexBSY1fjt3A+GkPW3UoammEgsGXXCSHMI4mF4KCXXppGxpNJpiOGAOITOoSqhWqmg26igUWBzOMZuxQz0AoqHMsBBYZTAxYDCCK46WWuSyABHJqMvYiURG6oTMW6vDzTWBvA9MRri6OMXrvU38/Z/fYDQfSUfeL9L0oSCgxgJCiZ0wgFCJZlqy6XnnOpX3fVTKFbQazCIrIJclyzVGGIwBPligGKmoVt92JikNCBM3SMt2OijCz1aRybN76gLTEU5P32J7dxMvX7/A6cUJxtMxXM9Fqe4jpANfPjAMYQII2SVXl1ENSxa3PQGEoWEIKX/LIqBkdMiSroRCvoZmfQUrKxuo12vs82OMCYajMUajCUacuaRNOR8sMllMcCaVxStZOgFWegHxb9HJlv9YiOfzjAPIo5LNo1NoAJMpBr0++r0uuteXOD8/kffZ712j37/EeNzHLBzBcWfI5iKRihJQJeYsVtJLExEFNVnHZOT6FaytP0at3oGfL8PLFaVQ5esd01gjjBBwhkZUkqajbe5ngkDdLwgodO1gyesxTzegfQadRwmvyLLw+qKhTYitzVf45ZenePHqJ5mhK5Sz4oKqdvSuzHTynMhsZyoWhCyDY9mMGBTaVSBpGEnOL7MxjEGV2iJbhkbzfjMSOJ83gJDXaapZauOjTFM3cRXl31KWRys5GqgYQBhLRoFCoYxquSHAqlyqyD0QhTPMyLKHWozzvmUsiK4BPLr2ORPjMWVtNNZB3aNtlBTrBR+OyPh8AYN7uyfY3d3G+cUpprMR3MwMpTLBRiRMPmfymDsopiQZzhSamBijSuJ74nxhvUYWr4Gcp8YzBLNku/5f9t7829LsqA487903ZmZVSQiEQSAQIKEJBMZrtVevthuD7Xb38p/av/QybtMgIwzdxgZJyMhiFAjk0lCqQaWqzHzDnXrt2LFPxDnf+e6971WWVNiZtV69zDt83/nOEBE7YkcEqgmj+q7lx/mYrTUZwKEBQThzCDIM7NjmxnqzwAyiracnD8r5+aNydvqw3Fyvy+uvvVW+9e1vla//t/9mEUJSRkENRVXKEwJCRAft58wim6dnGHsAQqPYWl/cMSAcpU20WoAQnweRgBCU0RuPEq4QTceZPL8oLzx8VC4vLsrFAu7+bSmrVdks0ZNuaT+q1KkzjXON8xHOe+5I5aSxFRAKqpyVxcm5eT6e3KzKK699t3zz298u33zl2+Xtx4/LyfGiPHqICCGKsJxYJMracJwiWsz9qCrSyCN73/veb066i5PjcnF2XC7R/3QB5+BtWS8BCBHJBV8BgBegnlR2FvFi0StTf4kFZ3UujhDVREEcMEtOSzlCyyL2hN0enxPgQlcvFuX65ml5443Xyssv/225uXlSFsdbA4Q446wyGoDQ+hF6ldEKCJM9QYyoVaNcjj/7nbH7jReXITI/Bc7cM2zFgCAH12ABrMvTqyvTzYvFqUXc3//S+8qLD18oD88vy9FqW26fXJfbq6fWCujiFJWLucO2aFFWB+Oy0ysfIyrICC1lFcAnGuICXF8+eFhWm015DCfda6+bE+Ub3/pWefU73ym3y6WdDehinI3nVUYPXe0DPrcLEJKr3Rp+oFxUyqjy4qxIjPcjtCLjpI2eeHQwAGGKEJqxliIewwihnYr6A+/eFBCO8wJZ9c8VpDw+1uaiA4R4RPO2TYFZbUsxBM1ZxKqoytR4n+YWjhblcJQz217GhVnDNU8Ro2eHB+8WIczCoIEwzYCyxzvmYi5CqOvcRSyOZphD6MFUfm1EBx2tXz+SewBCNKKH0rdG0KR2qfVKIgFlQlA3kNFzzO2r8cz1e0RFQHq6aBvdTcPoKkozQhgAgNqWHCWHhZavmHMJN1Autyuravb0yU05PkbbgIvy4PJheZ95q+Eth12CQgZXpWyvy3aDXLzbguLViy2am3vOgvfAJGWUgFDRNoDEow0qLD4oJ8eX5qd88vRJefOt75aXX3m5/Olf/Wm5Xl0bpjy7PCsPXnhQHjy8LOeXKM2PwgDsQ2gRh5oQKQMbeXknFil56cWXrDT6mdEW2WsQGRNmoOgHOUmeXxk5hKS584cVF63fazm3qAPGvN6uytOnj8sbb75ueSt//Td/UZ5cgeK2NkB4/hBV224ICFHlDrlA6E8IuijAxwn0L8aqbZUBIShwAITn5fYaYONBOVk8KJfnL5YPfOCD5X3ve7E8evTAbUp6/41faf28SBYCPdd+Hx+XzQINiAkI6bYlLbmnaZ2vjsv5+rhcvf698uqr3ymvvPKt8tbb3ytvfu+18uZbr5fl6rqsseaIri5W5eQM1KGN0SwRHbQiDqBhniGaApooIxY4T8ghRLGzxeLC8gcfPgT18LwcL1DwzB0HFpF1CpMVmXBvtoPYYJi5dx3A0IxI/Q6NdYKKlqDLbVbl5Zf/W/nbv/ta+frLXzUQAMrog4eoIklAeHzigBAgXX0IQYGrEUJ3IiV9GJE7L9ImPQxdbAyZE6+UjIgNaHegH15YdJCRTpfllhOpkvts9+AuUar/FG20I70pZiSiPxl+lrcbiyg9fPCi5RI+fPCCNbNHtHm1XJYNIkn4ASBs0Ar2jTd6TM+lCCIzT7U3PQ9tdVxub4/KN78Bw/tVA1UoYINo8PllKRcPsPbbcn7OiBv6DlqLCQPEpB5a71Bsji2o36hE+6A8evDIirhYeyxXsggOYx4ADpXZAjDI9jAAhQC5t/y7m0mUL6TegoIL+QVHOM7E1dWyvPndx+W1118r33n11fLdN98oi5N1eeHFC1t/7ANEkCBjQBcFKAQl3AAhZI23Kqi9CA2fU8DmCGHDChnaLuThCOAbIERUfLkqt+gFB8P8CAwIzBfOzKIsMCerTdmu1mWzBChcldUSxbCC8WEFyVynmp2VTEdzNokNgvOICPXZmRXsul1vymtvfq+88d3vlrcev11ub5dGDX344JH1HUR09xytNyzKi7W0HlAVEKo5I0DZ6TFyuI/KJWiZR5tyvLktq1sBQgBB/8+iqn6Nrggyq+riB8wd7GMUxSHtdQsdcoRo4RkbqvPk2/qsN8ty9fRx+e53X7M9jwrOzB10IKjfnkNIQKjKm/x7Db4YHuwB4ZzFM3r9EJvS7+23tjBQBYR0FMBpB3ru9fVNWa0QCV4U5LY+vICD8LI8OL201jtrtGhaLk0WwglmjhXUIrCe1ZUD5v3BY+141JSzqRkALfqoXN/cWK7gq2CHvPLt8r3vfc/aTGBx2JaF7VgOKCrzvMroAVjQPrITEHpAN5bTiF01T0/HJgq3oEF95BGKLnp29sAqvDWU0QoIlTOQKzO2fzcBXfsNhtFFSsIIEJIySg8pnlGeUyQRQwG5lnHBD9pXBYTSQKJ7OkPDiS3dtAaIjMObQWHf1zBR/Q5dIH3ugK9SFkdlqgx2nh0g3F2UpH+sYVXQQdXPgP2HCLKWenbIVI68piPaahOVnI0A7rvjfQEhjBX2yLJI/Ewhot13bx04+0Y6D9IzkJteZRolzoC0/Xx8VjCQhRj8Dg1tdA1AeLMs11cEhJAnCzMEzq2EPAw95JeAirZaX5GOthb9EtVFt2WxYZpNLsZCQCj6JUALfo6tmMbR5qisVstyff20XN1cle++/Ub5xndeLtfwLC9Q9OO0PHzhYXn46LKcXcLIAx0RHm5S0KJCDuWKBULhFjtBbzEwJGAcHhkVzRIxUHwBRqVHBaOirlnfUTRLuc+p0igYGKjcjDy/5eqGY75+XF559eXyzW/9HYGS0UCPy9HZuhydLcvifM2m9NaHEMaLOWIJmOzHi8ooSmhd2EGTWpTN6qKslqdlu7ooxXOkUFHy0aMLAzToqWVFSRCFOboop0cwEGCEw5MPsHVattbfQsaTCswgergqy9XSKMI3N7fmCChPbsv1a2+Vp6++WV5749XynVdfKU9vnpTH198rT2/eLkcneBZU5izl9BwRtbUZ1RYdtF6LbN+AyCeiOx5IISUbHn78bE7KSy9+wKI2qmhJYJIok94qB0bj2vJpc7sd7V/BRe+zlR2otTInP/PGm98tr73xWvnum69YThoiWQ8eXrCYjIF0AULlEZZyfLIp0YeQtFftj0oN9ebyRjs3hwEriAKYWOGYE+49/LZIGfatt2+SkW7XcueDldyvgNDtA3nxa4QQgHBT1kuCwdtr5NWdlPOzB+XB5Qvl/BRN5BdWEXK9WtrPZr00hwgNzvQcFrHXs7lerjl6XorIjUZEn0FtvPZI2+uvv13efPMN65358CEo3YjEMFrMcv+Itp2ZzlehLrZxgIzF/iYlDnaEFXA5Yb9kc244vxnRQua6shS/gT8HhGxfsLQzx+g61jo5xo1yCBrpkRXnQIQQMu3xk8fl7Sdvl5ubK+uZ+eJLKFiCfUxQiLwojEe9CHvKaNTQc13fUEZFv61WjqydRihXZ4JHgparVVmu1/xZoQ8t+xNu10cWGVojGny9LmtQSlf4jcjRbdlaT2L8ADx4CoBDtQAXTkd3RgC2EcCtVVC9OC/bxVF5++pJubq6qqwBRCdBTQQoPbPiR/ihfiQ4F6g4Lqv1pjy9xlgw5nVBoServ4P9tgIgvKbMdRq4FYiq9pT3w82kpZrJDRuSgQtjDOBLEJrHaFt0UramT+DkgrwB/RoXXZXb22sr1AVnj+iiaj0hymhECO8DCHsAKNTv+iO8KHvVP/cSJyMAIR1FVmnczsi63NwubV+wWvNJOTk+KUiNOIPsPzqx/pXYG/AIYM1wWTv/HSBU5f/oEaxqqnRaYRQAodALAH+Pnzwpb373DWOKwLmEfcO0B0SMEX0dAkJ/mJpDCEGCnyfPq4zu2RIjQOgZhO51CgOTYrwHhF7JU3l9CRCiqAyigxfnDxtAaD2Q3DMYOVL7wFWANhKAVFlNPW/aiN0wQphAZYhLgcr56F6AlXwQY7ymxpoI465nyQvi9+zPd32UeCN/pP69x07KibNbpIxytX9Iwfu9kmLHBw6ljFZ62OBao2tEN8n9kCcxXvY+Sl3Zbp4jgjUAM/aleZCz+6YjQGj8sybirWqSrDDqYPDvBSAManIH/UYr3YA/zqob1BYtFPAkrgIgvDFACMoo8lRcKSMD7OzcnMFrtAV4+rb1OgMwRNSIjaJXBYw06w9nDBuWr4eBZ9EqN5QpewAQQO07NnoplB/S23GMbzfX5a0nb5br5bVhyjMAwkcPyoNHF+X8kh7qHhDmdGszTNyAhPJcb1Cw4bY8ffrEKHQAhitETIy2RB9zdThVD4rn+BgNUNV5Sa2D/LOmwUZVw5g3VrzjrbffMIMStDM0nN8c3wYgvAAYPLHXQRENQAjg5EEglxswBAEK0H5iszot6xWKy5xaw/o1So9bA3PQnFkIShUqT8pZOT2+tKgrqIlwBALIn4By9uhRWauYgBe7evIEJf5hCF6Xx28/sTyV27euyuPvvFFWT67Kze1VeXr9pNysrsoVqgeun1oBlgePzsr5A1YUPQYYPEGUkI2gSYEF5Y10PwFCnrUT61uHIigX548sarNaIScVrVbwG3sLBjDWj9FZUqc2BgjD6Cd9i+Y4Q2ZRJoFFPti2haX4Ybws18tyc3tjBXAA8lBQBjmE1pdMFWs9nxOAFwCXgNApo+Z4cMqmAzP2EmTOvn5bHr+X+gcYBxAEACQgZKRJok0GOx8D12ZvQl436aZUDdz2NcrRAxCuCAjhvMFcIRqGvaFm1jDgEElcLmGU35SV7X3kqOJ+vpf9TKZQYM2pVVVii4IZqIpm2csVclBX5fr6idno1sPvEmX+QdNDqf/I1VJ+NqJLOLdqTA9jF86n1RK99+BEdvCGPWH7gflTcFggSmL9y62dzcadOYgWAhDiHKZKnxAazvIQq8lkEM6PUarhCAHddFsePjwrL7x4aaCWFTWPveUE6MRsTs+2E6wyCoOYpkZYae719ogfOVStlREF8vQ6U2m4pyxCCON9A0C4Mfoo/o1ek1hfA/9GD6YTYIUG9pZDChAGkLApawBCAEWLBPJ8mEyt7AkKRWJ70q0XyMOGg28Bmbs0IABQgPV5cHFpUVtrD4JIJfYydOMJI7tYO4EKi8oeI3K8KjdX1+Xm+rosb67L+hY/N7b3HC2SVZ2p6w4sZeXSHvZiKCmH386/+iua8ESxI97X7D9QahHBNWy1KReoKGr5gtyLaIMClsYUEPZFvCOPsI0QaoS7bBU5FGVrjKyUbm/MAkKCewOE2BfYEyucA2f0wKcJmYHegatSbp7clqunoI2ipy7nxEZszjT2G9QZ5wgIxLFHVmtGp+E8xT43ULjGvZAaclOur56aUwkRe+gw9nM8tWrGiKQfQBmdixA+Ltuz18u2XJdNQRgZkh9VhC4p/MEPN+9Ub6HvtTn/3n6gsXvrU4TnKeL+3Gz2XxP20b8jl9AKyxQc4HMrKHN+Bk8PI4RsPUEFVr2donZKkKWKnRHZGgDCLkKYC3DMAcKoZBkAUHkhbU5jRPdoxhsTPq1zCwjzd0f005b214rr8eZp92AfaevejZXrQoEYJROm9ecZ7O094cbZsSoddG4ILoz3zU4DjntQ3JMqdzzudO/7h5vzf5/5yhHuUMGUkto3bf5MAEIacPMRwsEDV/H7DNdYdDLfP+0eFSDs5mY0NNt7CfV5FEpIUKBcdgMMMTWmf/oU0b/ohwSjfrOF8rgxcIUk/qvrJ+aRtSibNUdmIjtr19DopHoHDdDzfIxaR6eSmb5u6FkLe9B4TqDS12V7vCnHiIBBsV+clMtHqI7H3A8DhKDe1QbM0UJG+TIGNDYbo75cXV8Z+LmBkYI8HHirN/CgrsyLatQaq8iW1tDPQ3XaOf2RVD8WgMEX4JneblEdcFVOQQ2Ft/oUeXursjhbl5NLRNVOywkiUV7MwMDSMcEgjcwoMEAwhHxOgCMYsfhNoITfx8enRhW8vlpbBMEApDWzp2MD6QKIwCBPyP4NQ+4MuV+iaHGjAABaVGAFIxT5Zuuyvrktb7/5ptGPNijgAWvjGNHUZUFvMqOFGg2LtFB44lmQBZFB5Fkh4olnA5DiM7H4iwPCzXFZL48slx1RVjNuYcjC6DUQoN90TiiXBsaRQUCimSrOWYnX37N9DrAAAElj2HINHTwbsDnaGGBVARF7Bqv0mp7lDF5w7EUYmqBpeUVERegcGFoFTq/ozTk/Kwu0aYCFDZqk5zbBmGb+HECbp0zkXqEWIaTjofYBFKwwta8CJhTgmAtQuy1CuNyUW0QHbK7o6AWAsqIzDraWaN+C9b29JbCyPqe4sIPuFCHk9mcEnbm1fm+vDGrxPCvChUgeorcrFh6x3Dvsg405bc6NngcK/hErNgNUoDiLnVkyMLB0yyWMTtAfcRYBeAiIjBJrfwcg4mewP0AfZe4r1pK0bziSbG/UPC+XLt6flBEYOXNAV8UZAsX5xPoPIpeUEUKMH+MmAES+HAxfyBpENZuiMi7zQYAU+5P6bAb8DWAi20CxuMfKn8vk72plBjrWECALQJBgkD+kC8ecQS5gThgR8r3vTjZWYJXDi+fRZA3kDgAu8petciorwKvn4vnpRbk4Q39MFJOBo4Frh36ELAxEPWoROowfkU0b87Lc3FwbMERUerNaMUq9RH4z1pDgtY0QujZK9gdtPQA8Rc+oui29yITmsf929toCucrIjWSkENVi2XOQDrocITRAgyJBqTE92/4IHKpmB1/LaUCjf4eNnm2NkTKevkaWHb9HHawUDo8SosgSnAQGzuDIiHNishIOgptNuXm6LDdXt+XmGkwAOgNUMI6RR4JDT3yt9ijZF6SGW8qMzavTtCVPzemJgjak3uIsGLg+rYBwV1EZV+YWIcx9CD9XLl96UrZnrz0HhHvhq6wSHmTfLimvYOqBUr6LAT3zNIKWweb0qBQI+qgVljkCKESYF/SdLLw8uVSv2i142I2J46eFYiAn0+PQunFtQNLzDJX8754w5RO2OYQuQCtllPckHScDwtbnJg/HGOQpOjRnuHeTP6QFhpcor0T9ZkMfTSCmiRD6mI3mktor5Mjh3n1wvw/sH7PP3ARrTSNPFbaLaZR2ZDWd01Qf6svJ122esqLE+wDBEMiV/p8XrXrdgyZNWiMMNVJFkbTdAsI8unBi9ABNZ/R+Kzb+VqZ1tj6APsndv99V1Y19F2W/sjyh/nVl4QYfIjWI2iCPBJEjMz6Q1+KGOryGN8tbo5M8vQJdEiXiUaTFQxdmq7EiCKsXcq7NsK8Fjah5IUVQFRIAEoY+PgGj+cQKPKDUOyJOoPPh58iiOueXWKsjU0aWi3UMkFlvWQ0Vew4Yy7dLS8h/auNF1OvWIgRQvOZxNSBEb6i86akot3mbSSndFPQ/Y1SORTcERDBmKFOjV1m+ESJnR+X4dF1Ozlfl5GJDQAiq3CkNEUUFzRnGlByn31Mmwrg3EGigFdERKHivIlhOys3T4/Lk7U1Z3x4zgoB8MjMGab5YT0ZvmmYRJVSq6CpWYm7w3OFuw/1W5ermqUXZUGTl2Npj+M9iY/mOoL1amwaAdcvlRAQMwIp5gxFVA5hy54wanVvlVIBYeLZB44XhD6MRPzR+bL95ZMRoc0YXpfk5BYSK1LjjzeiEZCh51oIBU1B44Ugwg/EE0U1QAhnRZKVXgkIrMANQe4rnx7NAFwgQam0I3qy9k+WowdkKyi50K9orePTCPsM2KLXqdu8Fs0OoipMtIKSVKDoxZY9opoh0wRg0gxCAHr0YzTlQChuc0zg3wO2Ai6AL53lFUGhH1sF6Q/lQkSX2m6ODVX+nIU7qIMAVivC4oQhAeALKqPo6MoqN+VZ0kIXpEAn0M6v1XjESiDHzBwAD4IctDuwZACZsj2g9GHig9wlnI6KEVlzKALj2H+0Co9shUolcQSuMwYIjjGpjP5AOZ1Vg0WrBKhqTLklAiMOa8vakz70AD/Wf6/5hKyyZc+EEMGaGR8FhoON5DRA6KDRHjYNBRk1xVugEwPyYw6gCQsoKnpk8JyR5sqgnAaFSU00e2f4nCLb5WZwZHRGFfiz3dYG9HqDeQJm76A2wIBptESyMG6CZEaWMAAAgAElEQVQQxYwYvQQoNGeEfYY0yMpczhZupnkkxzID1ATeNDWZLG89DE12EiTS6eLtMby1BM62ORQtOihA4zrFiuM4WHY/sYAhHQzZ/q7WzoRx09f5qB6C+Eoo6E7V98EL7GH6vgQIlUcYc8vzzqih5RCjENc1HED8ob4mcJQNwZzxsPuYa4rIIcEg9rU5idwxiXFgq1NmQtbjh85OgGmLtOJcnCL1Y7bKKMO1LCn7HBDe3zjsAKGUiFdgEsp3+OQKRR5GB4RbeopBIQFtFHkvAIfMI0QDXEQJVSFUvHc3eFX9zG07PkdEXQQI2z6EAQYNMrrAIDXCI5uTfEPer40QhtHNkvICVi0onRy6ZPjnfnr712CQHJhy1+pKJNDTv6bIZRUgKURnqjR5vsIg3z+y+35i55hd0I7gcqUwpRtnCDQBmmnq3PfkO6Ub+Qy2cxk88+F3Aghz7qgun55E3vgKWGA4AAjuA4Q6cf3sjRTHfVcvvnc/QBi6Jyu0hlLlTqYpIIRnkHRIGBxoS4DcsuqxN+MN3muAKHqCEX0jIHTvJmtZm/LRGa2sJQM6sa4sxRGAEEYdlA8U+MWDcxrxBgbR/2tr3vyIEKrKqABhFCkwioyV3V97dFDjvCEIhFFcKTEAhQkQOvijG4d5LzAAjRJrgBBe9gQIj6A0QVdiGwGjwxktFIINEUKU8oaRTIBrFfoQeTKjjBQnM26MTi9vsaiSiAp6VT5U5kuA8Pb6pFw9PirrpUfZQC8zD/LKjEs68Sh7AQSevP2kBYTqIWtUSFJPzUCwCopI0/HImTWRZuuFxTGja/K8AwiIEmm5kGYw+/wgemPz5AabrTR77IEKu13zB8+H+YfRSIM/RQxXAMFhMQb9jXvcogyqxuuefKyZIoGWK2XBBBTR8PQjo28y0mHGvwEBGT0wHhHldDBoz5IBoetJ66nLPDiAQbBvyMBhFW/IEtDZ6BBhzo9FOkRx7UVDqsKtSFbVb8Rh1ZKTp9+iZUaxBd0WrWIwd16Iwpw4jLDVSBLm0uYTgIP7HeCKeXl9VAtnVFE4USQJqFQATrUDACawD8zotnxM7gEzJOEUQTTfARiAhfXE24B+CuASNDY8F6Jht8hlvWFeK51QfpbNeeP5c0go4w6o4yS9NQNC3JtRIxr5BDAobmN99Sz/CeCBFGfkO0bDckTVEWnCs7C9jRVTSW0nJE9ZuTmhlxQhzHUNWB3eR13VhVOQs0PLe/yZjFI00B1yWD85TQDoDRAa3RpRRjgECJYzIMwMsxoddFAoOgTWFGeXz0lHG9obCAiyTQodpcyx9yqjFvmHrCftUKDQ6IYAre7EsrNt+00gxZ2Fmg83kqpuyE4TEyE+YV5VmDQUgUJF0LG2zNk1B5W1JYIc5o9VGLV1p/PKovUGCCmLBYQah2lTWVTjUA2HFAhIQRs+0sCySakI+fj3tS8CEPI+ljttUUI6cpBrT0cBHWfIfLCzvySNHA4CgEU6UJh7y5G7XrYjU8n2TZWS6kB2kAzZCRouHX8sBkVgiH+z+izm+DkgfOe23p4rcBVtgRI44TkZUBJUtEUV8ay6HwhZpLFYlPCMUULQSAEKWXwmlbPWRvYCMorJcUNRlMloUB5jFJURcHNXNxpEeyWqKJ+dC9C0kZbqPe0Ok6KJNGzeLUA4txQUQnr8Hgz1tEzKtAQMEp6JXDn51N7dDXTImPtIXoy/DQEOAaG/2MyJfAkDHFfhU/feGBCG4H0ns9RWl409rAh0X3LdAKEpu10RwnydfnTvDMDO7sIBPZj7KVnKjYbJ85cr0qZiR+6gaAGhjG8CLBgVAIPw9CKn0KIKMCZd2Rut6XZpuXn4sbu6Z1oAUIcn/7sBhB7RxF4EhZOUUSpzFDwwpQ1Kk9lyGzaPvsAaoWAADBdS8Oz6cEHCuDWKEQuRWDTz5rZcXV9blTYAWaOJujcdRjOpkhkQchwWATTHJv6tvm0ChG6I+nlnhJDGp9GQ8GMe+DV72lmz9ogwMELoUVsAQwpX733JU0GqJIxhAUIWjuDPoqxvz8ry5qSsbgn4YPhjPUgpIi2QkUZcgzQzMwQq3dFbIVifOeWsHbGJvbWpcBB1QkDElgVeeAPGFox/rzgI+W3ivgJdp1mCNuqUKFBGBQi3Vg01AUIYi27A2FgxfgcvRnNyA8YbZ01IXDoJNVboXm6jxcHYxfPY2AhOadgAFOLvpLsSwJA2CvBorE+rfwaDn9FVRbuNfYMq3lbM57KcAgyigI/RR0kZNUqkFaai3mQASfrB/uGWWnZ6irkgOrublwNAyL2hnD4YhYwMwBFi1STxvuUYelTGwBRBA4tVkIrp3gjqdomwzuaosrS2/OBeJX2PjgDb/x5lRURWFTnNeLRoDXMoRRVVXqjRX/FjziYBWUSZsI8Jdq3Nhr2HfSLAI6GnQae8aHd9YE0zLVCAkMCHjiasPUCCAUJzEvA9WzM7k055NYph9CGUDDZ5lvyDmcsU9pKilKE/ql3lYDBZDswbEysjMzQMEAZbgGwOrCkjPZVF4NTAao84wLJt1IAf7S85RDwqapE2gkBEdOn0gb3IubC1T8593Id5bgQsBIME/AZwDKgSEGKNs0qrdlSts6BzIjukwmj2avVIdeVZqiuKrRXW1J/BWQuKEtNpIWDDdaVz466AMLGo6nmWzk3nussjDbuj1fTRHovPGZRRh8EWwSMNGCwKzq+cBe4UgmNodWTnnTRrB4ToPzQBhASGuKolYTVO/Vre1eYZFYkxT3Ze1PfXdJvvFzlcnkcI34mpesh3HRBONlx4fXsbUDkIVrBhI9ooSn3D0D0nbfQU5dc9l9ByCAUIpQxcOUUZLd9Q7euEpF5BdBj1c4VhXrm2yigOrYuhBDRTlVEHf6xqytNukcjKwc+19duKXrruOIdwPO9T4JAPdzx+49TzS/XHf0ox8HX0PC45vpL+OGQz3PkzGRCOwGELx9PDOFBo9pYLFAOM+mgWIh04lPOxH/TkmbPsufMTHvKF0SzLsvLfNa8ExjzOCWkx1pOwz6s95JbvwmdGxX9IZ/EKgOmeBmS0yaheXMm0YFX7dAgIPaoEz6SoP/DaExDSWIdSgnK3RHf7QYEWL2IgOlB2iBCxedQw3AiiE9Z8PMtjIDVF5c0RGRQl7BINmlGwZcHy8OadtPw9AkInRZlcWW9pYN6C3noFUEtAqGqVeBYzMh0MijLKfCT9qDVFBoQe3avzDxDLvAuL9pktz8gSIlUoaIC8QihUy6eyaCcb0bNAhkutBhAKlGNOkXfDnEemy+FhF9aOYr1EwRkBQhRNcWPMACGBphlfitYajVecC0Z8aNw5vVQ9HeTMsx58LOABQGhRQo8QmiHthrNJeaNwMbqInDuLKhrNy7O/TYYzQghAiNgwaKMGTmTsK8cInm2jm3HT2DM7Fbn3uZkjIJeUqQYi18Oigza3Whe8RqNfNFfSomjkGNXX1sefx84UJi5y0Kyl0/G5RQWtr6ABQuRrwoCmXjXHhLRWZfZEH9DWQIxm3AE842CPIoQGCB34AeQLEBo1WEJf7SmWjA5a/pZFBRkpBB05dOac8ErMIHoumBfqxrRXrK8GtuUA2/uMzKgaYT3PqfibRUAwJiuPr8glimeAIrkm/lcRHZM7jBBizzScQ1t/5ZKm82SAUBRvroc5L9yBA/mhnEEroW8gMQEee1ynGSui5PtIlMJaWmWSo9DWXLCjlaJENXLjrIlwMFOeWS6gF1wyAGAVY5UnyDmwz3g+aFBE5QRMQKoqfHc+uZ7QkC2X2ynvxnDwPE+LdFu1ZupE3IMtmfhsctjbGfTopJgXWCdG7+mgUMVLK/SUfc4dYMm7MMwRlpqnfvMZT/OtLUVAqAihRzIFYOCY8MihOSvcBJhETWsUP6fPhDLLsbUcTYxI7MjNPbS4nA6ebZIAhHQKkm9JpgoLvdiPFZRihJisABQfYzXaiCpHNNaa06ecZa2LQDX3nveoNYcBFYfyvxlpRXQ4nEBG0XWweLTdrhoLQ545Gs3sM2LUjec5hPc0EecAoXINWmOXNqBTNj2x3PIIay4hGoqi8fADo4+eqDl97bXWGspRyTRv5E7AyWAWcKthcn7HcgUMzLkS4ateBCIfmlxlNO5nn7Behvw+y8tX64l/mQ3D50qs/RLkuaOXZOLMqTfaDQjzlXmGsp9PYs/58p7dVG32e+6MQ762CxD2Y67/rkNvwUMtqLEHEDbXbS/hK9iN/F6AcATyBjebnaRMjZY3nsYpcwdZ8IARa7Wd0MV23Wc0rvmVmuY37l7VHhRW77RoIK5i3X/ShHhFA2kFtssX26JRvZGFJng2cU/LB0EE0PNDqNSd/lMNFAIvGpnMD7Fh1XxaOxmZzeVeXqf1ivbn3EDL8bJ+kMr/EZ1ny3LwoF6CVmplxgnERBtk/J1rAeBHr/WyXBsN7abcovy+vNaiZomiaPQaGMve48zKpAPosu8ZQCLAkRUpsUPhPdrgSXVaGg0TZ3XYVtuwuIG1NWB0gVQlfs5AXhVpfYTQi4coh9Aa1svYW5TtGlVH0aeQtFJWY2S0k4aiH2iXkdnBES1+krz1PHA1gmd5UBaGsQihaKPIIfRImhkINU+KYJBgOABhOOcwIQ4IpaNAHbV1Yr8sK6wBo99zjxzpk6ehZ/d9lalQfFJZeDXoVcdGABMFI2rOpwEWAADQOgnWLaLk+VU8p7JY2SdQxWNQ2fXEwCAqvgIcgg6JKIr6+nkRjIbR0+sHB432Geq5KHqVZEJSw6KMKrLGc4ZcTKeQeWSVxTj4OvaCIod2Vq2ir/ZSesaRqKvrG+fVRpqAN50B/LJex/ll/p3yzlCIBKsk2qlTlD2SxAbcKpyBHMegk5qDR3RIFcSpEaUAPllOKroXOb+cX3vdZQvGxuIx/I1ISES/6or457U3XJ45cLBnqnmWrXZV3QT6WTpQ4ErabXVJAcpeSBfkf1kUmFFAc5qYzCUDQAVkgjUQctyClq5kaOtrzLHA9r6bPlgTy70TNdaK8TBKikNNOUv7ywB1ihTriqKpamw1J9vtIkUvDcynP1qzhgijpZch45wA5XZ7DVLfcFGMy2i+VvgGDkWsZeQaMneYuXCRs533Mc8mx6MxSjp34LDKhXi/BYR+lpsn7da/rrjsEL6g9XTVXPOhDVkhbcDXns4COAWYj43iYwKEQSumIiawlhwLezRHWfH3Ot2ukwUILUpuZ0Oy0SPn7rwdAEJ5aAUISbV5DgibHXGHf2RA2ApsAaxW9CQqqZd0t0jhFpEOGLln5QzUltMH1qMISgyU0RwhVNSPoiuayvupc2EfwJGOBGoC5ke4cnPN0ALC8ErXCGEq5lIb0+fXavUljxLWiI0EnA5da4zXvMZRyJ5PkcVRPRNzizMCV+2KxBXfy4Bwbsz1ue8JCO26HR4aFZaZQKY7A8KRQM0CWQKVTwqFx/WIKl6twRVl19kjKwChOSD8HPhVDzi7h4JCH3M/Z7Y1B9eoSM59k+4y76N82tqNEUsVM5Mc76ZuLSoTyojGIoxIL0LheV5G2QIgNPoPolb0/kZBgyh8kuWGJ3uFQ8fHVX1IaRMGTQugj4rdDHUrGsAfo7PU/I/WEWPAANW4BVCtpPbSIoUAh1S4LL6iim3ysvM7qIaHSCI+S0AoyiirLxIU5kICzP9Trprnptj28jxBr45OwCEQS8ep/pgTAgrXjVZ6/GNuOW7pdVRoRNEZ/GZBCUUB2WaAxTlAIbUokBuItqdTfrhkdvTUY2QLJdyPDJQzD8wogMdr9uSzCqKMgNIQlh5goQpSLNEXj9FFRQhJFWSPPSsoY/qJoMCezavdmdFr4Dy5MNxpoZyzcDZoDye5bgUmwphX0JNz615vA4CiOZLuyv0VYIERiSxzYCB7JVGAQaPUoYAMG5+DYWBUUauoG+e4plXI11IBpnSmz9+MczMLHvsIrTujU8aeYOsCRg0A+PxmXpFU7HKbYy80kQ1PrQFlZq8pYgQEEQ5zQuUTWMTjeARRRSjCODeaml2DuVuwG5j7xlwpRuudGmqU5wBSEQ31XnsVSfHGre7layzclA18rjNzSsVEYI6gRUCsX6LbMUkesxow9xXrGkhZSpZnHaP5EqdJtER/vSli52OX8K7nG/NC2q8o38whcyCoSpPWg1COH2kqoqm6lhN/t5+NurUhu+iEs7YStdIkCyLpGFLGZQeQcoN9NuoZDeoqI7nu50hRKu7PpM+cFcZ7xUaqIsDyXCF39Yyk1POEetTd9hPkKyqIIgeUe4yXoyNOlHBOUJJfzsSzisUC+j1C1ZpXMJjPSbcfGhtzDARjl1RPVZWFdKj6+a6OBzgrwdKhQyccPV6B2kAh+5OKSVJzdP1M01EQ2FDDtKXJw1Q1eqV0GMvCHbQ1Jzuo90dbdAtNfzwbwoe+9qIyzwHhAVbkzEd6QJiEcjPzyeySJ9KULJUt8wSpxBAhJGX00uguajthJbI9uhhAMBWbyWTNarBG6wujHanKaDrMFRC605zyNecsxg6cbzsREULuZHkpJRmmh81VQVLmcfSykUoPWgsoRvTROUA4Wrj3OiDcuR/fASA8ZJ8/E0A4StysytmVRRLkocxaRcOIMww8Rgfh2TeaqAFDGK0yzD0q3VC3R087oi7PzIoJ2TbvpJqzM4BQ2X8y3BjVS5TR+qBJSSVDoC0oE+OS7ScDu1J8nKYHQEjDRFRR5jCoVUN4p52+5KWu8zlTxMOeeSC7jAKUlKy5oyxvh8nrBgjdOynvPXOr/VmNTRQGhtsWDoQ9Gb8WkUHPMgeEnpfEaBR7NZmiXS/Lan1b1hs0sfcIYS3Dr4qGXpI/iZYKZJ1aRk4S6JYEShVs2FYJjakpqZGJDAg9/yZHgzS3BIJekt0G78YlCgJ5PhYAsNFNvbgAAaGmrrMAvHK0RQgXCwOEolEyJ0xN2gWI3UBLEUIGEVihklFCrzJqiAEUUaYzIJ+QoDABQkUSkCuTowiiAztoFCjOedkCDu7/SdERAWCngNLksup59Ho7ZdbovmHw18qUHrGj3oIeRc4gooHIw2fxmD5vkJVdY6tjlqOcSJYJCRAO6gK09pXLtvSinDFxdhlVstxRSBgDf6o0qaA8gWMfNVC0MPCm9iclU5XdNTLkYKDSRxwo+iPZL5xfz9Wrxjkup0Jx7kBRMRScA0U2LGJs+U9uBykaWJkHyag1YMDnCyeCr7vRWgUIeS1R3chEYNEY++12jK2fW85yePB7sUd6QDgbIUzgsoKTDvS0AMgBeRMF55rVHEGLlOqn678Y/oJq+PO+yvGIPWc2mwx+p46rgI6B/lodOIS2Vd+ufsugEksvBRWZNO+e2aJdTCaK/hAxKrdZ7nX7t11Y6xs6k60uFFljji99FTjPvp7G2nA8auIHr5PdoP6aWkc5UdXChn160xDVq9bKnepsZ9tRUcpewcV85/Mcf8+pUv64psoSGHTaLXSJ+t6SPropW9sHaknkfULNUeQPXh0MuqZ8zjrp/N1QRm2zK3oc+4AF0LwIj7dMUi72DGVU06sqo88B4XgTHPLqswSE4FI7ZdTzCFEJDYCQZq/xl9pWEl6unHsj6JcBmFpAKFqQKBJmUCvx2AUgjzcTf3XQdfhJDW0NFCqVpDQTJaj/bDujUfImH7y4Jzd8AMJ0iCeoJSniOGN7FtDXjhqKj+hGTbJhD9kE9/pMA3EPHrOMxKnFvo8yeuggfzCA0I2A6lrUfmJFMoFCA4GWT+tUmSZKnhXX3NNOHRPz8xIUl+YzDa0oq0tfE/0yBUHXseig9dOpGIQft6xl6scadSzPbTK8lbcFyqX2Lo0QT2qvIINXYoEIlhinLeVmsE1LJJxOIse5ubOPjoqdgFARwUzjkipjFWsH1/47nDdxCkhjVc9B9g0UTdE87g4IzRNv1dxQhOO2rNe3HiFceqNu5RXivsiDUQXNaj/WCAKLbTD6YZQyGCJOU5s0tPbnpoHmks0tGRnLpLkmip+KxbS2boBCLwpkOZ9GIUXjb2Ta+Xq441yGtAosWXSLlVgYIayREfUVZNSP0UH3srsBEX0UHRBadNCJnL4fWEwGuUgAh+7ldwOrOiMcGOazMaFRyfiXXFXUpfUA8RQrIupRLCu9Ly+3g0AZvxa1qgUz6ORRzz0VZ6s0USseg9YLQROt+s8sbbpx3i1AiPnJjpy6RzYeNzGaKME15o95+AlIVeaAXhP46lMfIvoVEUKPmFWD28IzDhZ4QqHTFdWvkWSj8IWnCu+rNYFt5do7jU3WhfQU8VQwjKc+whp5HgSwGNHCuMzCrg9uEUJnGtCJ45GPJPMxX7WgnYt2ySXaJH5N93A9O0CoNZXNwPPa0EINHKoID+SQ64PmwKR/TFpf8IEECM32s8/4eqHxvJ7LLyNaLHtL01rUfGSlItqosRsmFTqTTmvQlnREpkuHPrVIYFVY+gv64Sos7bLIos/KiVYk1+OQ2AYq/LXwfNMmEuh6DBR+d7a23su4B2WmjyM7ilUcrFfqjSLurAITEG16U6VyVyAofQ8d60XOvKUIHUB0DPK32sh48KSr6m1yYOR0dj1dg9c58JPyRes5FhvGq/AOqoxy4nlMnucQzhuDh77zrACh+hECECJ/kFHCAISpn2DtLRivUVjsAYQuUPhkHgGsgDASqaUsDwWEtDNkwiRPyoSP30ON+wLCKRiys08nlf2pn5gBjhMjpotePStAOPa8JYE7GvOBW28ym5J9OZ6aisoceNkJgVdBngOm0m8xiMJpQlPoKc+N/l6FYEi8CSBUvgT2Z26r0s7q3NPeDRAOQ2UOhCZ3SNtSRjMV0j5A2O/n+DcxoAzAAJyiilLnseiEot4y1tCIGo2GQe0TKCXlj8UqYI5GJTpPLJISnRwxwbockaDSskIg5rkPmprJBLMDQz6Gw8KfyA1xnVgDf1uvTFiNAOY6olJqgC3RM/FsiKzdBCBsIoSYEzXuFjWL6yE9akYj6HBeBl9l3a1Bu9ZNgMGpThxvexq4BsyFrJ7pPkrigL4KqIaShobRHiFM/Rt0FxnSgi31Nxvw0ejzKAspoKCN4tEECDlks7vNUhQVC6CxbSBPIcrq14oOytirFGUVodA+6YSDooP0oPsKe1jQ9oWCCElvoGBGNl6ZA4r9Rf5UBYH+INi7wU2Dgwg0OkYGUUDm9MSjg9bLl/mCOW8w6wmLDr9LEcJW17CRdAVMFu0WtdKb0GufKOrmZ7K6TmJCm0A+bUXXw5UuKoevRLMihC14NFAoWnGt6ugtxz2io9xjc8h4ZJh/d0BY93cGBg5aXTFLnlFWVcjiOWQO4Pz5GCFUHmPQHh3m0OawKul9MR1empTRahnw1Mrx1QjvXHMhUWptwjnG9swL+AlvJFDkIDCHrSxH2vqpCpymmyf5zvHJgIl8NbUFizGQ9g7qrOR/zaXTGa/gURHiqbwS6GCvyDv8qRE/zQ3XgcsW9+F+FS3b19blem6L4g9R5W0AQqYcZMQi5GL6y52bPSDskuB92vLcD9ahWefRXDitOIE0LmfS1d5TFe2PLA3PctuDYm+ONbAtAArxNWNeOCCsVOqIoNOp046lygDtY39flXYVsAlAmCPw1jZqrjG9AGHuQ/id8tWv/XH58l8+b0x/+PF4p4AQtAenw1mJ7LNydhaU0QYQWlUGgsDaVL5GCA8FhDq0AoT0tJrCdaG9GxC68Oz49RK09GC5oDgQELa73hWakJ0rqRDsEvC7DsoeQJiNXU/KDU9iK6wPB0HjHbMLELaHewg9ZrfhaFxzEcLxjM3v8H3X3n025gBXfdr6dYIm/9NFDBit4j6yMtpWTRTGAVuwKAehngWnck0iccPBZiW/62lGikOG9XSWmrWuCeLsfWVU0MZ43qegfMenOYrrK0etWtr0SPocRm8rgKvI86L+ikbNpq4tH46OpMYhGQFzKjV73EyfjPHX3KtqbOXMrPD80rGQFGhH79X4LNqWxom/I0Jo1Lsm/wU5ksuysTxCtNMAzZTVRpkXvyply7/HH97fbUk3FmKMyj2qdpkNmpMRsk0yNBk/8gRb24VEV8o5JvD6+mHMBrHGxgiM6HcdIq/7IM6FFWxQCoACOibKCfKi4EqAYMfsTSVAVhj1eamGkbebACg0owWefofIPhaul89NYwj6/lQLCm1Tf3bTMzL6syPR+8/VMdr+JHiPPUa9VYtJ+fNbe4kFgSAigwEGGRU8UnqG3yPvB9qxMl/7cx3yjGsn/TYj7yXOZsRKja4akooPswhRyiFOxqbm2ea6ypUkO/0yPH6uPx1c2J5VwbdqYDrNLM+9g6rYH9TzFtzBf6gQnGjm4fAiOOTc5OI3TpHWeXewUCOEiska1mfkr7d+Re0WQyjYTdoP6svpNomMYz+ekUMYGnAvIKzDCGp3FRLZOk/Onni/jQQnRefU6rE+mThD6xn0yu+TyKE7dqwcb3Y2Sk4puBuR4Em0KWUFBFA9wNrxdQyg7BOWHLi5UIHXG/Vc3ZBpQfHlPet+8pxz9qXUeKZ6Zx4Q5sY2se7ZvuMe6OTrBPRPD7DZ3A0gTJPobBZWGVWhTjlKnJZbmRaUp+Zwsy3Bgo7ykRh0rhHCdk1iJuSr0HlXe5E2IEORkOikhwHCnjL6u+Xypcdle/Z62ZbrsilXLO+9vSzb7SUf5GhlJa6j996MBPwf4mUHhWmTxTLa8tZZqK/bAZKiwuaA4mLPpNPTC/tRDiF6FNY+hKn8Pj2euA69SRmMVeHpt/ZMK/dAkXagQx2e/YjscBPFZyT0cg6hTAjbdKnKaOQ3ZgU1MsLrqLpdEkqtURIpojARXf5CPub17/nDgUBCXieaymS79nLjjvt5qranF8jpdofcjjsK1KLDBlNleCcG58T/6PUow93f8wAl0nylHbSUoV5tzw33jAFC48SLJsoKcxYhVBn+REXTnMuAG4n2O8zcjq/PLYAMIxlwvbiuSjAAACAASURBVCHgI6wguBKr0r3CitZdpLgrMJQ+Eu3HDfaoDhf5LNriBIT4QxpnE9Wrk++UNWrqGqHMxVkyOLXzP5hQ7dN4y4GJ6cBuH9hFEuCz3Egqd3rYXakKbFlRGQDeVVlbAv+tgUIVmGEOx7ICwsjjrALRhxXRSnOKedGSsA9CtjdGTD5UitJ6lDCMdgea1VBOuTp1edPMGWDkZypwrp/THsqAEJFNl/8VtEZUkMxWFdVxae/GkNk1FhVToYfosUiDTgYLz6CBT0WsEiDsDau8V2uUUBtAU59oHDYOP7sCfTRiaLQJw/A9gcHIKTYZYDnFaHHCthIEg2hLc2pOJD4Ln4nAMDzvXMasn6c7uaY9+Jq3Mqrd+Fyl/YK5gr/0UZuKJorcOszMYVDPZBudsFEkGrOtWs4vqyFxnlZ73w3uPNpKqcyUaDlQmnwpPrecH3UWasQkit6kIIq+5NtGM5lz3NLsNs5gOaz8t4C5O6Crne5fz06Fxv6qKSjtumXAJAA6iQx2Ef28v+MZXfZP8td4v8ATLldS7liNjmdwxW9xKDU1z+2javN4uxedF81BijjG8+Xdy7/3uzXSfNq9PE7/yWwgyoo8b81+rVOu+7ayz/aSMx1Ege+jf02E0HVEOFJw69zzN1MROh08UFj5uafqrH+2duYCVKsqMHPXGwe1cscNAIZcyme+kTU2xrSY0lh4lHp08hnys52+FyDTmQG7ASGKygjNPinX5dXy1a99sXz5LwEInzwHhAMjZ/6lqgrTR/Kua4+dLbwVk1FhGVJGkRCPqminp+fl/OSBNdI9LuibRIO4KmtX2FQC9CRR+UVoW5tL1U5J74rP6HsB/HwDWj6GuN2SOi6EPG/D1XXdmdGYXhHM/sSp+E2ewRRNnMxaezzDLJN8zOH03Qo4A64QquNS3hTs+xX6IVtjtCOa7w2E0lhAT+9GAdSWhT54TK5ckrhpZr+JFEkh6XczNSGM2nvvffLm46MoanZGKBpghWQ8D4gKQ4AQ46C3WAqIN4io9yFzc/hnwsiefMf3T1VctqB5PmQIVCJoLbk/VZ6NqebGogrUVGuAlNEaPWAhFnt6D8RQYSZtooilHQacsxgfbV4qv6rM7FZSqIOz0TxfSAbNTXwj+lPxU/kdftru4lVHc4EdRQfrNX3/g5aD6CgKy+QfgMPtBpU7UYHUewMq6qj71vPnoNcbvYsxwUnkcw+9+JwsjtvXoFaLy9HUJFPCcDC44/uVV2EOHf6oamPsLhZPkCUgg4oeZlVrZRTT2wqYeFQ10QwwfR39fT0fC3po0+AvBFFGFfX9kOe+2QU5iu2rKPrYBAzYmRQk8dlLBnBEgyLK7JrHmQFeWAoVuVFgyhtzIzpohWTQZ9AKyHhksIZ6XU/qXg0dS3t7LM+0/VtxPf4sdpKdxaG3LkXhFTmWCQ19m2ljMdlxOh0QhkOohZ60A+UYTn+fCvSm/UIds30l0k5qdNAnIKKbsS/rPat4aeXDVLYHRa6VnbmYiraizlaiUirtRbex8QoMK1rtNkKVW2m8M4AwP1E7Xf06UzZyUbyvKsM8VQ746IMi6lTzaGwuSecyT0evOir8HjyQdWj9PvQ7mn4RoyIf1XqVLt85QIZsRTll2nnPo9QZnKxZM8Y0V/VM92fBJZxFy7J8c7nnjgo6KjmCSp30eSZtnbn5lvudnIdhu7ncrrI+1qg9x+3eaJ8v/yuvyfRTIdd1Xzk0ZaN5gMX3DU877HnlAWsLzTAQGocOn1L7fteYq39Jkf4xIJS5MldU5jkgnJ/kXe+EYSWhUF07A5ABMKjcBkQIkbdhfdaO0bDTG9TD63mEKmksrCHPbfV6VgFuRLo7AkJuckUTq3fHAKFTSXXgRSetfP3oI4bvifJRc7omMYMZQNgZGwHY2qhDnVk/zS0FIg77aHUyIMx6egRE3hVAOCeBdmylrFaHXx80Oz9kz1Ybtiqh6bcm9JIq9LuR1IntR7gDMPW3ywIxvdcAQm/IfWy9xXhGAhDi3qk/UFe8Yj6yechszXxmppJpGzWTuk4u4A54ZZCBpyBuCKDo5kL1utKTmJvcOy2rAYRZjXcUrvo4Oi9JXqUiN6wMV02c5JqenrPWSAmwEeIub7T+vv6Evn30/KrSFyBUc5PXQ/diP0JECddbFphZb27sh20pbkkpRV+oDeijjLJodUL8sDm9KHbIzyEIDYqtReWHBpDyOHO7iXjWLFNqhNYVfL0i+oaplYWPsNqzTmsP898NZffG94BQwBBDJdDzH/vFZzJnQZ2JcCBUqeul4t0kaw6Cdo1OPfdKSCzeRiZLKxuoH0xjJJJWVC5U5LIaghYtJZijQxR00ZNirJkj9DE7N+cpgCDaShxDV1o1YrFvQhNHpDBFpJp56I1//+600HATBWl3pRvnO2Q+c99izmw+FOnqRE7WUTwf/N9QT2VqofQkN8Ewgq9b2XrV8baGr8Ymp8go+jnWF362px6BLjXFR1EV03TiDF8nO8GorDKs/RzZE9YDo8j4VH4Hw2lOtoezIj6R90UGPamwTCtV7KtaI7Ol3FOTuBfuEstJ/hEFzbu2Plveh15YK3REb3v6+dO05L1hbwUY9HhxAz717LvWNsbYr1kqOpPlTzrxKDRTq5NythL9POVx+vhtze1jisAluQymSGpDEdId38h9CqWLxudh97OOZUM9Q9UpQFlbQavLxWxja75pm6S5y46yeh5EoJieCx6JXcalXL2utSwtbHsbkroOVSoiRwifPo8QzsiIw1/uD6UWfGpImZxuACHAHhL5WU4f5bLPTi7KGSgw8Hou6BFtAKHTYbTB5gGhNkT0IZRhwz2lghJuWGNc9waEyRPbKKJnCwjjII3ntq5ZV1Ql6YwmEpgpH4ev9+5PJpPwzpeUPJinhe557pk7Vjkj2Tj43HsaEMIxYgZfVCkLmgpDYqbv7Pn6hvV3XoYZ+te+uU+5QK7sQnG78qtGszx9MqCymcbP0rjQs+V7U76Y5150MlkiKToYBmi+dpJVCQxSmQlwxP1tHO3hsYs1LyWgnKOOMetxIvJKJAahe31ZJCfuGd7Tdh7dKEC+4BGMgqVFCVdrgMFb/2GO4Rrg0EAh0iNydDY9hItro78jZ8qjlfRAJ+pso1Fj3WokVsa+b8RKacL1JWhk4CSIaZLTJ7Q/93b3ie4Pg4I2HoS28od87aoKUtKTIo3ZCIs9Jb3AR4wb5qxQNzXrEjZz46/WzzfeODe2nYFiJml2KjEk5cYzPxsj8Lx5A4RnlmvP4jHn5eQU+lHVuJljHPRQRkp5iHLP3ojWRWuRsdHnbNxOeIw/y2gb84bn/mQDn6fNHbCzXxpcbMdLNJzz2Z0fi33Kr8V1VUXI+I5uJXpoBoX23gzg5BAGUUyPErej8o063eQsQJQMX+uTWW37FOXSGXBZxbEN7rLLiG7qHui7ea3zBVPribrHdDqcYeHSNFJw/JoSnLkyZ5MrGIOv6T/pSBNwaF9LNrX255QGq2t2c+YumtGm3Q8IB5PcXC/L/CSvtkZWT3/y2FMkPQFCbic5RHldsUmkL4LVovezc7qXaun2e5wmYWPsOkshRytDyNdIDp+Y4zF7KbMn9FnJ9v5oSG7MjYi8EN+vcjhttzeN+spbh1VGc1GZ55TR3aJz37vtgYxNNDYgp4CQpb7h+bTS2QKFSJRfMEoYio4tKJhHmGmgPHRB/SBFR5FANnPlHylji+6Z11K85vsDQruP52nYSOr9njUg7IXJwErzj9jsJwdir0ufZVRwMqpOIe7bQVyYiI1UEZofr1rh8888LyR820ihDj74ngOEKXdITaXp6c09ODVxDghtErUXD5r14YemUeR0xqul1PvNe0BYD1w4IZqoiuRDKMxMfQn6XVauodxzDkUz3pqoHkCZI+mvM1WaLjJmFPau3SWlm2Ve+vtcdLUuH+eOeZCTTc/RV++NiqGwfQJ0GaiipI7eVMpobWBvLS3YD4wgIMACo4N+9tySDKUuWpLmrm+unSMFgflyxNj+3qC8zntL9m6F4vWId/JgdidT2DplMHLw7Ip4T52za+ESPkulOk08T1PE0UubAApRXKaOb5Y9oD1Oo9QASN1svGKtLFkhITaydNOiLI5URRTF1wgGkS9IZ6l69XpKRorc1PzBuLPpBYJtGfI6VzHT7xog5GZ23TzqgdjlzaXF3xeVk06zqR1E6Ro9lZHTEBBp38/gzGkxxCplxoBwxKilLTPwegQ9zvdyuAkEbHJBLO4h5s6mNcwPPKLQ7pzbDAibC3lRkHiN8533UNBYSX20w5i+kKiTdwSEFYN6hWRetJWZWtpwQiQdMyhW04PCwwBhL5XyfGU90ALCOtLGIdmdv7q3uMZKlaka1wuQsbpzjh5qLka6birbWlt1Tspm/Tz6TGvny4HCDenOFoHlIeug1i9rGAgmIbzAU7v7ukJw3ZAOBIQKaOL3XNuJ55TRuS2x+/UMCOcORVY08mSSCsMm9Z4j4aDQooQnUHxUelYxzZvZCwxmQMgqaMgjYWNSAjQJSQFFjkHnMMoaR6Lr3XIIWYWsD4XTwPF5SNTWVjYnup+/UdNZ0gfrzE7Ocp7z8epU+TxzCN+rgFBP0xiHVV62wufQ/To2sdtvPxNA2Mn1qbLye3Z0M+m07NCAJmAzYjhKkGcL6qiKHvke713BtYjEVPjvdN83U5G8sN3r2bivxpdbA1PjX8op/9YF98kM0cMEQvI1RD3z2Q2ep6ax2gctrW8A1jqlPHDUJ35JkmH9vIgikwxxRvr6e7Z7LmBkDwh7Qz2viffPOwLAY3sJVBYFIAQINCCI32jngOigtbTw325EycBgYltqNeHAM3t6Q8FPKXuMkkW4pWUcjPcRqZ7Kqcr+4Dil2XzsAZmLdzcCqytduLChYGF8lCN5LDOOizlhMmJbxDGe7ISRV70HgHJW5s9aU23kCBtNVKBRbSNOyskxCsdcWmsmRAkBCK28vaE7UtFEx/I4rz97FEmr0ccKCBtpO9mcIykyer47RQjTXWSQ1mPoljx/tVTC3Ua6aMt+3iZ51YNz1xRvOVST7P+cwOjQkTDRxTK2U/ubwS3qs5uHN1dHTu6JuliSKm2EcTTy4Zw24HgECiNC2GnQ7hY+jvD4xPt3iBBS03WYz+Vs0L+HT+fMQn8GFXHipusAbOz0uvf2L3X3iV2A0Mjg/iSKovpDzdp2ilzTgRfRUe5xyDa29egBYRTboaxM6zAY8X7wO5YCI002nrI0L34o+iu26xsA9P6A0HdN5BDuoow+zyG8817f+4WR+Bsb7wbkvPwsK44SGNYGu6DFIEpoig9/R97Eohwj39BaVTigrBHCSAhnJFCQkIaKynVXwWLnkA1fSStrhbIKxWTFR+oDP1cPtorVYNM5+qLDNVcPUyQzT2DOX4zXk++4vhiAcGQWDU2liYEyd5zfi4BQcr/TbXymKjX2P/dou2YT+2DlWIV4+sZsFECf6cY31Wb84OAxIq+ByoBVRb1YhAAhItvuAFFYVZei4RmKp33OzrKdPdM9FSd/cHqmwyufQd7u70wnIBs2XqXU53m6T/35KhiJe1U2kc9vG8PU2PM4W0qoH+MmV8mugYOd858axdZfr/u3L3bTesI3dN4CNjqPaI0IZ7FhAAj5g6rXqIQNQMgKowSBMBRIFeWPtamofaJgQCAS6dUbLWoYY+bfejDnrxrCDquWUVqund7KUd7xFqMMrWaCHcxuX6XDOj0m0Q5EDJCJbPAoAAGhr11Fq3cHhBO5lMXB5O+hg/SWAGE93xWwqDQ6qwdbf0zLGcQ3oTuQMnFq4O/0OKqJmpPUUimUh+i6rgpKzidFzwAQOoZXvHhOFIx1x/RVAsIZz6NfvEZr0s1omw/Nw/okEWXQhTKlVtG7fGJmcg0nD7k70jArHve8YUs3YMjMzmWfU9VfP0W0snynTaIPp1PirzX320cNzNHO9ospepkBj+uSrNsmz8ExMULYPdR9AGFziXyG5+yBUW6i24Z14qZFfep+mzOc5ta/sQtcniW1FvYkehQmHdHcZ/osLl07x+QhgFBSS5G6FICrZ3K/04Af3TUZ++yxvG/C7slXbLdxkp+DvXMYZTQ9oKmXnX0ISbNhz6bnOYT3FXz7vzc1HvkdUiQIDB0QGrhjFBBJ8kYdtb5KyJnw4jLbU4JCp4tOKaPMC2y2nznAVa7bt7ZbfREhDAMaf9sPCNl01P6rEcLAK5H0ymdUVdOYrzlA6J6/NLHVOJtPqtu/DDOfeM8Bwn1PUpXPPgG070Lj9995hHBWUxzWpsaTq6vx6BVFGR30HCFviC4hzd5m+b6xlxshLqSzU7CHcZErXdar99G0qm+yAdatzYQWs2dt9PlaITRHCPXdUBiRT0KllSNU0/2d5VFLF5WCrnlFtOqUyRiN5pUb4V/PyposQBkCLSiMz8Xzh8eYr80DwjxnuDHBnCKDAQqp00A7RdNl/jC/EL8BGE3vWe9GgULRBn28Dsz88bvFEheXz6jZZF2BXHmwboyZxeb6VTmNy6b7JnOgibfmfcjtnAzOmEEdDefBEnmxrYWvaX24A+XIAYZhXu0+gkaxpef1p6s1l6RHji1f3gAhUiQ21BvIG2RLiYtycsyG80YfL4uyrdX6uPfzfEZ0ejcgvJ+knH4Lz39fQLi7QERESVopF4vSE9ez42bX8+0zLO87N3OAcEbr7DG2+fxkXJp10jCfuNdaWnadGfuLA6DRzZtIYEc1rUAm6xNdz9+0aGXe+XJGtjd7FoBwvOP2OXbGgJDT0oGUTi/uj5rNTKi97Gsy8fhmZ62+3ztR5mzm/vVDAWHcJ8VKQpQOHTL33flz3+vn2j836z/yedL+7OTvvnNbZyp9b09RmecRwme95OPrHQIIc8VRRQlPWXF0cW5gENXU8O9FQX8lRQkVKQyaDMZgUb8mQuggEaAwH3qrbhd5iNWKqC0qOiWb8rbEUSYg7AGoCyEXOC0gjIMx8opGhLBTdtXQfLar9p4BhBXoHfp8Bxpyh17OP3cwIKTlf/ifQ5+vA4QWMVgsrMS8ouLUZW2EsPUV0GhoPXoDL+jO0e/KBcQX3U2Raa+1+Eg/MZ2pbPbFnIWdvmuAxamhTS5Qa6C0gDCiBTbK+r1WQUcvwBa0tUVeAg7a33ySlXumVB0+ic+HNsWEJtqWq0kqulmnakjWynGxSDEzA0CIRvRGG/Wo3zYBws2yrFCB1AvMGCi0pvVsu1TH3o+5GoSD9UzrQRDrbRqy1z/NC59iCpn0dFwdz53UUsmwGhy1AIMjQJjvJcMj7t3KvLsc4v3H3UcjadJ+oWnsLoqndAyK+RwbE4ZF1Aj4oOsAAM/O0IaJYPDIevMu0pzzGvp/1hzBm46iMtmYOuTptbP3Pz3Py65rjuQro4Zz8uCQu97/M01qx/0vM/nm3QFhrOFoGLFmASgEatr17r49mxcZn2vXRD05U9Soifplwz6vmVb9WQPC3fMSLIa5XdcDQj9vCSiP6M/2qXvtydE+zmNz3SVFM2sX5O+0OiqvMJx6yCFkYbVcNCv/PWkbqc4kj6mO952/fe/vOzzPEhAyxaHlCEzvTx2R9vm4yqi8ms9zCPct4bN5/xBAqEih5xJaBsVJOTr2AjMAhGfwjqLCGkEhaaOM+rGCmrxnTgMdAkIVoIknM2pO4zbhRoMhnjUbD00U8iAgZAEavp48wN66QkoumtW3h0L00zzPfvfGV6WNvVvV3m+13hOA8FCwlITY/Z52/7cOB4QubQ6xqO7yfA0gPDIwuDhR/qAqzPk+qhEHRaZ7ZZ2lv76zfw5CfeS2Ef5qHyGsgNApno05OFJq3XGbHY6uRxwhA4sfx7ME4G1bXvATGSTyu/V/jGzV6UjKVoDPx5TvqegVr+2tCmqAaqCwmzWnDOQt2w3TRwj5idFc+jt6jj5CCGBngNBBoRenYZEaB4SbZVmubsrSKpGCZgq6qUBYSxkNG51FbjSf0S/QYUKNCpLCL2AYmlgl1TkH+C/ntrV9IKMtBCdrNGNO1+/AK8+tz+3EdvExOIhtiyVND/A7NX3mDMwJjbuCZ+9fe7wwNsxiAXo4HJ90iKKaKFInKhjcLgrqDtlcix5eo+r57ln3ipHjhtSBD0mq9GEy4xBROLoSl3rfTfa931/5sNHUPM3DHnFyfue+pmN62Chir0+vx+duAWF8ntPmczNgEI0ouu09CJhoXHO0THmZA4R5rFm/PCtA2M7FfqAyl+uupxwBwgyAZoDKQSBpdjd3bwwA4dTCm9lKnW7JesXUhANCVYNORcdGReHC1I3rcm8dcr4O+czciZiZ5ztHCJ3gbltv33ja94/2VxlVY/rnlNGD5eGdP7gPEKoiGn/T0GPjSqs4ukAbCpXZZl9ClN1mD0M2tCcVh8KJm1t5gaHLcg5hepXN6pvkYuVz4PquXGVn1Mb0KYew6UMYXovs9dTYpKpr9HKwoXcDwjtP/t4vvDcAYRZ6e4f8ff7AvMK4y0AmirkBKPlKKUZ8hIgBz4A5KBQt087sAWGNWvZAMAvGfULUx6JoX2/R7AKEw5yzgUmEqpZ2m93mUhhV/rn6cT0fZEWfKySgEtcmnZHPVXMB893TM9Wd6PZRWyTHQY1fULq5PsvEIGuV+eiZR4BQXu+RAygqY2bKKPMHI+LX9g+0XoUeIbxdXRf8IFpo0UEUpHG6mc8cwWvdQgKEuOYRq2BqJg0XKzIIMIioVbTvIUmTTZQJqFnhFEXX7cfyzTSnQV8V3T63e+DqoVG8pHJaVFVJnT2QEe3mnpp3rbVrepcT3n82n0HdM6InVT9Unce8QfYVBDvm3OihpwsWj4EOPELUcHtctptjAkIHg1EESfmCGUq7kV9TNLwa64GPFm0pDvzCPT/WqsKBjBpXekohgCxLspU5EWDNCGMdDpCLfY7rnmdte83dZ2JiD/X6I0Y7HnfMZ3p/JlrYgAEVYBJFNUjInbgep7xQRw3GVM9tmofkbySldEoFiNSbmfnr9OhIo4xAMfFE0u1NxI6v78Ub91lS+860mOD8pbL93FVr9r6qFiE0QChHaNZT+cqtXOeCunzY+bB3ZReNnqaTh/6R+TjfiDLa543vWoDp/XZQRumpbNtOfKd89Wt/XL78l58rly89Kduz18u2XJdNubKE/bK9LNvtpYEW5Guwsttug+be++W/qy+OjP0k6NSmwbnx4UWlgkQuBZLpa4EZKMqjs4Jm9gYGrSCNR/7sVowQyuelqWRzXweNKdzcVHR0oyNfw65YK5Xm9hF6hmhMb9+r3roAqdlnW8dQR9gKzzmPJavyPfuN8QMFhLK+7LE6hb7zUd+FibjX/Q6njfbyVoYpdkl+cu4q7DP2GgQgxBkQDZrr1QpozUZ9r+5jfTYpvjttoV6+Tdcoqp5xDStgada0u06z7q3C6oeXwVzskTh7dteGTqorCCj2lecdDDTRQFeMPk11tLn/XqI75meMndjKOYEmjiaef19RmTT6Qcl8RdvwKaeGoqiMUT8JCFkkBmhBfQpxb1YYXVmE8LrcLq8tSojiM/geAWHb44pRA/6x/oUbGhOIWGO61+ttWS3X5dGDFyyitVkLEJLKaHrSIrvetsLHBp15dERAaHoVWtgAKyqjUqciJ5tbHCNo904GP3Vu836qC9LtOd9IBwHCXhy1zKPBCZqTR2l32GTEvqXTko5P5c3DAYpWEgB/6L9r0UHrw4um89B3BNzbzRE7aTTnvN9nsZNChyFKSEN4nwTNkcEGPu+zefaZRIrkzn5u/1zGAvSfndMheH2qZ+evMxrDXfSTy93JTtk36/0X8udHxW/4XO0p4XcOBYT26apAUpC9oeSF/ogRtTJYIw/n935F02C5Zk+muxyEyrg2OtvtnccRwinlsJ+3fJW7rtuudfQVO+i5ekHU5ryTSDIXIWwrKnNTBB04dLUv/85H3GU/3GVuWmeB7aBZSnMAwkbMZflTbz0vM5qPTymjIq1QUeE/KlNECHtA+NpzQLj/TB/4iZH09wOoMsC1CpokFMrt0xi2JPrFRTlHxVFUWcuA0IAhyzWr3HYUhMlqIAHC2uMJOYTqaRiSsVJGtRMT0OwFHr1PgoERes+ex6CGZnHqkcjOmzaikZpYOFiAHLgk7/LHzMTe1YcwG3FDMDhnMewSTu/yQzWXv6PXbORd9sh2BjQ01lBI4rgcgy7qBSYQmcne1wz+qj53XMNh9vPk/571tA/mbtb4i7UJQOhKuSK4BJD2GZGhzhsAkApCzrQTO8x41Pw2Jl1HOYycwmQfDfP4gsrabOGewtg8U5rbHv3PxEmHNNhKV82tLOjaZLSPlEtqOYAtLx7juXlsXH9rtNHb5VVZoV/hFpFCr1bqnwtFzXGvVyxrDrroyclpWS435frqtjx+fF1+5iM/Wx5cvlBWt6Vs1gAqYGwQtGy2BJPW8mKL8W0IBo/xm/8GIL1d3pTl8rqs1siDNHFqlkKAkthL3L4ZfEeFWKOjyk5N8kdfqYXe90UIZ8TIeBsfJo90LACWoXPM2Wm5gu7U9EqiVjjGeu8yQohIIT7L1AgB7Vw4aZfMS44I6Vl3Ju0y43aBwb14r7dhu+FJjTWFn6q0OmQu+5FnNDO6+eDADadsVHxEH2ydPXw1RSHdPphe9jD5tHsF+2u07IomylWdKHFF+3ZnO8R56O8c85+/J7uKl6r8Jv/ydD2mBfTGT9gAuElOmNuHM3bPSD7OzWNLh/TxTp5jxyockIc5/vYh+1nfzJ+N/dZQgp3JEXQXyvu1UfpJ68/OysY52zB7+lOcDYfxmOdTabKtsWsn++eS/RF6ZnROBAijqFu0oBHTJ+vV8VnLrq89VUbnGtMrQvgcEO5b3mfxPvdpVM2Ka7IENwEhKDPoSfjAAOGiIEIIuiga8p5E3yWreFWcBtoeNEUIM7UU56sFhNy02PxGJXUaKq8UVFS7mJ9qjwAAIABJREFURtUH/tlGcEUZcXmFXbxVdwzN/mS9SLxSErdTa8bRXQ7es1iZd3aNwwHhLuE0K+L3+uzvO/pxtGl0tbsI++yZ82tVGYy9lAw37zFIg3EKCBWtbqOBvGYbTcv7P4/1wKhmNbx3mYBkWmTlPIkQjqzooUE+MrpodzWe5J0LOz1PdV5yke96vLgIAhn4V1xhpqS5ciYndmYoVbY42Gc668D3MTCt5fT7nGvmL4rmSdWYqoUqEgbAZS0mFDkE9RMVRldlvV2W5fKKoBD5hNulgzOAyJgDM/62paxWLFoAQAhK45MnN+WVV14vX/ubr5f3vfh+y+te3WBIcM6h4AmLfmGoBgYdmJKein8vDRQuFttyerEoL7z4sDx68WF5+OhBOT0/dUcS6aWV1iRqaX6tM5AqkEnrq2Wo23lCMd61oUIO130xWZbxnptc1baEtz8ynXZSFienNnemwzBvR6fWYxA5g9B5eI/ziXuEQ0hnf26HxajbTQrZId21S5toHvvIIK/G8zLn45mDQCGN8Il05YksmKEcDpcpz/0u0KaTbZ7V5kqtwZ1lpmbIrzukg+ueAz0+q68P3C865YMJbeRLYy+EnTDCUdmo53lo93cjZzOLymmgvFUChMPCHt4jt9ucQ5J2pThS6NTxpSI2+3LblG+9i63XONkr22s/46qJo9/XId8U5JmXNZFixPMRVM60Dxud7Lprs2VRGQeDWT9U9tfke64/ckG4lIM8paLlPNP8DHexgfrPxuzGO13fExc0tpV8fFhL/Tv21OD86dim4T4HhDuNp/fGm1znaCBfR2WgTICQJbehLE+OLspxQQ6hKKMAhClCqJL81RXJzWLGTW0Q74fMAaEJjKwocA1EZKpX1ceYGoJTufL1YYsKwL16jVC/mTJq/RIdxPoR9RzIVgvMg8F96vcHt8Z3B4S9Qs/KdvQco2d/5/NxOCDcobH74UrOpeHZfbSHulwK6zv4rgHCu+6JuwLCDFi0q7t7NlTM/N7gXgKE+4ZdvzpVDn2EMEeZRsYvlykXdknZbLmITjOm2L/Uv99vQOgGQqVGipIJUMj32IMQ6Q7oSYio3JVRSK3IjEUKAdgoi42y7L1il8uVgTvsyYvzB+UbL3+7fOW//nn5/B/+13K6OCrHKHKyOirrJWAL5TJeE2WUNNa1p1kAlG4Kuirg5+ziuPzYT/yD8lM/8+HyEz/5ofL+D7zf3rfopucd0hgIiiyBJaKaet2fvVoW+kvQhrNk2HvGB6Cv7qrmvbzX5CT0OzU3pHlHpySLRCkvHpWzC0Af9BkAIVgwqCZq+YKMtmYDjXTcTBfV/Xxg0qfaw75HAwxOZWT/yuRMWI9KnolRJL01EccyuOIpt3erMdcDwlkDepe8b43oNoLsxmTV7+115hg5LY8yybEGGCYdNWFezBXqmMqnXaJtTOjgfm+3WP7XuLdiflbZLr0IY8/OsHfsbw3V2d8jghtUehw/98hZmZ2JLXUwPcseejNB7G5Z20RR9cD7aNN6/75AsG6ZXevd70Wd9R4QSgTodT0vo4JW9GvjaXBILtZZ5eT4Vu6/O5fewfVt/8zli+qzB9pdsqft4yNAmKPZXYRQ586nUzqN4xzPsZzndcl39yF8HiHcJYi+X+9VQDghsrtRbDmEzKWYAkJ5V7l5tMUagKb8wgrmmiByUzlUB8GupOIJCRQSVHLztYBQGzJ+m/JvAKFvXY884pMGCOvx9b80oHXfKtxNuey72rN8/36AMIFCbIwDvWshFEbC7G5PtddYvNvl6qf7xHYCQheL71lAKDNw7qFbEBJ5CV3ye/91aydxIGDaRTueXFfnqVVQ9CK7mZgCpLSdI6fQjHZXomZidvRXvdcqozyIZKgd+Hg1HbR7lhHNlfM7ihDSGIj5x8Vy0Rmnb2PejxANRNsJVB698ZxCjxSWZSkbk0wV2CG/7fYGEcJjAykPLh+Vr3z5z8rv/Yf/WH7nt79tGXBni1JOj4vRRsEMPd7iW8mskBJP9WbAlFxjyCel/NTPlvKLv/yx8slPf6L8xE99qGxSBVUCv/QsR6CV4idyEGthGltPv5mAx8BY3HfG6+5xcCXjxV6v65plr/RPyB/TIRb8j71oIBtF0qyvLquHot/u0ZZ6DP0GLTqIAjKYmA0LyOSIgR6Hw2Cla/7R3stjiU04AYQa1qDKXwMIOzBIYKu79wdwDAam0cTEKshRCn+maVGS8bluafFhROf50t6wzw7QFdZkagBPBEvXay9r7fmxjamTd9PZuwDhWCo7nBuGCEdmeLqKT6Hb61Go786AcLovdgNCUL17EJvPzTzgGLNi2vsPo4zVlptX6Puik/tNgbm0kvGeib0Y4C1T4Jt9neS9qkALHEoe7IsQTnVJjhrPgdXp2u4/PxJRbjvfExCa7LE0aNd1PkRhiG7Vea6THh5ECHkxXm6u7cRzyuj+jf7sPkElm0GaDkMPCNGPkBHCxdF5OdqkCKFXUKuKu/YhDEtESfz9yKMPoZQ5v3OMwgaCmD6+aDsRhnxEHvH9oPVEVdNOmAlQKmqZbQw3aA7l4M95Rp7d6tz/ShUQzsryXoGHUUO7QIBQ67JvLHOKed/38vsRUbjLt+7zWfPEWiTGPf4uuERXrv0H0YfQi8rkSPrUzvW8ogkQuZsBMnoWreX0vbyGak2QPZIzM/NuAUKXJb2CmgWENvWaeP6N8qht+0CKlh/UUS5o1TrJUHZguXdvzDB4a/5tTqRsyHYBulm4xcFtHae3k7DoHIsPqPhMOVpatA75g6g+ertipNDoo2ucAeZvWxGTzXFZLrdlu1lYTtuDixfKl//Ln5bP/c7vl9/8jW+Uh+elfOClUj7wPgJB/QAQmjREEWfZ3FDmx8ScT29L+d7jUh7flPJjP1nKr/xPHy2/8Eu/YNFCA4SKAlpupFpjqJgbCuHodRV3E7BXEiLXsU6f0NyE8jsVULOAsALEpCsyiyRVu26odYZT4SBET9GTcnLqgBAFY47PGsooIofqQUhA6JVaqwFIOanqtGNAKM3VAULlLLvdpynpZyADQtF2g1YdkanRzI2M6BYQckwVlB9MGR3J9/zaABA2eVP+2QllVPJxTlF1hTyGjqyRjM1F5bIUuJs8vjsg7CTOJBI2ryeb/ZApozVKHXmWtOmj33PzhBMwOtZNjBB6C59MGW0eYRzt1EcUMd8lZ8eAcH/vvXcGCNM8H6ST+yicO3jqdtFFpjp3g+igVxzd1GTldMa6/HahJOWbV3urTmp/FjQ2OZ/6/bxXy3VRvFjTHPhrI8588Op8dV2NgmO2b5pnGjAMJzUUYFJuV81SBBgUIFTfptx24jkgPGR5n9VnpkpJS4ZNI2OYVUatBLcVlbnwPJVUZRTCyeiXTg+tHkGvOGpV3dhKgurcIzSplYQ8iAR5yFHUZ50OpM8qsuNXiqqm2pieITjwPpqQcYGpLMLGzlA11IkQGc343ZTLeM12C9z7rnM1QncCQho3/NP9fmaA8KCJrI95KNPvkHlpisUYxcaftLr525we25eev8piMt6U3otQaDe2UYq0o9uNVHdv/d5Bg+ZaEM/EmszPYkutjOjZrnnPSm3PoO4SIbQxj85ExCM1RfXJJID01B65zVFAfIQAXmN1I9H/zWXt93F+rh1zMQCEGQy2kdR8nQwI0wnK81XpozK8ECEkZRRRNqOPWqQQhWau7We9QkVSQ5c2lzC4lrfIR0RPvMvy8PKl8uUv/Vn53Gd/v/zmv/16+fCPlfKpj/1I+cynP1p++H0PytH6qqyXV6Wsb8rpohTU7BJRYnN0XDZHR2V9tCjffftp+euvv1y++ndPysXDUj79yx8tn/zFT5YP/tgHy8YLzrAKKSugcn4dBFbKqKqqci4IZAaAMK0xt7XPY53OVkgFIAywYH/LtMMcNak5VviUpy8kSp0BQZxhbyGzQITQK2cfZ8qo9941MI62SkYPFSDUHPhOs/vn6FY+Uxq3G5U2duXpu0GVWGi9iN4FCLPLfSra7xMh7LkCu3IIezCT//1OAWEvh3TtXMApn/P8+e8zIJwJi+Xt3KxNtTdCV5iu6R9Z+XX2uusrdyLQSd2zqwbKfYZGOtSrNXWA8mZf3uNUU2T69EiPcEaGTgo/n7uiW+8MEPb7I/49rsTquZe2KtrLjJy6l9IvEO9F3mAAQrFawgk6OBeur8ZFZ3KUMPYL52IECMf6e6rxOlmaFruCQvtIjqr6XLj8dvOes3M/QGiklPonEWs8QvgcEO4xx971t1tAmI0qgjLmEaLKqNNGjz2PEMn43ovQGtMb+HKPlap+Vs8W31Oz+WzAIRIYB1QCjiX/q9BsIoT9oUhtLuBZrzxpRjh7s5BJsX7PJDz15AZGDz54vYK833I9O8HXnzWduLlxjYCBrOxnFSG8A/iwnmpuDN9vKtv1nkGXMki5C1oDCDRiqzAqI9KB4bTIUavca7RYiKcZychgmRHkFURA6h5A7Uw5deo5xyvPgKBqnO8ASc2hOZhc6redf1bZ8y0Y1Fi5V6NSW7weQUQp63i+MIl27OVd9NgOENrYVCCgzuNornLkIkh8OaAYuEdFZxh5M1AIeqjl6QkUgj56U1ZLRA1BKWVeCsDhaoUeB6AzPiiPLt9XvvT5Py2/81u/X37r3329fPrnS/lf/vFnyq/9039YfvbDHyhHqzfL8vrNslm9Xc5Pt2VxAvmInYFGE6dljQI0R2flm6+9Vf74K39V/uhLXy23m1I+9qmfLh//9MfLj/74j3qEUJRQn9dqAIhCitcjj7D2yxsCwqxXcpuSMaVrCAhz9C+DwRohpMEkw9l0h7eWQGVW6yd6clqO0WPQWsmcFeQP1iI8aqFkvXUZXxXNU+1ESANO5772MPT9CODcOERi3/BauCavohijYehOFIwAIZVhyPMBFHCjvtOPk+tzPe8eIZyRd1VL3xcQimacJqHJN9Q5y3Pfy84fACCs1HEfS+9YmoBAPmfs7REU4nO0a+v7ZtA7bxZojXK6TE8MdlqKEA5HNKGStnPvZI4O3sZ5V9GgKdgcRzfz8erTPO5vEqTn9rYvU3ZXjhDGXiahrNc7csJGZdGar+2RwjoDTdrDSA4me0sPOJsPewdAOBQQUTNDzKjWgo0INIeid11meBT5HQDCPkLYU0afA8L7b/Jn880pIKzQqPZpQrK9leFGHiEihMeXbE5vSpQ8JEb/XKApMpcAISmc8Lpqm/E+LSD0TZiqjMb4UuXQLDVy30OjTGkMALNdQQD3VqmnYDYeqrrb4YmZnrHngLAxkBohUqXbPDgZbGEa0WNz5647fpirpAiO36cWFnK5b+p3JyDsDSONd86zLmPlsGdidIpnI1NKduddjSpyvgcBoU/VLCD0Z6+gMAFiZNXRVGqV6m5AaLO4e//tAoSNB913ZbVsekDIkdT9W/NSGWGytXQqJgEhaJeIFHrlT6ePLpeIFt6W9RqRwo21ggCN9KjAIfewPLh8X/n8f/pS+e1/97ny73/zlfIrv1jKP/snnyn/6tf/UfnUxz5YFps3yvL6tbJdfa9cnK4MEB4ZIFyUdTkv66PzsiyX5W++8Xr5z1/68/If/+jvyttXpfzcJ364fOIXPlU+9FM/6TmEbGDfJoHIQdEVlEH7ihwhlPe/lmEnmAmqVNqbg4hy9VlUw5ZAqprKAmLQO+bQ4W/K86hODaciwN/Z6Xk5PT1zQIjiMSyWVvvoolo2Csjo+/W6uiYiox4tzbrHxiGno6/vABCaBAAg9OJrhNJ9E/uQbrsA4ayjx2UvHbPpz05A2IHDKr97WeX/bp4tgzCdy3w2e6pnvkbSGtXg7qS77lWj0/scWNMxj/T7XdM8hpRRs/6nAHX02TlQE3s8z8XIGX03QMirdXPRAOx2cyhKFZGwdh2UizvWvaSijv2uXK95QLjH8a5WE4epzTuYBqMAhM9atRflBMsyv9vbphsECOXk0r+ZJhA6POuhuE7NMbSJ8teH9k8Gq/snZExz1r7g9+VMyHTyaWGhVt8yQkjn5z0jhHOUUU4m+xACFD6njN5hRz/Tj+4ChPK4AhAi18Joo8eX9gPKDRUqFWlWxlFNy5NW/H0pq6xKdgPClCtYPb69ItLmJgGUlfm8Sl+NELqxtgsQumFIAThVqgMxmwTv/kO6a9GeRwhjdn5QgDAUFwHhwoxGtV5BHzIBPlJIZJya/K5CfGz03MUIiWImNDoCHO4ziGRwt4Bpsu+qJbLvelWj7YqvtZevLSpmzoOfMU1XjMAN0xQhnBSUaSoh09hkDqiGMAf87gkIqc0jhyIyHDUxqdAFWQf+laB7CtB4/qC5QxUdRKTQKJjMxzM9uF1ZdFCgcLVaFfxUQHjysDx68L7yh3/wxfJb//dny+/8P68aIPy1f/Lz5V/92i+Vj/3MS2Wx+U5ZXX+nbJdvlMuzZYoQnpRVuSyro8tyWx6Ur7/yuPzhf/lq+f/+6PXy1nUpP/fxF8snfuEXyoc+/GHLMXS175tbMpdAsEbMahVSz4+0fyNpMcF0ecjvDAizI4XtN9yU8cqfkPMLB1n6rZg/e4giKogCMmfIGQQgXJyUsvDoHyKB5qDEv1FNVM5N3tf0WY1KChD2EUKmTFAAtIAwNI4bmw4I8fo6V/kdRQjdShMwrMbiMH82H8Gx7pqcRjdma+XYfMKHlG9fi0GvYn+6zvEigzrLojsCQgP62ZGwR67RzE2TgTVsSiv5e9l+2G9K3QUQTobgL4yomCOhOmYn3QEQil1j09CDwgEV0fqmuiytFM52TlqQMJ2v3RHCv1+AMAIavtd8CutM5pzYBAgp98VwAUvAmS7VqUsjoRaRsXQcTwyx+a9GROzRSa7t7uJLsl/sSrPmaOz9HxAgXDZWxziHUI3pXy1f/doXy5f/8nkO4X4x9ew+sRsQUqgeIafi6MSKGhggXODngq/vBIRQuKKSCjR6mok/wjwglGLmDrd/GQVIu326uVmoPQPCtpeh6RenjNKo9/ebKMFAqbpemp6zPJb7r8lzQPjeAIRUyBEhVKQQ9FHfgVVga83CO7qrotnhDgNST7LnniJ0X4SQA8vgZwbwvduAcOjhjNHJzgvFlT2mPW2UilWSoI8QUiZobp8tIHQV3jQabk/4vgih5NMx11NFZRQd9MggisuULat2EhRuymq1LKvVbVkul+Xm5qagkjkihCeLB+WFBy+VL37+S+W3f/Pfl9/6t98sv/ypUn71f/6J8i9+9ZPlUx97qZxsv13WV98uZfVquTy7rYBwXQAIH5ZleVhuj14of/ONt8of/snXyn/+4015sizlo596oXzi079YPvhjH0JTCgOEBIXhCCFAQTQwCuao9YQVyTGDKeUQ5p6D9TvdXh5GCPs8lgwIsc1h6BPMMddPrY/oFETO4ClaSwgMWlXR03IEQAj5bykNHt2z7wsUyhGoaJ7npFvOJyO58Qd6RoAQr3ohntxr0A1I2wkpQojCEwCFMtt76WCnoCb2JMT4zAAhJIVXit0iWp3/DACTrZF0+VT/0qLtZc87jBDWIWUgeAgo1BedteRR2XjCdxkQdmbAXXT7swGEIzvEKe0TpBBrRAw5sHD2tZ3Y4wT8+xQhzCCaVNE8l7mXcUsZpX6mDFBxGaY/iOXj2sSiynFOQqcLgM5Vdt/VdoJjZCSaA/7vABA+KddFgPB3y+VLT8r27Hlj+tHRftavTQGhDEuZYVCSAoRnLCpzjCb1lyzZbX2v+ghhqm/uXjr2gLKataw74A+iaqLxCjc/6Z6+1d3IRIWjiNRElEblgulL89wPzx/RNervBCgVyWwP0Awg1LTsU55VzR++UkMP4uzXs5SSghy9RlrStNhG/9kRcMivzSnQ/nvZUMjvzf19+oD2yR2A4vAZ5ScbEJWGIRDHaLCXiXc6hPYe6M3YV4sFf9fPaedqf9br7i9x7dBu52NUGknXb28eEPZG0j6jiQbm4ZmB+yq/5on1qmQ6ULIT0xPnsxZL7aOpzX2jUE4FhE2xhGxMp5scUIF01EC538kRpZWmn56ROn/1OMnoykVHeHYICGHke38/NasXKDSgwQgTDYk1I4W3t+X65sYa0wO0gLL/6MH7y5e/8Ofl3//m75d/92/+vHzmk6X8k3/8I+Vf/OrPl8988ofKyeabZX39Slls3iznJ7eMch8dFwDC5dGl/QAQ/vnX3ih/9OWXyxf+pJQb5BB++sPl45/6ZPmhD/5w6nU3mRl/hhQpdKDHZ8PrNEzqLpxECPv9lL1xnEw7l3VzuB6SzVQtHnwPgPCslM0ZQaGnD6Aq8OkpegqekSrqeYNoQ8R0AVFLxWARwBwBQkQ82SpkmkMohgwGxbUlhbXhD/CZBHy3IOJGBGHoKqq5gg4GkxPHaFtZgmR5OSkoovmcsqYJCElbbil/Wd5XLR1R2erRyfJeA0qyp6kwOtJT8RD7QVPSY03J1LnrSqZ7YaAucpjufKBKac+BzvP4y+1ngy01umu/+qOiQDlC2N5xMm87C4ANUhrSXM4DQp5I/n8kBwdVufqJqaAyP28COSMTZLbq6YFLttN+Em00f6jdz7TJstDx59fHnL1TdYWi/ni9T32YOHjdEsgJ5xQSCc21e2N/exayZSbmSB8p1loqxzVR8ds9MLApk2ig2PG7pZZzeZfXKaz32h4SIRRl9Dvlq1/74xQhfL1sy3XZlCt65raXZbu9NMHESm0qd/1ON8j/2N/XosXy59PpB8cigadWjvvkCJ5qFphBoRn0bpoAwprHkSKE3uhe4qWWYVA/mmwAdIBQKwTDJgtYGQ1WrMZpPoCmoowqcVYCDbeoB8s291QgR+nd/kCGYOzE8oxLZqjqJ5vN5uGwj/K71aJO32uMAsGOvI69xK1SbUd+lc3WlHpSvWFz10yCdKJAksEwmAn75kg5vOMjij0RwjbTK1QEwoCgFzhSMYqgjEa+Q24S3FOUxmC2PVm7I32iKfYG1lyEMOazve6Otd8JBu82+aqkxhX3qsEAA5m6lBaU52+62WnupYIyhp/aZ5iWIMjGoBQ3r0TF1m8aNyobg9KP1GB/VRBX32vvN13H9oYWX6vnUk8YxWXYhJ5VO42Cqd/V0NiwsMx2U95+++2yXm0t4vXo4ofKF/7jn5XP/ts/KJ/77a+UX/p0Kb/+q/+g/Ot/8anyiZ97UDY3Xyvrq++Uh2e35Wj9tEbTNken5Rb5g0fnBgj/4m+/Vz7/5ZfLF7+8Lddr9CL8WPnoJ3+2/PiHf4wtMfTcooiKHlqjV2nM/p5FtVxktDtJ3CCnXDZvtkaiyXGfN4Kr5PjTMmt01kPjspQ17AIUimFbCYBBFpI5tSb0bBuzYF9aMUQKwKFooYtSjD4aRiHz/VQ5G+AJoDBFCPG+RQjxgz8o24P3cwl2GUwuS61qbOy5xvHgV4nIhFp91NNFWe1DDJO2n7+6cLriYJPD2naQi9/5T2pxwJcFJLyRSWyM9vrtRXysvbwfyZf5roq8vZ9b+8chOs3nQ3mgEwCbhcNuxct3R2Oec6dNPxtFSWKCWh2SXh/JR7VGGhS6mwLCcPS18kl23GGGRgYGzTd6Z4QPfVqspn2mNvKW03HS1fuwVgS8BtL5Li8NbLwql/N1BmAcaQl5u4Sbqz658t1Z0M3PqjvBTOqhaX0F6trL3CfxnRZcjZ5uDAg7ndPpVurb5gEml1YQZfwptZ2gaJzMBV6oc8mxVCpqlR2JNry7Mf26bJQ70eQQKkL4HBDeZdvf97O2jHswCaOAp8WKyyCX8BjNewkMF8cAhcjBSHkX8sDWpHvl9EXl0Kp6zYBoKUKM0rQVQrnZmMvlW68aDgSEUVigvj/JBUxeqRqm7ARG9bK2r4+9mGFAtPM/V2BksEp7aUCt0KIkwenMilLVo3oFrO92n63Wcn59KIb8xU7w7EVto+vOja2977PMIWyuXNN/ukpatQiRA0KToIyqwIBcoNWJ99WMyEVLReZ95iKEMQqblX1zN+PlHX8v5nnf+3ku8MhT08WvdZjNwMulPnMykTBH8XcB/LjbyGPuRNEoUICPo7dTNfzZOmH30GL8VFz9E5LuOPfk/cVtPtMl+ufbt4wYQlt2IrWesAsDdCmq5pFBq1LJ5yBApjHx9ttvWS7hyclJeXTxgfL53/+r8tnf+MPyu7/9xfIrv1TKr/+zD5Z//S8/UT7+Mxdlc/3XZXX1WnnhfF3K6qpsrV/sWVmX03J7fFqWx6fl5ujF8hd/+1b54n/9Zvnil9fl6raUD//MZ8pHP/HT5UM//aNlc7yser6C1VpUxcdn4C/ArKhQBgpJBGn+tBVwd8saGcymGnQ+/YIy0q3gDd5bPyxl+8gptQCDzBm0SqILVcl2doo1ZVS+p5rKy9nTnukAhIoQKkroYzdAyIb2ZL14hLDxlrvhV51RCRA6A6CfJwKIZDjm3EsXM7xf6MEqf/pDPhMdIK0Xz3PL3/WP3TxVStW/U0R17z1MMHSN5LM+aJ94O+XmTXaOC5uZ1/Wyj7XK4jQ/w7xITea8VKmtsfJuznnQ3Q7nrdvnI5WvHTr3tNqQ5PdGrR/mC4qMI4Qege/0iDGuZqlIna1jz9G/RiNxOltzNtD4jE/qM6T1ar5RAeFUU42uPH4t74m0TyqIGc19fkK0nZBzcWS/pHYTzgKx3T8EhPn7Lhf6ol1zD1adAv3sx/ONHomv7UDWJqrVfG3+HMS1fT4m44xxNIBQuMJrLhxtt7fNao5zCPuiMs8B4eEb/p1/0rbB3iAVcwWPESU8ZpQwA0JQclRWuy0wk4rKWJXRDAi5NWwDDQFh0HfqUXYa6BgQ0gtWiwEo8piVXT5YCRDmwxS5YlNAeLgwfA4IRybhWLG3e/gHCwgZgeYPjUgCQqft1I2ieFUYeHyKkQJKz1dpoPPntgciPJ4tOKnzmGhZY4CSDbG457sGCJ0OLnBq+br9wAY5KcR/rh1dofCBAAAgAElEQVQcs1GnEoaZ6b6n/HnNzaiezHcKCF0w+rSJyivAexggbI2ANjdUYBCvOiCsBoIMBrSdWJfHbz8mIFwsLEL4+f/3L8tn/81/Lp/77S+Wf/QPS/nn/+xHy//xzz9ePv6zF2V9/ddl/fS18uh8XY5WT8t2i9YKBIQAgwCFt8UB4Ve+Vf74yytrUg9A+HOf/MnyoZ/+4bI5vrGnptM+NSG2aKEUhoPWBmT7Z2cBYb/vJ3DImR7O8qj5eB7hSGCLOAk3uizH5UFZHF9UMAhQCCchGSVqiSQqK3IIeU4jO1WAR2cYdr1aT8CQBnDCDyiW2hCIKAIQokIpDKUWEPJoOj3bHCd+Tz+SNSLuSkUzQdmjc+suBT/nVfzUtIs+1zJFxneCIHxOlFEAwyyjJMPSbwcwkz5os/d4VoBwFxgY7Z0kg1Nkedwbdb+8visglLOi2eXDHLywU9oT8c4AIXWHnEkdMG3qL+S7Dqwae2kEEvc55XTdOZA4TscJJ0Qa1/cdEPbsFTxDAsEz6QiM/nkhmaor9O8cIewBYa4MPm8P1Hcs7/nvPSC86QChfJ8Ml46rjD4HhAdsj2f2kcMAIYpqJFB4xIqjakUBak6mjUbF0UwZDUBoCtQNC+s3uBMQJiXtQk2gTd7j6FkYleGIMzvlNgcIk1KueWUTgTg9jiEeBwd1PrO30wFjo328wBro8wjhnQ/Anggh6KLYRzWx3/eaAULfR0FhCyOTOpiwhX/mPW1mIu5BEsP3JxTK7IneZzRN33/3AKHDBZ8OU6nd8+6mjFIHVzDoQzfTfYauFNfzc/SMAOEEuqSIIY35fTuQMC8cIzSS9Ww5CkQTThVl4zkwd2g/8eTJ47Jariyf9QUDhH9RPvtv/lP53c9+ofzKL4My+qPlf//nP2+AcBQhPD46r4BwecQI4V/+7VvlC1/5VvmSA8Kf/Mhnykc/9ePlQx95f9kcX1X2ZAUhtrUBpgh0OEqVV4/JmI0Qutd8OmtTw57nTH0Ava2R6J2ZyrldlONyXo6PL8vZ6QNrL3F24tFBO7c56qdy6TlCSP3APdRWlmaxGs+NHwFCfN5yFwEKcRWnALvXndpC58EPhFNGbbXd2THZRqa3tG+8AmQHGluzO+sE13l10eZkEW7C6rbRTqNC0uTY0rU1j3317TkH2N0BYZagfD7NwZxcHci12leWK1Kf/hlGCDW1012bDf7Y5bQn+l3v+21iI7xTQEhGwUjPjIODM/USBh8mRhzYQAMKfgDwqV303o0QpjWqLDFFSrgXp9MSoC7nlYLqX4F5pYz2raHuAgjnisqk8zdQkNyr76kIYQ8IpUieA8J95sT36/2DAKFXdVOUcIE2FKKM4vcxIoeIIHrehRWPSVXcvKBMLRQzAoQmxaSgQRGTmzk2PSM1yp4Q5YJUPyoAGhI8B6CdZmWi6qN+PfvFv0suUynpAIUwS1fvlmVOWb3XI4T5MXZZtuPn2wdqQpmP7rPbkv5BRQgDELonbhYQao+qcFLXaHsHIKzztjP5P+Ys5nkEQMYGSLtBMyDxd6r92CvruF7kHaT7jmzLnjJajRHalENzdCZCaGcvO4a2bMpupbr9uqOiBi0gpCE5pfm4gXkHyuizAYTyQoSBXCPAObpbwVVeU849AOHTp0/LerUymfjCxfvLH/3+n5XP/sYfGCD8R79Uyq/96gcrIESEMFNGCyijR+fWlB4RQgHCv/q7x+ULX/lmRAg/8pnyc5/6B+VDH3mpbBZPgwHNGW0Mi4Ar01yq3YBwMqsDCm+KBhogc2Dm1UAJ1Ng8/mh7UhaLs3J6clnOzy4NDMI5aSkEDfWfO5GdFRUh9OeqgND1gqLSrr9AHT06VoQw0ysXDgjP3ItBgMU0Ss+DPCqmgxhFoE6gX+HugLDmITnOzNopWC3yR0lHzgFCfE4R6txfUbCsCokOHI702lAwHE4ZJTvcQXUWGhmgEuBJr2sX2SeyzKlX4WfZYza+y2uMrzuyt46qE6PVWc2/3MaITMgpVBwCwqaFR9x96jBzxkqNaOfP5mdjRcvdgLAfW1uTQVcO+d/Oil5vVnwYOdM+6RwIzVnL1x4VvHGZPczh9P0yS4GtTzJ20M46CEJHVuib5PRdAKHWIn63st2kwKyTrN+NhwPCiXU150n1s4K+3VZ3Y5fdYtuMV55zLPTns8EVzymjI/Hy3nztToAQihhgMPUlJDDsACGUtXl0o3pbpu6ox5VtQwN5Emz6G0qH931XWHm0RmvqodbrTiFKiiMAIcFgeINd8XQ5hgEIO2+xjNVuCefopUMKxNzyv6s5hL0Qaue5BW4jxf4sAGEWUbvBYOj3HYbMfY/RwRFCRQXoPc0RQts/2ndmbMhwys+Vxp48wJEPN1eQwB8sgcXdCmPfXI4B48Q+cmUQfeeoiEn39BgXLa/JzGeDrPkEFJ0Dv4kJEmgtWTah4E1OwHDfbMtmvS5r87Buog9dtzUmEcLq5+n33d1yCPuHzVTegyKEXikyVjvGk4E+5y31pbIb87OYg9V6XW6ur814OD05LS8++KHyB5/7L+U3/6/fK//hs5+3HMJf+19/pPyrX2eEsAWEKCqDYmAOCI88h7C8WL768hOLEH7xT5blyXUpP/GRT5ePffrHy0d+/kfK6uhxWW809wh5gd2xgIVdp0WgUNFCwzsuXtikfvRn9GpcyXdB7f8n8GcAcOO9AkGBtcggqJqovHpaTk/Oy/k5Kl+zvQQZI8nIUUUEy6NCUToHhx55d6adtziRDsI+9Arai2U56vPtDJh6hVMz7palbFFl1JlmXZ537tNb5wqf9Tm1Wahh52jrkfdPnb1JeFqpGNmwEyicEZgNLdWv3FQ5lK7IOqM7fINCIK1O0dqm66edQZCcJUuX321z2Tloe9VQ2x4kpgZkj25ZH19fnAK2edXM8edv1jUC2EeO+QJOCc7/7Q3PaWYnWaGy3opWcaHa1F1j4rMqP7TNE0URpAD804iVOx5mIoT6vFIiJNK19/MqQM4cL47LZrMxhxR+43MssgZZkBZhJyDsFytHJPN7oUuTlHTwsU/PzdsK9s4EwUhn77AxarpRq0NGgLCyAJzaYrpho4JgMXcNU6RhDux7Pi76KPe+AXEO/CZX2xUhNJwnQLjbsMJ1qbqzU0UCP2QF92xY9LFlcSaHVUaDbvK8qMzuRfh+vHsXQAgFfIxcQhSXWYCac2ZFZQwQIolfEULz3uYIoUr343VqTG6ZLaN7PLl8XKd1TovKKK/LgZ17XI2NPzAAbGN6RFEFb7ipk9I047NXSHo/BIaGN+Jwzx7UHzhlVKIhGVxV4ScV1xgBUwFejbS0Ge8WIewNvj2CJ7Tes93+dwaEdD4sUJ1Qe6bm0sTQ6oz5dO+kj+Ycwhk9kKknwaeYqb46outMZm08/9yeOZIQZ7IqOa94CQ/+OI9xfonkTe6hgRkTWbPaoYz8DbIIjk2pAgwBFJqR5We3N67473avTyOEPgffzwhhbR3gc+SCtlJG/eUAAi4Rk7G/dUC4vF2aLLs4vygvPfpA+b3f+sPyG//nZ8vv/c7nyz/8xVJ+/Z/+cPnfDBCel9UNcghfL4/OV6Wsri2KZpTRo9OyAiB0yuhff+OqfOFPv12++Cc35TEA4U9/uvz8L3zIooTL7Vvldrm0PoigNppsR4EWa9sQf3RUm9nHc88Cwn6/ZEpWTEhlgVhbiZOCKGfZnJbtGmCQla2Rx87euMcGAs/P0GIC1UVZUXTilPN9Z/PthWXwbHQ84DeMODpCuBLQdV6UBoDwGLl2KUIIQLj5/9l78+84sis98Ist90zsG0FwJ7hvxWKxNi0ldasltXsZta3pnhmP3TPjbrfPnDlnjn+a/8YzY6vb7mm1bFmttVpVRdXCYhUXcAEJbiBB7DtyjX3Ove+9iMhEggBVKo/7TEEnBRaQiIx48eK9+93vu99NIQxEDSH3kqRWDmJbk4kjYgIDCRDEsfiZ4z0vDv4VQAx85UiomtxLGbGaE2yWrJgF+VGJ9bI5QalWpq0C3+RdkyctK3Y3P9XPO1br85c4VoJdEYOS3PtVBKCUQVv4CfDiIJJE0Rknti8+YgLYq3Pns6L7uWmdlT9IDkvyPYmfq/iXmUJ5mTRHBLgSLYlSPO+IhQcqlSq3jFEBvFIp8f1OwkrRllTeSzVe8RjTselPRK5A/C074vJ/bmZRY0ZP9b5r3i+EBFkk30UttgKPlHQKuM9pMgpKpymmM+H5HhzH4bY3lJQj8GuaYh1oZtBaBzmO5ZrmEj9byUR/Yl7JeCnaZ57LSO00NGjXxkONafJ7mxm/Cf1tZaiSkEfLekIxpgQGBSBsTqbGz93O99StAGHiGuRkbX1G2pVoJK9WeH9stUbsZFziOSqmpziWfNSjI/O6+gUg3OnE/f/ufa03rvlM1PSSzXuZITSZISS3UQaEhpLp0KIogCDLeRRDqOSmzO7JBt9NktHkAqdaRkiQ1wKqhNujWFCEPFT8KwoA4qkYGYMoVkdsKHIxlEdQsqKm/YAndKvUQbm6bQZMz8/cbPegtW7K282D1uOpv2+3uyWBQHLRatmc1I7ZVkbRPhDYmdShDSDd7vIiBdB249a8gW0dwCR+k7B8jBfJ2FGvWTIqmIRNDGEbmU90pk2AsHmR5LNIWE+L+K49Imz+nbiH4u1bIEh5iVscre1vmx8rMd+bDRTEfFFBsjLAaL82JO5Vwshha9lR/P6mYZCdQcRYgZlBkZkWaXQyVFE99aJrJVvwTYBQ1mCphU0dkOf5ZpfRRDz93Nn56zKEiSUpuo+bbn80d5ImPGKtIhBBvQhpDMgspZjrxHs/v4wfff/nuESA8BTwtS8RIBzFkSaGkAAhmcNQcEkMYUoCwhTXED6YruHa3XncuG2j4erYe+gCDh3fhYGRIjxUmBlgdpaOYJBsUiVGxMmKcZMpi4TpCYHBoGnsY7mRoINanu1WhkFJLvlDTGgMuCwGX4FL6pQcUmYe2XQRlplBytJhWQYH5YLNl3a0bdYzSjBU6w3BeKo2FLI9CANDERnLOSeCVwKFmuFCN9qYyvgxIGSGEJ4MhJQxlZhSIlYT+58qRU2ayqjnO5KFqnkqx6Ypf6LWgaYkjRhTYVwjP7HtxG63rkqkE9/VLZ6DrfaexNuTtY/Rc6fyvc0W/moNFvhKHlslhhLqHwGuEoyvHIymMWNgL9fYFhne5p0x3pearyjxX1FQG4MAhcNEcko+m8wQUqsTWpvEONLvuV0My91Vv8nm1TmOXWgexrXrdGShiAgJqVEALeezND2Sc1s9ge3EFlENdjwThFu2IT6LvqJ1nbW6LaOQmGwRQ+gLxosTpPJ66XtzIk58oDg3FWOoY8dxiigLSIKQZDwS149HiOK5q3KrEczmN7eT4MZP5dYHbwekNjOE8oqbzN3EvhUEnmBXVcmDSjQl1rvknrLNZUZJkXbv47uYZAgTLuLt49P4KGKp3ikkfB7AFvd6G0D4PJdRajtBG84XLqPbTobP8Q1q7968VchAlNc5xfbRBhkzhMwSUhsKKRkVgFCAQVH7QYsGSX0kGGRAKDOocumIGUK1kcWLbbzCyMm2I0AojiOkERI8ygVIPThySY+ZiujixeLUTuKRpMKTj9PWD1y7zXerx/lFbnBykU0CwnYbewKUtQV+WwFFdT6JACNxitsDwuQGKEDNTr92XkOYuLbo4Mkxbxl/VajSxBKrjKUI2IT0R/7sNwIImwYtznA/B9w1j+3OAOH2oxu/Q8jllHMkZe1ksNVUr8dd9BL7umIzEuGDepCbnB+FpDaSjLTfQXlQ2FSjJbMvAmL5cylbjcOLGDFGsS4XbKlrUWOtAk95zU0shWio/ut8fVZAmJytEeGjLiQChOpqxRkauoVMJoNarc6mMhTY5dNFXHr7Mn78g7fxq7+/IgDhm734xtcOY/RgGr79CH59EcWMB/iukARpaYRIwdUIFKYFIJyp49Nxkoza7DI6sv8cDpPL6P4ehFwzJ+R7agYKICMBkwxq2FRGSWOj7yK+592jCSCodUAGgKwEUT9L3JO2gDAFPczCMkowtQJMMpEx85yU9H0brlvltiQ8fzgYS9bcxmsYV82R9M0yYcqm9cQoEvMRm13IwN7nmFzkEPQGg0KNWzXI2UPMpZ/iF30mN3gHyUZj3l3FxeKJiJOZEYMayWzlOxTqkL0fVR9KATSEbC9SEPDQiYBeMYMCDKs9LJE43TThk0F4M2RKxgPRXeEhEc9VdG+Tx1R/JGeL+FV8b8UzLY026LsaQv4eJ+UE3hHnk3SA5euS0lH6twId8rTiZJl8sNQRItFRyyduOvXE/tE8I2VbFXVc+T2TSjMbLdruxHM3CH0GAZ7nglh913OZXSOmKLnk0/lFPTNNC1aKZM+ChWfjJhprmlPy/rJiQsmdechUEj3ev6NVN5oX6qLEc5zP5zlhQkkRYv3o3Djp47c0x5EOttFfJ9ZwIYcVAJb6e0bOzwlcKcaPr1C+mkc0mqt8k+XcS8gMW+X0z12rm+rR28db7Rmy7WKzpLlP/N4dAUJaJUlu7xMg9CQgTKpgEvFQ4llonqJtzq9VWaOencTcVeu1UhyIqZJ81jePZvJ5f/6+KM5pawIk+fstGcLtTGVEL6bwiz6Ez78Xn+Nvt5oQakPn5S5ZYC8ZQgpWCBCSoQx919lpNAaDwrabQCEBwoRkVO4Vasq3B4TSVKZpw6AkyU4YQjFYcc2ikO80M4SJWoVkxrEFLMRLKk3w9ra/2z1wn9+tSwKt5EPfDoD9phnC9v3c2l/r5wkI2wX37UFslJpvymIJJpA2JpWpfR4gDBMMYRP0jE7j+e6TWxX8J8eteUMUB95OWhKBjU37SHvwE1D/OA7GBSAMidKRNXuUleY1WUrdFGZRGcg42FIoRrH1GvRQBxWp8/MmC8nl4y4fyljeJQChlOwpF1VFIMn6HJInRZJdyRTGNi2iJjDUkyBPBPNCgqqgjPhocb3N83aLmdJ2Gn8WQJg0rYrjNVHnxKNHNUXRQCXPSqx35UoVtt1goJO1crj60S2889Nf4f1fXsFLJwkQ9uC33xrF4f0p+M4jBPYSilkXmu/xZzAgDNMMBqkxPQHCh7MNXLk9jctXbayWgcHd+3Dw6B7sO7QLmhWyNIyBkk6sgM76NQYlUnZL30UyV4JCCQhpKonrVdJRtnHhexX1DoyCRRH0KkmbnOwRv0DMoMZOngQI80gZHdyIPvRSCH0Toa+j3lhDpbLMgIxac3iuCMKJoREKyLh9kWYYMNNpWKk0MtkMMtkcUqk08vkCstkcB+WmRf12NZb0+V6AgAJ61KHpNoNChQhZyuqn+SVqbR1ZRxhDNAJ0JLvj/YifC3EuPAuT/exYHqgLFpw+WxfPIP09r0uGHvc2U0VfPO1VJC6SmHTJFPAnWTUOwNWUUg9zE4OTWDRUDihWSMaRHYf5MmHDSZjWxyS5zidBgPgbqZGMFA9iPYnNR5h9Yjkijb1aR5VcVJrVSaChwHuUUGLwJFg5Hl0eFvm5CdzRfMYKVqo3xEBUrRKaHsK0CICKGmaeqyFAgJDuFUl8I2DleajVa/yc2raNer3O3xl8uZQoSK7FGsucrVQKmTTNxSxIppnJpJHN51j2nNKpPpZkyTRX6BwMcQd4yGjfkusbP1cKZsnlT6lzExdM0laapw3bQb1e4+90rnSerV8qOSokoqJGkhhBSk5xOxf6b10wo4Yqy5HDKNZnOl+aswRwVVYlrsUUy0OUNpTTs2mSqqUgOrW2EG67XpyJvf5F47DNKiIF6trtqQnTMFoVJTu4GRCqs5DPh3qWm04uXv+jEeF/NLu0SfiVYHibfx+LBZ7P/on86IsyhK13I44/t2EId9J2QgHCBTx4fA03J36JbEcVYeqLxvQvOol/3fc3J80TEz6qBYn7CSqG0NCpfoPYQSrkJ6bQYnmNkJ8JpjAGhIIhVDUUUTkB1xAmO04ryegWgDDRUyopGWU50ybpg7IdV4BQZK5i+YnMtMlnTYQwcmltyaqI6Z6UOaiRbm/b3CrD2P6+tA/cN/9d8kHc6m9afx7BBXFa7SRbTYHCpu1h02lszxBG0a38251d3+aguF3QkfxZ4tqato4220cUicfJAJYfSxaZArKm9iXEZnMNYTyPWJKlFlCVLmy7qLe/4zsHhM3jlawrTG4pTSPRdscU7xBHk2xaBI7opwoM6gj9AL7rwuDA0odt18XGxpsbsR8EEn02zhBPigibCASqYJfZKJaMJwKU5AyQ2W9RuyVYQpbqMbMjUtMsC6XaHMtCKp3mgJ3qWShYjNgBGUcyKKHgmQFuYjRUrNk0J5JBavzeds6liSUhemMTINxBP0kGq/KlDK04oAt1BKp1AjenpvGigNOFFnhScibAst1wsLK8go2NMmr1OgeWaSOD6QdzuPnxbXz43m2cOQl89c1u/NZbh3BoH8kqJxG4SyhkbOiBCGCpD2EYEjuYgY8MA8KnczY+HpvCrz50MD0PdPYCwweHMXxwBEZG1EbRy7RMFItFZHNZEYTyYkhj7kevKOST90WAQnqveI/w9lSAMFFbTjctUEk+ZeZEHyFaOOjKTCYwGQT6tg67DjSqLqobNuw6BbfLqNWWEQYOXMcRAbjjClCRSPDR2FPSMpXOI5XJIZvLI5crMCgc6B9Cb28f8vkiioUiz7lQ1+EQm8J1QATGbegGyeYE6ODpFoh9kZcAZS8fCOAXBBoc10GlWubniSY8A8fAgxb4zADx3JdzgtYh2kc1w2TwzTkahMhkUyiW8qKGU5ZkCPtZCablcxlQvZfdQLm8nnzom7eiiFEUCU5+/jkZQ1cj9m4VzLO8NWJ6hGxbPPOyVlIjeSyLHCO5efxhsuaN50kA6LI2U0qPDdOCaWVYhqxkCPR8EyAikEEMG42NArZNhjyUdKJaVqqvJfDvOvBcG57nIPA8hL4rqN0m/CWSF+KZVAoJXr3kGNC1mqxmEuBLmNqlMiY6OgqA7kPjeUzrX4jQ1Yh8h+e4bPjkOjQXq1hYmEOtWkajXkOVvjfqaNh12E5DriMKdOqwzBTSKZGUKOTzyGSyKJU6MDg0hGKxxP+mRAXfE93kc/VoTieNkejmkWxejSK3PKFnXrwEmqQ552NjfQ21ahWNRgOVapWBYKVSw+rqarNkl6yULJMZ0HQ6xUCVpOp0fkODu/iZEUkTkmlbgimkhAXPV/C8FakDGlPF5oq1V6wBcr7IJMmmaCNpRhb1oW3P2DW3wYhBSfKY7RjC7T0QklJUddytagjFeshf3FaIAKFkCAMvkqHzr6M9KgEIY91QM7hTME2BwYTOqgmstqv/ixjk7SPPhL5g+zdLoqX5jclxV/FzNBytNYTbNaZ/nmR0CSEanJ3jfjlhFmGYFQuw5vFG8+vKf3Z05f8/epNM6EbZ9UQIKUdBuXQKySi5rxnEFBqKJZSyUY2MZSQQ5GBH9C9UNuGqODw5tM0mEwp6tQBCVS8YAT8Jz2Rw3lxDKCdj2yb2ImOcZAtZotEUS25uOyECxDaAsMnaPBFkbkPTN0+tZtnJ9tNuO1DYDOjj4zVfZduooa0Rzmak0Q6gtF5T++tIpC63MN15jpqyRXq6xXVG4LZpW0gsFZK9impFRSCqpDAKJAqJsGpsLccgeWz5oyZF4nNvXswetgfUCra1NqEXefnmDHPCqiVRL6A+vt0QKCZHMDfyndzYm/qpGQwIPduh2A0b5VVMTIxjbX0ZG+U1NBo15AtZ+F4DrktGJRQMBrzdGwwIdRj8rAu2S5hLyXOW4InLYuSlCWCkRGVxRpQxq26wmyYxNhQYFQoERvLYNTzM30kbaFhU16UnFekJ6WKbpA5no9slD+RasYWkuelJUyfM595qldPmxtMepbu8V9GJiuDThOsAjhPCSuW4dQ/9TAsaMPwq7MoClpeXsTA/j7W1dZaKctuJeh31Wo2DuMAOsDa9jpVnq1hfcTF6GDh/vgNfen0Pjh7OIWXMA/4yTK3M91KoamkNTsNDBr6WgReW8ORZDbfG5/Hp9QYeTgIOxY4FwOwEst0mCoUCB4F0l3p6e9HV1cUBYq6Q53o93QqRLxHAdGA7PhpOAD/UYKRNpLJpBLw/uzwGFASKMJsC1dgohgxZAo/MYmhPIXfQNCyTwFQd0GykLYu9WqrrVawurqO6XsPGchmrS2tYml9GmliaoAzfc5DNAKZBMlswq6FuqQAA4k56noF6IwQRNtAo6M0gmy2gq7MXpVIXMukcBgd3ob9/EPmeLth6CD2fZRakXqvCsojFoyQm0XMkIaXm7g4DQ7qvfD2+gZWlMmZnlrC4NI9yZQOaQfOFJIR1uI0KDMeG5TkCOMLkliCanka+1AUvNOBRYJ9KYaNWgZnS0DfQgxMnT2J4aA/ymRLsegP1SoXH1DJCVKurGL99Dc+mJgk2IPCJJfUYpBLIIqaJwCgxVjQSlkkJlzQ/++VyBY2Gj0y2CNPMwvF1uL6Brp4BZngI2BJTRGDTdW34bplfmVQAS/fhOTVo7K6q2kDRXKfPMxHoIQLd41dIzJIE2p3dAzhx8hyKpW6eS6zK1TVkcxmuByVQr6SMag1WYFWsLhoc28bG2iqeTD7C4sIMqpU1GDSatH2TRNMLOHelEULRHYQ0FzUXpI7wtQCBpsHX6LPplYam52GYRZhWGn4QYmBgCIO7elHqpASChkLRAD0Oy0tLcGs63LoBu9bA6tIC1paWsLoyj/WVRfhOHUHgyJcH09KQzhDYlEBJtuSqlOvwvBCUWKcXte3KF0rYNTSCfLGEnr5+DA7vRm/fINK5PCeR1stVpLN5GFaKATMpBwi4pk0LKaqhpUtlaS5dvwunUcP66hKeTT3Bwtw0qhtrPLaNhs1Jk1rNxuoKJRCaPRNMSybkiMHMZDhBkk7n0N3Vj2y2iEKxhL6+AXR296DY2YFcMY/Q0OAGAXVul4gAACAASURBVGzPQ91xkMnloVvUkkXEjiLZ7sgXrQmqvKBl7WyjLGmKQBLy0s3AZOtjbfvetnu35OEiJKeAn4qeOMMexyWStRWSUarBbgcIE4nJKNhpF5u1xF1tY8oEGEsAaXG6KkBJxKVyFraOhSJXto09o3vTGhPSf8ft3qJPT4R7HE+1N5VRQ0gVhO0ko4oh/AIQbnuDfuNvSEzupmPTriplG7IHlE7gjxczAQpTUj5KpjNR7yiWkJqSLRQsYStDxTJQNYFlpMqTh51Dk4yWai+h6gLFtOP/tWUIKfAncJpI4PB/NAPCWMggg0P5+01D23Yhau/+1MRCbnuPZH3Ftu9LPORNWaGtAt2t7uVWH9Q+w9bu3dtn2JKf3bp4qPPd/HnbA02xrarluPnc2i2q6h2qXYScM5GrpZIikfEGGWdIAKiYZAUKo7qW5OfL+bJTucWmnn3q3NSqKQGh2iQiVNcKCOX7EkYeyXFQf5YcDfEYUXacGBs1fPTkGAgDkiWRrX+IwHEZFD6bnsR7l36J2dkpNOwKUikDnV15eG4Njl1hQKjDhxHSy4QRECCkZJC4p8q7t+nOh4JfYNt/CQ9EnkcBuLjvKJ2XkCsJ9QG5XA4OD6NvYBC9/f3oHxpAvliEljJQ9xoMDNnMhKV29BkqKRXLMpPrwOZ50zxaCYgavVUwhOI3ETZ8zjMb6jb4RYCBm5cTSLHgOjpsW0cqVQC0NAMAOOtYn5/A6uxdzMxMY3ZmBuVymYO+QiHPEkiuS/I8aE4If9VFuEFJ0gr27M9j9Hgfzp7qxr4RAxlrEVq4Ai3ciAChYLIIvGWZIQyCEhYXPEw+3sDdiXlMPgU7ja7rwCoBhi4gk6V1XQTnzJYQS5DNoKenB909PejsLaCjJw/NosDHgutxOM73xMiYCDhpSwYuBEJ86BqxyfQiGSi5hqYQelm4TgYG1wXmYBp5sEou2EDDXsbG6hLWl1extryC8soaQseD37DhVOuolSvIWgayaR/ZNNBRAgo5YloyQmoXT3OeEwQA7LqBlZUGKmUPtk3Mn450Ks/Ah54DAqXFYie6u/tQGh5Ax54hZAe6kc8UOQHKKSKdxoNqCWvQjApglIULqp9H6Odg1zU8eTyHe3ef4OnUJFbXl5HLp2GmfQRaHW5tDTnXRsEP+P4QGPGRRqBnYWU74QQmSFcV6CamZmcYcA+N9OHb3/5dHBs9g2K+B+XVdTgk9SPg52xg8vFt3L55GfMzT1DIEJNIc0MwiATifd9l1kKW3EaMUuCLXn2alhE1pr6Fhm/BCdOwMiVsbNRRrZAUVkMum0E+l0Mx60Pz12BpVRhhA6FH3yUTzQkmiw2MSKLs6wE8w4FvOPCofk03sdGwkUp34uChUzhw8CiGR3ahi8C3azMYJHmiqLmLZaPKSI4YUvIroIWkvLGKmamnuHPrBuZmn6BR20AhayFD5ikUiDd8+HYAzSeGrQ4YNpOgPr10+V2jf5vwwjxqDQu1egqOGyCVzuDIkWM4fvIw9h/cDcPykMragFnB7MwsVuYcrM17WFtcQXmVAGIFoVtH4FRh6R4sM0CKZNeUNClkUOrIyYQVPSOiHReNbaPuwfdCeI7P3wlEW1aWn6NCVw+G9+3H8dNn0ds/CBgpLK+sI1/sgGHR/dLRaDgIQo1BcIpVFQbcehVrK0tYXZrH2vI8VpbmsLwwg42VRXh2VRL8IiHnuZTocFm1IBJ4gj2l0IvuAyVW2HGUFWBpeC6t7GmkM3mUOrvR09uPnl396N01iM7eHqQLBAx1VO0GrEwGmknMpmgXE5BDPT0zWh1a2FDi3038VpPEuQ37pRK1OwqXtpCMcszXNnG8+agxuGrZp6OnSMY6EasizdgCj+XbrBxQuxxvj0qQrOZ3u3imzQ4kHfGbKf+WGCpR5BjtvZLweG6fzHYsY9sB3spUJjZ9EqG8MnxUMZI0ZfwCEO502v7X8r5kIJ8MkuQNbwcKyfqbpDhmGhY7j4paQlp9FUPItRNsKKPswEVgLuLDzwIIJSTcTjIq43ix2IgAVMlHNwPCdoI3Mck3Ka05Y9LOkTRprbzdvf0sDGECVLRlOVphwfPO5UUB4fOO/Txw9psAhJvgTrzytF3oVV+qOOMXbyyCHWRDpIhVllLgBCDkw7YwQ2rE2heuy0mXuEWKV9rkLpbQbEdgO3GJ6rPFoRQgTP6X/LfcBTbdGSndEixh/Hcs6+b+bgYMYndCoLy2hvHxm/jP//n7ePbsEXJ5A/v370JXVxaeW4HjrEMPXeihJzLyJOEiQMjJH5F84SBTNogXpUKCheVnjVsXCCkRvxLGAvQ0UZDqetR7j+SADdTqASj2JeOFwV37ceTYcRw9cQK7RvYgU8yjQr2/dJ0xj5ArCUDI0irOQsdTg3+1aXCSa17LexOPywsDQmYICRQRQyiTYqEJ39M4EDONDBq2j3KljsrKM0ze/RCLz8awvLyASoVMXQAiRPv7OkDKOsOkv9FgEbPlWrBcAlU1DOzKYvdIEXtHMugu2UgZq9DDdWhBVfgxs46LDDBSAnxoKQRhDtWqgaXFBqZmVzG/WEHD1bAaAvP1EMgKSZjr+qhWXCwsABsbwga/sxMY2tWF4b0jKHV3oNTViVyhC2a6wDygr/v8CjQCxHV+ESBUgkQCgwIUphB4Gbi2iWy6G5aZh6Fl4fsk+VzF8vJT3Bsfw8yTSVQ3Gjw3O/NAKZtGnmqtLBNpM0QhD3R1GOgoZVEiaSvROIlMRFR3BQ2NhoaV5RrW1gjo2Dz+hpHB8tI6VlbKqNddnmumqSHfN4TDZ86je3gv+vp2YWhwjxC9BQ78QADdUK8gNCjI1pBOFRF4JjbWGpi4+xg3x+7i8eP72NhYxsBgJ0pdKaSzPrzaKkoI0EG1X5wkIUCYYvbWDVJwkYbt6ajYPq7feoT1CjC4q4g//dN/gdMnX0Ix14UVuiGBC7u6gaX5x7h29T3MzdxH4DXQ35tGJkU1oFTnRc9egFrdgecDrPolptQFGnWBGXt7TGRzvdgoUw2cBifIwfazmFso4/HjOczPUzIC2LMnjYMHduPg/h7k0sQULiN0NmBpNgySO3P9MIEdwbgpQOjrLnzDhQsDNS/A9EIZK2viOb346lfw8isXMHr0KMpV6n3pcSypzL3kkhtJR02NQE8Krm1jcW4GD+6PY/z2dayvzsPUXQz1diKXNqH7Npy6jcAmeS4tSA4RwgwI5XJHOTAEOjHZGbgoYmq2hkdPNzA/76GvN48zp8/h4sWX8NrrL8MP66g3FrCy9hRPnzzG9JN5zD9bxtLcLIwgREdeR39PHvm0hnyaxllHIU8SWAPFYh6lUlGud+IpIODXaHiw6z4aDRf1agONuou1io+5xSqm59YQmBaG9uzDV3/rG9h/cBTpTAFLK2vIFTtgpjIisa2LOsbQc1gqS5LzpflpPJoYx9TkAyzOT6NeWWOQauohMhaQTgNZYv0s0TuaZoSQVwugwqZMis3n2C4FXU/Bcw3MPltBrRawwsHxNBQ7utDV34ehPbtx4MgRDO3Zg2JXN3vthjolhYQUlxhjYjg12NApSRQ6ajfYDAiToKaNi4vqU9sGurWHMG2O8XwVUuthkiBI7BUqZqT2NWo/Fh8j6laZISSpOZnKSOdiEezS/4mad9qHeMyjcCi54cdxSlKGLY4hog75juhk+Zzk6YjYJhEfyP8QMuKW5GfUCmS7OFWc/+ZiEPq7LwDhDkbvH+JbWgChcouTtD/XB7JELK4VJKaQjGUsYgkJFJppCfxULaFkDJXzqJo8ig38tQChnJjKlCHZF0cOe5OpjIyjBSCMexpxTVLLgiFg32aQ107uGj8gyXudZA1b2bHWOSGD+xdbodpMrHZZphedfy8ACHkh2ynYbB2D3yQgbDkHXmWTnxdn2qIEHrN/8iVrCEXfJ8lgK9ZZOvYpM6EXB4Qt5yYdNOMgp/34tXNZa/uzlgW/aQZskpEqJ07lCinMCUTjb5IsmrA0crDMYmVhETeuf4wf/ODfY252BocP9+LrX7+I7u4MXHcNrrMGHRQEejDhsWRUmMnILqRRY2ZhFqLcflUShivJuM6CXrKOil3WhcU6ScVs20W1WsPq2hrW1xsMRp48EXvh4HAf9h06jGMnT2HkwEEZgOjMAPGLjRekKx+PkRiZrWZ3201SrSG/FiCUuVjpFEnMpTATEeum7wbw3IDXy5npWdwdn8CNT36J6soDmL7HsrSuLqCzK4Ounjx6e0sgdV86rSOdNlgeljPysKgm0Kkimw/Q0WGiuxQyc2NinUJvaEGdQRijZDI/IZZSsxBoJnz628BCrQFs1GxUGx6cQEdNM1EODAQpkgfrzGCsr9cwO72Mubk6VpaB9XUK2IFCB1gudvTkGew/fAxdvUMo1+tw0EBo+gh0Ym6rCI0aNJ4nwnKMAWFAgNBCGKThuynks11sfGPXQ6yvrWB58Qlmpu/j8YNxVDcYn2KwF9g90ImB3g7093Tw9zSxMHoDulZHOqVx0oDqTdmYRD0fsucgjX8QmPxaW6sy6LZt6q2WwcL8KubmlrC8vI7pWQLpABW7pApZDIwcw+iR0zj/8hvo7OqDH3qo1jaEBNGoCdCr+chls8zkri5v4M6tCdy4dhPT049gGC6OHt2LkZFOdHZbCOprKOo+SlSTFhJUpntiwQ0yqNRDhHoBddfE3FIVP337Yzx8BOSLwL/+1/8Hzpw8h1ymiLXlBQROBQuzT3D/7icYv30ZKbOGXUMlnDq5D2mSc1q0xhGYI2liHZrhI5cjptqH59bh2AGz1Jl0CUGYx0Y5QDrTBy8oYWk1wAcf3cb16/fxbFrUTg0PA6dP78fFV0ZxYH8XwmAFvr0GCw0YFOhz/TAlYEyEYYYBIU09jwGhB1otXJh4+GQW43ef4dYdB1956xwuvvYmjp44CdtxUW9Q3bLPMlf1JbYZSoZQnCGUDKvLS3j65AHu37uF2WePkDJcDPQVceTgCEp5i/tv2rUqsjQfaAUwHGEIZAQIDROBYSLUMwi1PHwtBxclXL09jQ8+eYS744s4eGAYx4+ewssvncGbb76GwK9jamocV6//Clc/eZ/rVynRYtG4DOrYN9yHvbt7UMrrKGRD5EhimjeQzRhIkyOpSdJJWpSFnJbWXEoMOU7AQJCkm3bDw9IGMDlTxS/fH8PcMtDVn8YffOef4MSpM8iXulsAIbi2mxg8LXB5Tjy6fxf3bl/DvTtjqJcJIAL5DNDfC+zd04WerjRyuTSKhTyyWarPJtMoGmBZBawMo2R9tzAEpOfUhNMwMTezjuWlOhYXNzA7t0KCZdjE5poGDhw5in2HRzGy/xAGhvcARgahTkkocc3EZAIkFSXFhEtPY5QWTCZUo38r8JHczmWP6vagJEJcTYFP+xpCtS9sF5+JY8bH2B4Qsi9t1INQ9SGMZnMTQyhiqC3iKHmtEoUl3tWqSmuJd7gU/0UB4U7GIUmKtL7/C0D4otH2P5D3NwNC4cynHrS4jlDUgYggh5v3wkTKFIAwRcXiLK8h4CXqDVWTesEQJtnGX5chlHkTNflVf8PEKCvWJ1omFOPfKhndBAgFY9T8nMbMYstq01YwKBaQNqCy7Sx4vjPl9hPnNwEGnxcyt56Bco37rwQQbtVGILbZkjM4vqciWRDXCLKZCTOEsnF0G8noVoCw/TakNpzNY7Sd3HanbSfaAUAZO7XniiN3SFFDSCGAeI6p2TfJPsFB+9LcHG6OXcGPf/S3qFaW8NJLB/AHv/9VdHeb8LxVuM4y9LAhwjve2KW7qLKpIGdElQlVWWcOhoQLomgKnqwfFGy9ynxSUE2AkOpcKECsNxqo1Sw8mFjDs2cOVtY86Cng4JHjOHXuAs5ffBMu1WJphnwRIBSmHMrtMiFMbSOOUQYM8TyP0wjxz3bKECqLB3VNrETgOj6RarJrVNeziuWFRTyYuI974/fweOImhnqAvUPExHRheHc/8gUL2TyQL1DNpAvLCmCaAcshuSl7YMB1atB1F+l0iEIqgBHWYYZ1GCEFrLYEhAbgiVpFxZxSBp84O/HS4OtUT6WjHlpYd0Lo6RIzilQXV95wsLHqYH3Nxca6jampBczPNbC4CtQdYNeeXTgwegx7D42is7cXeiaEHdYQEFAyiEEr86cRu0PzS6N6QckSUl0jS9CsIpxGgOXFdUw9ncTjhzeZ6aD6wQEKZoe7cWBPPzoLFkp5A8W8iY5CCinLh6EL1oHr+ZhxFjx8/HyIVACx0ppGJhhpZgdth9ZdC5l0AZWqjY31OsrVBuYXl7GwuIrZeWDyCfl55NE/uA+jx17CkeNn0N3bC4Pq3ogBNmwBfDXqU+jD8xsor1dw98493LpxCwvzj5HPAS+fP4KjR4YwNJRHYK8i6zeQDahHJKI6NgEINRhWF2pOGpNTq/jLv/4FxseJKc7gz//sf8fJ46fQUeyAWy9jfWUa9+58irFr78Kuz2Hfng6Mjg5i9PAgUikHFgFkuuXEUpMXQ0gvku9S+xIySclwXanrGnC9HKB18Gt2zsOt23P46PJdzMxWUKkSE+Uhn/dx+HAfXrl4CGfP7kWpRBCvhtBdh4kGy1+F4S8BnhgQMluse/DJ6dbIYGp2BZ9ee4gf/mgO+w5kcPH1L+PNL3+dpZC2Y8PzaT5nRA831ZOPpbo6UvQyTEyM38a98Rt49PAO4FcxPFjCof0DGD24G90dGZaxUr1cLk0umHRSkq3XqX4wxQA8oHpaFBCgABud+Mm7Y3jn8gSeTi7hq1/6Gk4cPYMDe0cwNNCH+dkpjN++gqtXL2FxYQm93cDekSIO7BvAyFAXOosWspaLQi5ExnRgmR5SpgfLoLVQmu3JHs4iJhIS8oCSL74GMoalBMxKPYeppRB/9bd/j4dTZRS70vi9P/wjnDgt6i0XmSEswUhRjCUSbmSms74yj0f3x3H7xid4+ugeNlaBgR5geCCL4cFe9Pfl0d1loVAIkUkbyObI0MaAYdLCREZWotaZ02ncvJ7cQUlyYcH3DHiuCc9Oo1YBahUNa2s25hfWsbRSwbPZOcwsNJDKA327RrB/9DjOnH8NHV2DMNNFsSZL+McPtHzp0nWYP3MTKyjYrnZgjldRrsNsjUvap/zaAkIpj90+tlKAUMVyCUAY1SbLhKMkT1SrGNWCRLWLEUGIAt+invq5gDDiAYXpolrTkiq35vOPrz+pZVMxgfj4zQBUxMk7GwlhGNlunHcMCKk8OrGpyibLkljdog/hFzWEO709v/n3tQJC9QlyEnCEJc1ipAW/6jtINYRpi4rCMyDWUDShp7oi2YcwYTYjIjUxiSib2zzJRHDIZjNN4ZtYCIRkQPnfiPcId8jmWa1Yn+g5VLAganLb2lMlwSZFVuWJEW7zM/Vwtj6YAmzs7CkTQOOz3Ml/aIAwea3NY7TzGsLENe8IEMq7IVfHJEMoene1MoTKWVQxiXFbgOStEmcvBSRNv2h/T2I5aNKU5HmgMfZ/3wQkEzmLViC4ea+UID7ZK47nJ2XcKWFDMqsQvu1gcWYWt299gl/8/IfwnDW89uoR/OPvvIXuLgO+twTPXYIe1mDChsnSH2HzwOyADL1j+Yyon1B7H7uJCg2p7HMnXV4lYyskeSF8qpmjfl788uA5eczPAfcnNnDrzkM8ngIyBeDI8RP41j/6x+joGYKVoYbqFupknEHsiEXAMLaepzvFa0rL4Ag42vzDrQGhCBBiU5nNz7iSKIr1TcjkuXoy8NnkYWluGpMPJvBwYhyzU1McuGZNF8cPFTC6v4A9ewYwMNgF0wqgGQ0Gg5phc1BOtWvcb49NgDQ2UyGzEkP3kdaJa3JhSTmvHpCsl6hX6pVHAagM8jSyHSHikEx5DHIY4VqfwNBghyRVDGCkc9Co1tAzYTcAt0HgkwxxdMzMLOPJ5CzuPVrGwydAzQNK3QUcPXkWZ86fR6mnCJcAiE5gqYLAqDAgJKmrYJNFEVfo0b0gRi8LHRZWV8qYfDyFO7euY3l+nneLfcPA8aODOLRvGMMDHVyzZumOCLZNH5bhc8N4XaNxEPIs0XSb5p34agLmEhASMxP45FaZRoqkriTj9ei+Glgv17C4tILJJzXcvrOEmdkQDcdAvjSIU2dexeFjJzG8dz+oGYWn2QhMD2aakh3U262O6kYZDycmcOfmLawsPkRnEXjt4jGcOD6Ekd15hM4qTLeKlFfjs6P7QGDcC3NoOGnoZjfKtTQmHi7j3/xfv8D4HUoKFPHP/sd/hbOnT6Oz1IFqeR6PHlzD7bEP8GDiKob6gZfO7cWxY7vQ20s1X1SPR7eW6sDomaMaQmqBQDVcPqgMz9ALqFYpJs1BN7pgpXowO9fAp9ee4lfvExisoVDchXxhCCFsrKw+RrEU4MjRPlx89TD2H+hAZwFwavOciDBCSkiQqQmtAyRRJuaTZJmBNJfJwEh3YH6pims3JvG3P7jHDPWho8P4yte+hSPHTnH5CKkGqB0DOcYSKBTrnlhbiJHLWAY+/vASbt28gpmpJxjoS+H4kWEcGx3G3pFeFLNUIFiFXVtHyiRuimTboj0NJcFs34LtGoBeRKh3wnFzWK5a+KsfXsJHN5/BszV894/+BEcPHUc+bWJ1cQ4Td27g/sRVZvS7O4GjRwo4fmwQx0ZHGIBSAsazCYCSyVYNYdCADgKGNPtEkpHq9ESiXDD19J1fEjAS27bu9mChnMe/+auf4da9aaTzFv7ou/8djp88g1y+E/PLK8gWStAt6ivqIvAbmJmexOSDcUyMj2FqcorUmOjtAo4cKonnZqgHxTzVynqwLDonsDmSwQieTJEEIGTjRs3nWEo4vJKBUhahb7EZk+dQ7WYGvpdGo0GGNi4WlzbwcHIG9x484wSRHRCrWcKZl17H4WPn0Nu/F+lsEbZLc5AkquQZIj5LmZLxgpxgtJoA3Ca3TBFXtQclbSKuhEFNMw55gZhrUxwq9uTmXSNebUS7GEo2iYSGkIzKpP+vAwglWlOf93xAKK6yNfoUaiD1u9YNcGdxanTkTXFwEhvEMXUUvfPjK+OoMPTbAEKVwVOmMq2N6b8AhJ8FHny2v30RQKjAoXAXIwlU2iKGMCsWPuk4mnQZje2jVRsLYR4jpNiJDEfUVL75agSLI94nQKFcHjZJRpUsUNYRJUBXkwa96WEXD4ZynGxdQNTnNp3RFi6jzXbI292R9pmt7f4q/v0/FEDIN7nlsv4LAsJEqqwZEIpAWUhG1Xx5EUAo+IemS2tjPZoEdDEL+DwwGE9aYWLSPmvAT6wcxi3zCryBqd6DApTFDGEMCAPbxcLMDG7fuoK3f/5DOPYGXr+4F//kO19BbxfV9y3Cd+ehh1UYIJaQmAFh9iTTNPL5jO3FZOcyAQrVVUgZH90HVfug6jJU02O6eu4rR5IkvxMpay8W5w2M3XqEdy7dxMRDIJMHfut3voE3vvxN9A3ug+2bmF1cRDpvIl0gC3llM6+2s+bpp568FwOESVOZNoAwwpwkVrNg6Cno5DBpV7Ew+xTjY5/g0w/fw+SDVZZCju5P4be/eg4HRvLoLXlIpUNQiRDgIEAVoVbnxuhsTkNuiXwnqQ5JGEGIO0m1nD6sMIAZ+NxugoJzQQpTraGoE1VAnOstiRXk72TGI5Wl5LzIR6Q5kWIwqYVphD6xSTlYRp6DwbXVGh49q+LDTx/h0sfrHAweGM3h69/4JvYe2ot0IYVAd+BrFQQa1djREXVYVFqgWSybdRsuAzHTSMO2PTx7NoNbN+/g+qdT6O8CTh0BLp7fj6OH96Kvq8BA0K4tQw9qHGyTuQt9Z5dPdpAk1kve0ZZkSew0Kvq5CemeMLvgGqeAmCTqB1dk58dKtYGlRQ1LyyY+uTKFsdsLmF0Ahnb346WLX8LFN78GT6NPd4CUhmJnnkGX7VZRIefLhw9w99YNrC3eR3cpwMWXD+DYkR7sGkoB7goMtwrTF+DMJ9BEql4IgMKSzRUT4/dW8G//3XXcuwuUCkX8T3/6v+G1Vy+gkM9g4u4VXP7w7/Dk8VX4no3Tp9J44/VRHDrUhzBYh6aTTFe0yOBWCez4SnGWH0kEXS+D5WUXfb0HUeocYTD63qWb+MnPPsX7H4QYHknh9dd/BwcOnoXjlnH5459hcekB8iUHr7x6AK+8egh7hwtoVKah+2UYgfDr5HknW0wpE2PxvYBMvheLKzbuP1zB5SsP8dGVNfaqO376NH73H30Hpc4uroujFhuOLQChXDh4jlOSg+SRH7z3NjN2a8t1HD+aw7kzNE8G0dNFbVc2GKBS3RwImIXkMCrGmOSLlZqOjQqQyvTBMPuxvmHi+sQC/s/vv4fJZeDgvj345//9n2JkcAQby3P48N23cfvGx6iVq+jpAi6+MoyjR7uxZySN3q40Aq8OuHXoYR05yr04G2y+RUxsLkumWDTHhFxB1dPxvJMv4YhFoNFC2R/GqjOAf/f993D1xiOeG//iL/6MwTIlLuYWl5HKFbg+z3HKWF+dxUcf/hJj165gcVZIq48cAl67sA/79vRhsLeEQk5n4yHLojpCYqUTLTSIFWRQKNq8iAUDqFZq8PwAxXwXTDPHLsBUQ6iFglUm8BqEKYRIM8C//3AW4xNPMTbewMIK0NUHvPX138aps69jaPgA1ss2DCsHK63BD23+PEUJtKtpE4GY6qvXkuhPqEnUaq4iwk2r8RaJ+Z0m4QWWUeqVxH4sP5j3Xlk6E+kS6FarFjMEDlU7Gj4Y/Z8AiDtmCPmilKpGQr3nEg4KLreOmzj/5E+T8cKWsUNiy2xv6BPvojFoVLG5gqcSFLYHhFHppXQZ/QIQ7jz4/7zfmQSErYagSoOl6ghVXYxwcOS+OiQZTUlAKNlB4TgqM+XsMir+Tnx/QUAYNaZXNYRbAcKWxvTRsyxZRlWSG3HlSVAmJaOtQ70pW6Ume7t6w50zhJuKhl/4Fv9DtfFUIQAAIABJREFUAoTPv7jPlSFMSEjFGk/3SBjJsPQ56jeopKRSPhrZOdP8jwvKxd3nHUEu8q0phHgDiX4TmdIk71nzUiz2l80/+0yAkNdnUcwu/idklfxcyjYAJBnVvYAZwps3L+NnP/lbuI0yXr84jO/+N19GX0+I0FuA58zCRAUGqEaNHONkRjJqI6HkLdKmQLqsiaFixxmWJQlTBMn4088iN7S4wS43rqfz9TuRzx5EtVzE5NMVXLk6jg8uL2JxGTh8dDe++bt/gtFj55nFWd5Yh2/agOUwO6EAM5/nJnm4qi18EYZQ7l8tkmR1j6NWlQSqtBQMjUww1rEw9wS3rn+EB3c+xfzTWRQzwKG9RRwf3YvTR3ehu+AhZ1UY4GiyXQOkS2eoURAlWjiwbT6F+VGmVkheTXoFgBmE0KlVADESHAXLgFMl3GicE06LAc0JCQw5u80jTlMlFTWFt/QCywAb9YClbdRaoeyU8HjOxeXr0xi7/RiTU8DwnhyOnDyOE2dPoYvMcCwXPskKufeekBRSrSkBQ0oekqkJ9UK7OXYLD+4/wNzcKgoZ4OhBA6dGO3Ds8DC6SlmkCWX4wtWSXjpJNLntg2zrwY6mKgUu6mOj+yHbrIidTe493BaBnm8BCokppICcwCD9jBQuQdCDei2P+xNrGLszjetjM1haA3btO4Dzr30du/YdRK6zCC1DLpUedEuHGziora9gcuIu7t26hvLyBAZ7gFfP78GxI13YPWQg9FagexUYQZXZGb6fxF6FHQj1bnh+B5ZWMrg9vo7vfe8OHtwHerr68af//H/F+XOn4LoV/Pyn/wE3x95GGNRwYD9w4eVhnDzVh77eNOr1ea6p5B1Nml4oxp7NQuj+c9BaROB3IAw7sLLu4/b4M/zqg0e4fRco14C33rqA117/BoaHj6JaW8WPf/Yf8PDxNYRaFaPHsnj19UM4crAXlrYGPdiA4bsiGcF9SsnllKSq9C+aX/SZBViZHjh+DiurBh48XsePfjyG2UWgd7AH3/z2d7Bn3wHk8kV20416k3KPThFAO/UNrC7O4Non72N26h5/zEtn+nD61Aj2jpRg6QTMKjC0OkvaOXHAckjBR5H7qesX4Icl5PK7sbpm4s74Iv7TLz7BO9crSPXm8LWv/Ba+/qW3YPoanty/hXd+9kM0NuYx0JvCmZN7cPbMbvT3k4R2A5bhIKAegx7VULqg7hJkdCSqRXxqVCj6uDKf3AwIuaaXkjVRgoIA4R6s2rvwb//mV7g29kQAwn/5P+PosdPI5juwVq7BzORQtR0sLTzBw/s38OnH72D6aQXULvH08RzOnNzHbGnKsJGxfH6Zhot6bQ2BJ5IQvPySZFOXL/o3u4GJZ4jaYNDNc9j9VDC+lDChFz0nDGw5mZJC3U5jdQOYmlnDtZv3cee+g8UV4PCRXpw49TpOnLqAYmc/MrkuaGaAhktrHK1g7TVUcQ1he0AYm/s1Ax4lZmyKMNqSXzt3GI1yyG00lfwMJRO10iOA096kUGCVwmcFhBIYRxByJ4BwM0MYxSqbdHRJaf32gefzAaH8+wRYJVwQkTei7cRWklGRsRZtJ74AhNvfiv9S73gRQKgYQhFA0yZPvY3SmwBhLBkVbSeElOo3AwjFVN9KMtosL1UALq5XijLK8ZMfZ5lbJZ9bAcI2i0VbNnGLWxjLH9quXju48V8AwraD1BSwt2878ZsBhO0MdmQDuCaMGEO65zGE7fTDn5kh3BIQUnJHOGASmKAar8XpGdwc+wg//bEEhBd24b/9zpe5JsV35+A7s8JyHhR0USZcLfli/ooaQRl0SgMZBXEZaiQko7JQRP5IMsgi7ZoI6EXwmsmMwHU6sLzmMyh8+51PcPO2SFr93h/+U5y/8FXs2nMMThig6q+iEW4gYIlS/CVk6PHXr80QsgRIHSs+7yYHVzLbMgX7tbb0FI/uj+H6lXextjCFvAkcO1jEsUO7uQapI+ujI+chSyYlUlLFfXa5j6Fkv2SzdgJwjg44HGSLQJkBYaBAYQiDASEZuKg+k7L+WzJoAUnzDAM+Ob4yQJD3iySQDD6JZRTzguaHRQYRvolqtYEwIClZGn5qCJWgCxNPa7h24wF+8fYzrJWBwd3A2ZdfwcEjh9HZQyCAJGgetzOhmJP2iQz1NTNS3FvxyeRjfPTBh5iZKbOc7eLLIzg1msb+3T76OlPsZkvtFcg5koChyXDY49YKxH4JFliy35yzlNl0dtaVyQlOhAj1R1SuIA2VaC8ySBoXGuwySv+dTuWQsnpQrRhYWwvxdKaOsdszuHF7DjayGNhzDIdPnMWu/XtR6u3hOinNSMPxgfoGAcLbuHfzU5SXxzHU4+PV87tx4kgnRoZ0hO4SNL/MTCcDfFI4EiCnPstaDzy/C0vLedy+U8b3vncbjx4CPT29+Kf/w5+x2cnKyix+/Hf/N1ZXnmBwAHj55Q6cOTOA3cNkYuKjXptnN0chVZY9gDVVs0Z7n2hyHoZdMPReTE83cPvuE3x8dRL3Hwmyau/BvfjSV7+N3buPIpfv59rIS7/6CW7duYyFpUn0DQCvvTGMsyd3oaeD5so6DN+BwTJlMg0hC1PqIS2TQszOFaDp5JDZCzfowVo5g7/+/ru4c6/KjNdLF77E5imDw3tgWATOPZaPcvUnA8IA5dV5TNy5jrs3P0GjuoH+buCNV4/i4P5OdHdREqMMQ6vB0GtsekUvAqhsaiL7DdIYh3ovoPVicrKGTz6dwn96ewyzNWDfmXP49m9/E30dnZh98hT3b13G3bFPsG84jeNH+nH29DD27skhmylD15cAr46Qmlq6VARI7TgC5FIpwCSwB6BeQ0NvwEsJJpjZaZmEIGBFoFAlzIl1q3h7sG7vwvf+n/dxdewpP/F/RoDw+GnkCp2o2WRkZGJucQn3713D2NVLWJh5irQFnDzay0Dw8MF+7B7Kw6kvIfQqbLpE7qKuXWMnUvoSvZ+b2S8O9kXxN/eGJJarUq7AdSn5okeGTVFhAN3TMAVf64IXdGK9quHuA3pGHuL6TRuZHCWIjuHY8fM4NHoapc4BGCkNHjO2dGWidk2tz9HKnOynx+fTGhclGTuxlqtk3+YIaqvCnXbH3RxF/DqAUMhDRZKYE5oqIRqZyu2cIWzaqZSqRjKkzytJage2RfK6fTjZ5MP3nIhTyVXVPRHj3TqW6qextFeQnDvqQ9iuMf0XktEdoIDP6S07BYQCBLJkk+2ENXYaZcloKsuF1KJ+UG5K/F24jgp5hOjF89kYQjUE8lxaQj1a4Gghi+WlcvGIfpY0ikkGd5uPxxrslgb2Yo5vkefaSkra7q69yHvb3vUvAGH7YWm5p58bQ7gzQNgsGVW9iJ6zSicu6vMFhIIlNANhd7BAgPA6AcLvcxPtNxkQfgmDvRp8e4ZfKb0Gk7Lw1FdKubbSM80gJQEyKPBM1FsoUxkirpSEVGxSYg4LcNMMCOnnQZCDpncjCDrg+nnUnTTe/uVVvHtpGhMPgN//w2/jtTe/hcNHX4aWtrDhLaEaLIvm6Imvzw0QtmtUr+ncz2xhcRFPH45h4vbHeDB+lcHgiYNpnDu5D/uGu1BIB6ivz6C7qCNnUeNmYnLFPktAh5poM7clcwy+HqJhhKhTrM8OpsKtjwAhy/ZCCQgDUdsptHIieacOTOyib6Tg65TtFywtQ0udgnNirmLXSOEcSaxgALshAkpqLRSkhxDmRrBqF/Dg4TJ+8fMr+PSaj4ZPRjMZnDh9FvsO7kd3H7WUMFCrVWEaOorZPNJmCna1jpnpKdy4+inujk8xW3hgfwe+/TsXMLrPRndhFpq/DrdehxYESGkaUrrG1ycmj/wum+vxPJOBrrhkqs8TY8RBGtfRqGbYih0XlvjEEHIrAJuYLaq7S8PU8yiv2zCNAqpOEY+f1fHBlQe4P7WGipPF7oPHMHryFPYcJuA7DDdIo+GYaKwvYXLiFiZuXkF5+RYGu2y8RgzeaAkjQ2S0uIgwKLPsWkh3ZV88PsFe+H4PlpZLuHWrjr/8y5t48JBafRTwx3/8z5DP65ievo+PPvwJ+nqBkydTePXVERzcn0E+v859Ke0GuQCLIWLZLxv35EQfSpIOU0sIkFlIJ+q1Aq5fm8Llq7dw+17AqYjDJ3bhS1//Ng6OnobrpWA7JlJpE/cf3MSNmx/jzvglnkavvJrBxZf34cDePHR/FUbgwAxclmtqKDPjJMJi8XTTs+/5eVjpAZjpEcDYhR/88CN8cm0Sc0shevtH8NKFV3HkxClueG5TDSHNbX7R/A+wNPcEH176BZ48vA8yTD0xmsdbXz6Lnu4QaYtAGgEgMloiNpkkpkI+HRCrxf0Rcwj1fgQaSUXTGBtbwJUrU3j/+gw69w3j1Jtfw5sXL2L60SPcunoFT+9fgV9r4K03h3D29AAO7Mshn6vD1NegYYWZwdANAZd6uJJcNERKo7lDcmsDoWOjnmnAyXvwSIKhwCAl4aSxjIiDhLy85u7BRkMAwms3FCD8XzB65CSyhU40PA8128GDyUnc+PRd3LlxGR1Zkon24s3Xz6CjqKGv20B3B/XcXITvrAJ+BZYOWAY1BpKqLnreQ3oZoBI3AVRlPTf9i+uUydyrym1gKPlimoBphPxvoTYh3pPcWgcAYwhuWMTiqo27D6Zx6YM7mF+k1okF7N5zFC+/8mX0D+xDtpiBbtI6wwULYo1LJP9a6wcFQG0DCCMgEi/uQqfVkvATSGRTeNC+BnFzFPHZAKFYd2LJqGrt8eKAkJNZco3euoYwPv+tACGNdavlQqxo2RpSxPclvh9i328HCOO4XPiOS+i6M0CYbEy/gAePr+HmxBeA8HNCezs4bDO4iB4I3mAUF6CAoAgyhHuezoCQegRRDSE1q1eGMlFPQmmwEDOEChBKG92mgD3OVolYUTzULOtLZCSiXISqHUlkQJKmMvERFNiT1xLVEMbgIc6CNA9XVO+U+LGSHja9U6DH55jKtCxQL2BA8/wbuEX6Zwd3Xbxl88K51Z/uTNqZ/Outjt38850dN5m0eN41JwGhCAbVdW4ylWkrGVWbp5hxCrckP1Fk3aQIs+kXm0G6MCKRP0/+e6u0Xcvgt3MnjT4lMYztR0S1nUiyJrQbK4MoAybJvkONawgZEP7d9+HWK3jjwhADwl19OvzGNL9SRg2WVudsvBgZ8TyF1OxLN+EHOjw/xe0NqCGxCgyZITQoIKDnWNjZU+DI9WA6WZJTPzPhhiY2LnFhZGNvuxTIFqBb/cjmRnDpg7v46c9v4t1fNfB7f/g7eP3Lv4ODo+ewTk2iMzbCLDWFV4BQnKNIgEd3M1pJpLIuGvHmmSN+nOwdyXeyWZcYZ7rVDaCWi4aB8fE7uHPjfTy+dxWBXca+IeD8yd04vLcb3SUNKa0Gr7aEroIBi2p8qGaSgB4ZvlDTbB4pSqQJN1iqXbMNAoVCAiyCZaoZFK6v9CKFJbGEXNep7FajGm0aZQu+kYevZ4WMkvs20tBUAL3CzaNVHSJBRWqCHvg+N74mKZTvh6gGWdhGD4L0AFy3iMVlH++8N4abd9cxv0wywDSOnTyNQ0eOon9gANVqGfl8DgM9fQzwJu6M4+qVj3Dtk4fIZ8HB9kvnTuDi+X3oKy0jFT5CozIPBB7SpoE0uaQ4DmUHInWJYpg9xr1i3Y0YT9lxI9q6aBSZBVfKONl+iFo/0D3TqSl4mg01PNfnXmuuEyKb6YSv9WJhRceVG1MYuzuHh9M29HQBe0eP4cTZl3Hm5Te5Lq1c01FfX8KTiZsMCKurdzDS5+N1CQj3DJKScglhUBGAkAA/9cMjCS9P0U74QReWFrtx66aL7/3lGO5NAPk88N3v/gmWlifx4OE1zM838NZXgVcvDuPM6X709QUI/Vk4jQ34XkMmVejKad6koWkFNo8hQ5AQxIZmUannMXZ7Hh99/Ah3H1RB5OjQSB5nX34NF998C/liD6p1H7arcxuI5ZV5jN+9iatXf4FnzxZw4jjw2iv7ceHcXhjBCkwy/KG6Ypo72job/TCwkKFDEOho2LQeFKGbQ8jk9uHa2CyuXHuCG7cX4AQpnDx3AcdPn0Pf4BB0QiA6mRAJfo8A4fzUQ/z9T3+I5bkFDHQDr5zrxxsXjyKXq0PHCgxuQUKOs0LCSeyyRuYeBAapzYlGdZpDcIM+zM5r+OUv7+Ly5Wd4shjgtW98FUcvvIbB3m5cvvQuHt4Zg11+il29wG99dT+OjXaht8tH4C4gk6rDsmrc0JEAIXmysNLCLBJ1Dzj03FkgmixMe6iYDbg08dhcRhjMEAhk2TLdfP53Cg13FyqNfvzVX1/Cp9cf85z487/4l9h/YBRmKodKvYaFlWXcvX8Pd299AKcyh327CjhxbATnzx2G76zwuZXyPtKmg9Arw22soVGtIpPOcNsOrgHkVwqup6NWJWkvJUbiEIAZQctCIZ+CZdKq3UBAkm3dgUEtPHSSOjvwAnLJ7Yav9aDuZqGZnVjZ8Fnu+s57D7FArTN6uvDGm9/AwcOnOTmkW9RUVdXEJXswtzQ956qCdk7t7UCi2oHUyp0MBFt7z7YjApo326Y9lD9uc/zSLBkVCSpVUCLkos2AUP0+TpG0uoy227kTnxuZIba2ndgcpT0PELaL6baLHJsBoZgoIveW3Clbx0gmJBUk5IQcp0/iLxUSyaHaRjK6LCYi6lKTLhYyCmLIIpc3+60cBnccBH/xxq0fhdZpIh9EyQgKQ5dYgmOyREo0qDcMqp2xuBaD2EIOPJPsYAQO4wbgzfBByUDVTyX0k+0CosCe19jYCVL9XCjT5LE5IognrzIOEZNaLS7xZN4aEHKX36bhUuxI0w8VIGx9PraoOeK/bbPgvNjMbP9IP09W0P74OwGF8inebhV57gW0C7nFjdqqVi65ijxn+U4A28Q9lbudnEURqyV6S8o6NjJG4QhGzgkJ1MV8EV/t2wYlN7Xm1W7zOav3bgaM0WfEn7ZlAXjr0CY3861ui6oeFM6bss5KAUKSAYbEwBhYeEaA8EP85Ed/A7dexRuvDLJklAFh/RmCxjOkCRBSvY4EhFFNopaBbuRgOxY21i0sLAR4Nr2CfImkg2msldfg+lRvJazPs5kU+vo60N0TIpMhdoMabgMpnTLoMaNDGf6GS20lsjCsEeSLh/Gr9x/jJ78Ywy/fW8PrX76IV7/0NZw8cwEbdg1WQYNVIJAQA0JxV5sDhujpV9olgfAjMBrPIDGqETmVuAEM9BO3M/YTCuB5Lq5++gnGPnkXU48mMDJo4tyJQbxybg+68lQzWENKK7MpR8YgE4w6NxwnDEfqep+aZlMwqxOzUQT0Elvm1z0HFbuOerUKS9eRtVLIZzykDcHaUrNsYhS5D6GgzqIXifDsIAM7yGO9bqLasJErFpHJZbldAbFX2XTA7IZbryGbIlMaAmLkZirc80h6Vg/TcLQcArMDgdYN2y/i7oMlfDr2BFdvbqDcAPYf3oXjZ87j1OmzXEuVTqeQT2dQWV/Hh5cu4erH72N5Dnj1QhFnTu/DkcOD6OsEOlNlZMIlOPVlhNTixPCZZeQO6UQlyiCartAzdTimgcAUztbCqZawhEXYmqWH9JxTsjKraTBcTxyH3CfpWojpoHo3LYBJ16pR3Y8H16WemCQnzcNDN2p2gYHu+MNVfHpzGuMPKij1lHDyzEV8/Vt/iLpnwQ4z8GrrGL92BffGrqC2ehd7BzS8/tJunDzSgZFBDaG3zFJDat0S6g34hgSFdKv0LIKwhMWFQdy8EeI//uA2Ju6T0y5w5Ohe+MECmwz19QFf/9owjh0tob9XR9qqwcA6Qt9B4NlR/Z4QFJOTJTVGzzPTbjsZrG+EeDRj492PH2J80kGD2ofs7sb5C6/iwIFRdPcMQDdTLIH1SH5sUMsZD4sLC3hw7xp+9d5POfc/ut/AW2+exP6RAooZkmiuo5QnB9cVhP4KdG75ILY3khe6rgWXWqCE3cikd2F6zsGte8u4MvYM9x7XsefQbhw5/RL2HTqCVCYLM51BxjSQT1vMCo59chkfvHOV27O8dKoPr708guFB6oG8AS1chUFOvLxuUJKpAcN0EXgOHJemv4VUpheVejem53XcurOKjz+exbMpINc1jK9869vo33cAtY1V/PBv/j3q68vY1V/DuVMdeOlML3b3p5FL1eHbS0ibNnSjwTJR1nWqBTjTCbArL7FvWaTyPfBTKdRpAFIWGk4NtkvxrIZ0Nse9+RzOAZkwjBxcrw/rG1n87Q8ucWsOUqP++b/6Cxw7cQpWJo+FpUXcvnsLY7eu49mj69g/UsTxQ304dKAXe3aX4HvLSOl15NIOUuRIHLgIfRueY6NYLHKCqF63UK2YqNfTKFc8LC1Xsb5Rh01GOEaIYrGA0BdS8XzOQk93Fp0dKRSLVFtYg2WRQQzJ2BtwfBtumIWvF+BpecDohu3msLQa4ud/fx03bq5gZQ04feY0Xr74Fg4dGUUmnxeFYtKBk1jgKG5LuI2quG5zGJGM25p3u9b1WoRWbZylo7hv6yAlOrKMA+I9ttlHIDKTEZKXSL2gfk7SW+E6Sq+ILxexTlNAsXnnbo5F4/gzGdc118WLa22tlZfRiwStLQqcHYxFzATyiIqQVQyuPHQijo4sAGRCUr5bPpfPA4RUaKsYwioaWMSDx1dxc+IdZDuqCFNfAMKtp+vn/Zt2AasMqdgyTOUgYkBIDqCGZsA0yEo8DdNIMWtIwFBIJWKpqGhJIetb2jFkJPdU2aEksyPNJ2KAJyZk9F5VqtzUnLM5i5EEgTE4jMezaaJHP5by07aAsH0Wq+1DGWXpP+/7J5fYzww025+nYPI+6zWoRSR5HJEq2vlXu6RFvGgljxMzhMpwSCQ0op6ECZfRWLMn3hszVe3OrV0fydb3qetq3QQ2X2k0tlGpxIuMRxybtD0DbvsQZ+05UcN1ZoIhzBgmA8Kxax/gpz/6G27u/MYrA/jjP/oKhhkQTiGoP0PGFIAQIHmhdC3l8SMGrxN2LYPpKR13blVw9foUsgUT2VIODbcOj0wnjJD7pBVyKRw6uBsHDhno7avCD2bZeITWEWVAQveNmMc6ybLIsdPcj3zhBC69/ww//vl1/PydFZy/eBqvfeUreOniq3CpBXbOgJGlv1MbsBiNOH8o/5vhQ6LvqJQXqrnSDCAVK8jNFPl4fFe5RkQNquxCSN0ePBfrqyu48vGHuHP9Q6wvL+Ds8T5cOLcb504OIqWtIAVq7E2vGjsiEugSC5qIM11ir/QCfKMTTtiFmldEtUHN29e4l2Flo4x8Ko2ejk4M9lNvPhspc10yhsSsqHOVjSep+i7Q0AjyWFjVMb3gY2F1DfmuDmSLeXQUdJRyQHcpBc1z4FY3UCCnRN1jp1T2tCc6JKRRJkN/YiwtuFoXfL0bKxULY3fncenyAzx4Shb0eRw5eQFvfPmrXJdEEjDPbuDZ5BO89/dv48GdaXQVgN//1lGcPTOEoQEdmrOCkuEjG5JhxxqCsCrab7CpKrGD9KIkY4rt+xuWgaplwNGpp5uI0aklh9sI4Nkk2Qq5r12pUEKXZcF0CBCS26J8GS4C2Ah1G5pBrT4IHAJ+QMCS3BQz8MIu+GEX3KALkzM2rlybwtvvToEUpgcPj+Kbf/BdWMVu6NkOBI0qrl9+H3evf4LG6kPsGwBePz+CE6OdGBmkdhur0Dwbmu8wIAzMOrOEVGMGapqOHBbnRzB2zcRP/u4RJh6UmX20UkD/AHBwFLhwYRDnzw2iv8+DoVWZCUoRe0MAkFo1UBDKvfcoxiLzJgKEOTheHisrwPR0HTcer+Hd6xtY9oC+/i6cPXsOr7xyEV2lLjh1crOlXp5CdksT0jKzqFddzD6dxHtv/wxPHz5APgW8cWEX3rh4BLv6DaT0NZQKHgJvhcEJm/+QcQnVeCIF3zfheibgFZDSu1Gpppht/fTOPD64uoBsVxq7Dx3H6InT6B8aRq7YwTJhqk28/P57+PjSJTwar+Err3biK6+P4MLZHhhYhKGtw9TWxe7PMtkUM926UYHrBVziR1LFbH4Ii6t53LxbxgcfzbFhjx/04NipV/DKm29yXe3dm9fwox/8Dfq7cnj5fB5fer0XQ/0NdGQDpFGH7lehU50tzR9uz5D4srKAT8Y1WbgoAEYH6l4W/y977+Fc13lle/5OuPle5EyQIAnmTII5iEq2ZEu23Han12+mu93dft01r+b9PTNVr2bm9bzpF9xuK1CWlSVKTGImGMAIgiRyBm4+aWp/59wAEFR2t10luK5JgcANJ3zfXnutvVamKK67JrOZcdK5aSWZjMZkZlRTGX8hM0ki0aRmOtNzJm+++QkXLtwkl4df/P0/sGXbTsxojIEH9zh7/jQ3+q4wPzXEgd0dbF7XRGdHnJqUg+bNKuVGxCj4igGVEevfN7F4VMWxpOejjI1qjI3C2ESW0bEM85kijtzNEZEnx3AkYiYv11KepsYoHe01dHYmqKsVtrpIKCJRODny1ryy7nHNEJ4hmY71ONTheo2cPtvPqc/ucu16jobmGvbsfZZtu3pY1rUS23PLsUKOI00Dvxbw+/tVuXjVALF8mKtN/5bejysjCNVNwAXVwOcrohZgyAqxoPZmtUeUfKnlfZf2dmm1+UqS0p8lALhANloGhYGEVEBh0Ih8vBqovLaqlxeD29IcqNqMKvXUUrWn/178Xetxme6Xy8xeCAxL77b0uiXRbkVKWnIeL/+k5xUXnDH/0JXJ1CcwhN8Bwi9fEP8uf3JxcV4ChP5MSbloDlhC33jeZwIFDApTGJJZDENmGCpuWn70hO866g92LOEPpQBhcKFVWjOBK2F1V6K0gJRkp8ECIIBV/Xq1o1TQ2Si/Xulmq/SVyhfuEkDKD2td+LOLh2wrt0i1vrrqHH0HCKsOxrcBCJe6/qsbAJV/rxYTVPIsS9mWlYzLynXtL7JB525kAAAgAElEQVRfDxBWv68KGCwvxp+jbChLE/9VAaGu5KJRM8zoo0F6L57kt8f+WYWoH9zTzJ//8dN0thg42Qc42YfEQmLrngMtEwAY3/VS02vQw40UM3H6rlt88tEgJ07OkS5AohY6u6KEoxGyhTxz8wVMHTZsiLFtR4J1GwwaGwuqiLHy4ibp770ywyaGEHnxFtHDGGY38YQAwkHe+O15jr09wZFnd3L4+WfYfWAfZlxm48TdUswLKpvg44AwAG/VQcdLAsJKc8yXiX45QCgmDv13bnLh7Eke9veSCBfZta2LbRsb6e6KS/IeISlk3Rk0W1g9yQBTjg4KEFoFi7wbx4g1Y2l1zAjInnB4+HCKwQdDTI3lcQpQk5C8vkY2bahjxXKTWGQaHXF7FLjmFy/qS0lHdQoi3XNqlbRTpIIPRnJoUj8L4GgMsXlDJ8vaUiTDUogXiIXFCMbCQALgZcaxqIphx9PVw5bn9GqwtFoco4G7D7OcvjhAb984thZj2crNPPXs90ikkliuw9TYKJfPn+X86c/ITMHeHQbff6aH9WtqqU3l8AqTpHSZdHPwCrO4ApYVICwde0HbwjLF8PQoaSPCDAYzOXFSLFAoCIOpMzI4TiFrEw5FaWiQcO5W2pNhUppN1CvgGRLjUUAzLRXr4Ud7+G6uSmmr5t9k7iyC49Viy8OtY2za4MbtGd55v5fBEahrqOep773MsjUbiDW04OQyXDp9kr5LZ8lP9ytAeKBnOVtKgNCa9l0pXQGEBRwjh2MGwMuQTMIoEyOdXL6o8/Zb97h1u8jsnDB1sH0HHH6qleee20xLk0h4p7Dys3iWOGvKOaqAZkeBOXmElJmL7cR9AHZ3hnv9s/Q+THNDograG9m0aSO7d++mc1mnWOyQEQRansOUes0gGk4qQDg5PMLDu/e4ePoUkyMjrFoGP3huNxvXNVBfI7EQk2jMKcZS6DJdRRtIe8N3pxRQiB1Hd1NYVoKhKZ2+/nlOXrjDdB6i9R2sXr+FvQcO09DcjpWbZ3DgHsc/eIdbvX1K9vvckVXs39XKhlVhrPxDwkaGiCnydSnII7hKEjlHvpj2r32J24zGCMfaGBwzOXd5go8/mWZ6GhoaNrP/0HOsWLWa/gcP+PDdY9y4cotd25r53nPLOXSwEde6i+lkiBpFFe2gwtWdot9YCEohCZkXmXw41gBinOMkmZhxGJ20GZssMpfNMzU3wnxuzo/BkLXNgGg0RmNjJ60tK6lNdeC5cd595yQXLl4nnbb565//QuWtCni8cfMqV3rPMjr6gKg5x4E93axdmaKpUYyQRMafJqT5cUC+oY6fDyuy8ELRwXY9stk6BgaK3Lwxz/2HaaamIVmTIFkXJp4yMcVQxjJJzxYZHR4lGobWFli7JsGWzW00NevEEw5mKEeuMIOtnKJEvRHBpTZ4NPJwsMjl3hHOXrjL+KTLipWblNnUwaNPK8dVYQhFLSKAUM3+lpinYA54cWM+qN4CuWJ1Hfak5qt/6pfCWj5g+hwQ9AWAsNROrIwflOYCqwGh7y2gYF85esI3mimBSGW59FUA4eKxnq8BCP3XrC7DlvLgWBpXfHVAWD4D/rl4HBCWidTAZXQpU5nvAOHvEuZ9+ef+HECoOuKlm8r/uwKDShoqmW7iTBdWIfVhM+qzhJJNqFjCAAx+U0CoVv9AyxwAtQU2twuGXoMLU/18paOxFEOofrL0fErvUjpi5aS18veWlIyqH39CdEX5uC3ERV9d2vnlzuLS0oEv97uf91O/PwzhUu/y9xcQlmYkKzKTJd5/abH+VwOEvsGGAMKYAoSPuHzxFL9945dqduzg3mb+7GdH6Ww1cTIDOJkHxMN5QiKZUgyh4IxSDEINul6nLPsvX8hy7LWbfPChQ7xGAqjr2b3vAPFkisnpWe7eu8LgoyE6OmDLtjA7diZoa7OVPEycAZUphAKEvilEzvaLZd1crRjC4yceceyd8/zm3WGeffEwB585zJbdO0jWJ5SUqejky7la5Y5xeSP017agxeWDfoWdgu8HDGDV9GjQWX0CIAwI8+DX1dMUMtOcO/Opssifmxplw9o4B/euYXVXjLpkTtn1h0hjunNg2RiOpiIqCEWVXjRfdMjacdxQA+OzGg9HC9wdmFeAsJB2cHIehYyr4hxWLo+yZ3cbW7fUkEwIIBS2qIihiTSyVH/oeK5JTh52A5+cGuJS7xz9jzzfAdGAuhpYtRI2rm9n1bImxZKEtEJgIJQLZrQEGApDYqr5UEfMWNw4eTeGrdcxOR/mzoM0H524zuBokZrGLp574SU6V63CwmPg7k3ee+sN+m+OUReDH32vi4N71rGszSSkT2Fnx0mJfb+wStY8rmjwZMZUZiqVfY6G58bAjWOTIKMnmbTkNUcZfDTC5GSaQg4mxlB/CrNYUwtNDbWsbI6yrrOWjoYI8aSOGRazDAGA2eAh14yfayiB8b4zpczCJrFJYXs1ZAu1jEzABx+Jyco46Sx0b9rJgedepHnFahxhCANAmJvup6sVDpUYwlYd15pEc6oBochGA7yujIKijI+2c/miyzu/HaCvD9IZWNEF+w/Us3f/SrZva8fUpzC0SZDrXDoDTh5PZuZk6lTNVBrK9MMlpgBtrhBjcgquXh3i1q0p7k26mE01LN+yiw0bNrB8+XJMQ1hWF1tktaqHECgKJCokFFczlcX5DIW5NMffeY/eCxeVyvknP2xnb88qVi5PKEAYMuYx9TkcJ41h2OiSdVfKfZS4AltYqAi6UU+mUMPgmMenZ29x5c4o83aUleu28P0fvkJL+wrmZ8Y4e/K4MpOZGsuxYY3Oc0e2s219Le31RTIz/cQiBeIRn113tDC2a6jXljxANQUgF4FRg00t/Y8czlwc4cPjNrG4ztatL/DSS3/MyOgY585d4PSJd3AKs+zdtZojh9vYtjWGW+xXzGBYyxM1NaVeUAN+KmLDnxezvSiWEyEcbVAs2eSsxp3+KW7fG+Pug0myouT14wYxQpDL+cplKTVSSairbaepaRmtrV2cPnWRvr77FIs6f/XXf8vmrVsoOjYnT33ElStncN003V0pdu9cwfL2MKmkzErOEjFzapZTd3MYnjCGfk2m2FkvSq6oMzkV5erVaS5cGKN/wFVy4ebWDhpaUiRrZe3xyGeKTE3M8mhgWHVGGuqguxsO7m9h5coEjU0msWgRy5lVTs6aKVkBsh4IS5jC8Rqw7Hru3Jvn1JlbnDozrNb9Lbt6eOmVPyISTyoDMttxFChU628wmqFqlmALXyiNLIGLxQ38JwNCnxN4kmT0DwsQVjeqy8flKwLChfVHCTB/ATiuqoerq5XHjWYWM4QV34YSuNc8r7CIIaxW3JZiJ+SGyn4nGf3mdfq3/AyfBwhLFHXQHivPFQYsoTi1CSA0/KB6YQrVLGGZGfSB4TdiCINPW77YSgCxrHFelGNTMsUpS1SD8HHFdi4CaGVAWD3fF4Dg0jBt+ekXL1C+nPYxMPYkdvBbM5V5/PR/Bwgrx+TfmiEsLca+RmJRl+6JuParyUXV0zy+/wWYIFh7g3/3fd6kVe0XDWIDFTMjChBeuXCSt94QhjDHgb1N/PmfHGV5Wwh7/r4ChIkSIFSFtG/oIQyhK9lmXopYpIuL53P88//o5b33irQvh137DnD4qedUntbQ8ASXr3zCpUsnaWyEzVthz75aVnYZ1CYihDSZRxKWS0ChyN7C5KwQjh5XgDCe2sQnJx7ym/cu8v4n93n+pZfYdXA33VvWUNOQwnYtLCmUy3KeCvirQkjfPiAsS7Q8MjOjfPzBb7h++bSawTt8oIU9PV20NXuE9AlCzKrYDtMrIPWybofQnagCBDI3aBMm4ySYyYXp65/i1t1J7txPMz0Fy1s6qI+3MTMxyuTYIO2tKQ7sb2XPnkZqasbRFTMj84Qi7wyuIc/AdsNknRDZYgsffDzIhctZBgYl/kAK5iihcFa5Ca5fBzs3d7JtQxfxsE1Iz2BqGUxdHCSzyspe03znRnkUvAh5O0yRJBm7luEpjQ+O93Ll+jSYNRx+9gW29vRg6Qa3rl3irdd+iZUtsr7L5CcvHmDj6gYS0SxWbgjdniUZgohEhthZxfRiCIsnTUVh7MQZMYHn+nlyI+kQd4aLXLv1iEcPh9XxUb4zrrCsUBASR4NYVKej3mX9ijDbNrSybFkD9fVRwmGZS5wH0mruTNMLyrvACaTKIpZ1SKhgdctNUrDrmcsm6Ls1xYkTN+m7OYMbTvLHf/U3dG3cugAQZgUQtsCh3T5D2Nmq4RYFEAaB6YohLJYBoWAmVwszPtbC5QsW774zysB9cXeEPXvr2dWznLXr62lt1vGcCeV2GRbhiiexHjkcN4tuiD5S6vgojjy8JJ7WxOS0wZXeIfpujDEyapM1Q6zp2UnXtq0KDMZicXK5rAqDL81NKyZL3TDKx1aBurCrE3bg1Icfc/r4W9zrszi8RwxmVrJr23LqUo6a6dOZ9s1zDAtNF2a5lEds4jlRrKJk29Xj0qyO52cX73P8/B0Gxi0a21fzgx//jMaWTsaG7vP+268zOHCLZAz2713B3l0rWdVmkjSmSU/1k4p7JGMygOQqCbOtms8yTykRFCKGTJKzo0ynDTX7efpCmis3oHtNK/sPvMLTR1/g5PFTnPz0JH1XT7FqRQ27d61kx7ZaulY4mNoIhpdVUSGaLZZMYUwlTRX1gg+aXU2ukRSWG2dmzqB/YJ5rfcPcHRhnULyRdGhs1ahriivXVolzyGSzzM744FCqiFSqnq6u1Vy/fptHj+YImSF+/jd/x9Yd28gVsrz99mtcv3aWVFKjZ2cn27a009LoKUCsuTNqfth0pdkgGbECWH0HaceT5kmKyVmHe/dsPjs7xPkLeR4O+rPK9U2d1DYkSNRGFYDOZrLMTs0wPjauyNBkHDra5djDzp2tdK9uIJVycN1ZPzfVFOMeCYGRGdg4jlsHeivjEwbXbozw+rFzpLMaXWvW8cKPXqF9+Qqi8Ti262BJ80FFXgS1ZLVZSRUwXMBOlcaIKgPbi3bQUu1abUFYApSlhv/jyrDSk/iitOrGchUxELjnVgCa/PTvniFcUhL6VQGhYiy/OkO4VB35hYCwpIQNihIlBV6aIayWjH7HEH7LKO5bfLqKVKpCk5Vsu6s1y1UzhQFDKNIknyUUQBj1nUeNcCUXqWwwU5pFDFi7BQvAohtS7tGqGcJSf8Mn8fwb1nc8Dd5b6WYpS04D0UG1W1M5qLgKOFQDtAU3XLCgVL2eeuXF8tLyUG9FBlH17I9p1xdLI76tE1g+JotlBt/CC3w7DGFlga68pa8BgB77PF/EEAYmRIF02M+qLIWkl85Z8BwLGOUF8XhVr7rUDGH1m6oSygdykfKivJSe5bHP89WOyZN+ujQ7KE9fCb0I5N/iMIrEHviS0csCCF8vAcJG/vyPj7KiPYw1369YwkS44DOEml/JlACh48QpWlFq6tdz9Xye//7/XeSddx06V0HP3v3s3ncYMxRncHic3t5PudLbS2urmA4IIEyxaqVJbSKGWWYIfbt5RwGOCK6ewgitJhxbw8efDvDuR5c5deEeP/jJX7B171ZaV7YRTUaUJbqUh6VytswGlmdSKs2uoH0TLCfB94N1ZKkZwiqXdPU7MqNWMpWQtcCQSAfLZmb8Ie+//Rr3b1+hJmnxwxc3s35tDbWpLJozgskcJgVMz1UyON2J4BVDFGwRS8bRQvXMF+P0D+XUZ7x5d14xU5GQwYEdT7GydQ0P7t3heu8Z6mtDHDjYwoH9zdTUjqHLrJOYyyiJZykWxVSmJ1k7zHyuifc/GubC5TyDI2kSNa3EUo147rhykKxNwY5NBkcObGV5e5JUXGYT59GZU+BJAKKhR9HESVHMQgQUugZ5MavxGpjOxvjk9G1OnBlkNm2wa99RDjz1jCrUr10+xYfvvk57U5iDPat4/shmGhMW2JMU0oNqnlJm00LiZOjk1SycK8Htukg3I3iaMF41KsIgW4jTdz/NmSuDPBicYXa2qMBgPB6nubEDx9GZnpojny0q59CIPksqAru3R9m4fgWrupqpqzHQxdjHkwJcHBRlljOjmAtBx5Yn7EcUI5Iib0XIW3XkirUUrDo++riPjz++yfV7Fn/3n/6SjT37VED7lbOnuX7xDJnJfla0wJG9/gxhZwvY+XFlKCMMrmRMOobl5xAKsDOF4TIZH63nyqUcH32YZmYadY88dWQra9bUU98g98QMhjavGCFxYJXoEatQwHaLKutNzZ8Kg+rF8bQ6LKeO+w+yvPPuOQaHXHQzTkv3KrYf3EfL6i5SNX4YfCaTUfOHhiDQoP9ZAoRFy8MwItREEiT0KH2Xejl34j3OHL9OY0pMXkyeeWor67ob1Rwr7jiallGOnwKyS5I/lUXsRnHsMJ6bwDCbcKnjxp0p3jspLOEMhOs59NQLJGpaGH50mw/eeYtEFDZtTHHkyCZWrkjQGC0SsibIzw2RSqD+XRpBtsySmiFMydq0ZcINCk6C2azBvYdpLl2f4eI1lIx9z9597Nn7IuvWbuX1X73BqU/PMD7cx7NPr2HH1mZWdZnUpeaJR+eUFBM7TTGTJazHCYuhkjI4FNdkcc6sQRc2f9KifyDNtesj3L43xeScms4jUZuiq7uDts56zJCOYRjMz88zNDjJw4cTTE1k1LXb2NTC3Tsj6rzX15v84j/8PVu2bWI+PcOrr/03Hjy4RntbksMH17C+u5a6VI6wKdfTPAgAd2RNKcmHfWdiAYSWl+ThkMx0j3PiZJ7rN2B8EkIRiMQ1okmDSMJQ762YL5LLOBSyvrBSmg4yP7hlMxw5ZLBj+0qaGk0ce0ax94Yh662njIOkeWe7tThuk7pHRkY9fvWr49zrTxNvbOLoCz9k/bZt1NdLM8CjKM7BihUMGKby9h3Uhn6BVBVxUF03VNeo5Un/BT4EpS12KafMpUuhAPwFdV1FHlo1JbXgFyvvQcS5SgFaCqwP3Ea/kWQ0aFs+Vu8GoHWhuqxU4z4Odksu52qW8CtKRh8zrinj5ep6qXyHB7V4lbiu5Er63Qzht1B9/5s9xeLSMjjh1aCrfLFWCsuSWYwmrqO6xFBEVdCvMIYllrDUuap0WUoXUxVbV1oIqro1JZCzAKCWb4xAQlrqSFR3eaos1yvZgdXzYRUAoIBlFch7vDuycHGqdqEsnaqlnUqr5xmXAqBP7lh93Uvgd8UQft3386/ze58HCCsLZhkIloChRCGUHUUXAUL5T2UXXjWTVf4wXxMQfinznK8GBktv6YtAoYI91Y2SgCGMh4QhLAHCX1LI5jmw1weEXe0hiiVAGCn4EQmLAKHtRCkWQ9Q2rqf3fJ5/+sfLvH4MogmxtIf2ZcuU29/0bJbJqTHFfOzcJWCmme07kiQTs0QMYSslRkEKX1+e5cudIhiRJiKxNWTyjbz30S0++PQqvbdG+Mtf/O/sOLCdZHOS+dysms2RwqYaEJbKCN8ToFr9UGrqVG/spbVEnfhygaF+onzc/GPoub7rnBLNa6KMMMilMww9uMXxD37D9Oh9lnV4/PSP9tJQlyUamkZzRzG1tMrUM8UNVIoIJ4JrhZTxRyTWhuXVMjKtc/nGGB+f7mNqzqWmcTmb1u9mW/dOknod1y6f5+MP3lAF8dNPd7BvfwM1NSMKDOqagLaCyhNzJcpCFwYvQdYKMzVXz5u/fcDZC1nGJm02b9unbOGjkTw3+85w+cItoib0bIeXXtzN2u4aUoks+ewguNOE9DRhXSrwEJoblph4ZS6Rs00cs4WsU8uZCw/54Phdhsd0Nmzez8Ejz5HJu1w49x7Xrpxhz842nn9qIzs3teLkhgh5c0S0DMXsBGHDxjRsXLeIzMIJYBI3w/mchhmVYPFG5tJh7j/Kqtf57OI08VSS1tYO2to6aW1dRlvrchzbYGZ6TjUi52bnGBm8SN+1c9SlYPUKje1bJE6gg1RUZsMyxGMCfzJgzVJwChiREAXHUiAtEq8lU9DJ5JPkrXoSqW5On37Im7+5xLF3Zvh3f3OYniPP0tFUx53rV7h05lNmRu7Q1SaAUFxG6+logWJWmgEFQloRVwChGL8EgFCX4G40xsdSXLuS4fIlW7Gbq1c3sn3rBhobJCMxjVWYoC5pKIZZincBu+FQRLn3Wp5NwdHIFaPk7QTReAd37s1x6fIjPjs/qpxDu9dtYe/RQ7R0dWCmBGRrFK2CMh0pfwV+cSIblf26aMn8k0FMj1IXqyEzMUt/3xVOf/Q2926Ms7wNvv/sKg7sWUsqKZE0E3jMoQmQUsxy0IZSEr4InhPGFYlluIFwpIHp+RBvH7/NiYvDjE971Dd3oZs1pOdG6L04yMZ1Mj/ZxdFnN6nMwbiXIerMExEmXBnqFLA9G0ue3jQw9DBWUeSvkHfknCU5fuoGV27CyBR0rlrBzl1HVVRNbbKZf/5v/8KFM5dxiv381f96lPVrwjTUyDo3TtScx9QKGG4Oz3bQXGmGiOu9gasbeLpIc2uw3STX+kbovTrKrTsz6l5O1DXTvqKblWtW0dxeSyQB+XxWgW6ZnxPgNTw8w/17wwwODjEzPcu5s+PMz8PKlfAf/+P/Rvfa5YxODPLrX/9XHGeGjRs7eObIeloabZICVsXxWa5bJ43u2qqhJmunH1UjctEEjlbDvYFpTp95xLkLMDIqMSlQEPI9mCFWqt5gRFIuBZHsi/FuWId4DLpXwZ4elGS5a3kd+ZyA/iLhkIKDPnuPMJI1eFqLYn9npmP85s2LnD4zgBWO8oM/+VPWbtlKQ2MDuqGTy+WCJTVYhyVyp1y7lecm/KquPO5T2uNLcG0hKPOvYX+vXthzfbzGehJQXGgKX2EIK3tr9S67ADZWAULfwEXuKxVFoR6l/eTzTGWq3+dCoLWwhlropF+Zw6xmOIPfKEVdPVYcLEVcLHqVBWxpANCr6+sFoLUEXR9nZ78gdqLkMipOo99JRv91iuVv/ioLWLgy+1RlNKMkmD5DKIBQTGVKslFZpJVsNJAyLASET8pXqbhOLQRaAcAqxwP4a4D6mWpTGbU2VC760txg6bnKl21ZhlBiLf2O0BfR5ZVFqgrkLZg9rMDEkjth9Vnwgcm3DwYf76p983P/h/EMTwKE1ddAKaokcBlVDGHV4lp9XZfOZSk26LFz9aTYieqjVYrq8AsuxRBWAY0nHVcftH09ULj4OUs4xrei9xf1yjbmZxAuBITCEOY5qADhU6woA8L7JCLFABAKS1jFELoRLCdEPNZJ7yWLV//lFu++C5kCmFGIJcGUJUCDSBTWrA2zY8dytmxN0LXSJmxOKlMZU6zuJUdP7mNHzEtiFB3f1tz22rlzv8C779/gbG8/M1mTv/6H/8TOgwII48ykp9TsoG9SXNl8S9uYf3VUAcIF93jl+5V55EqxsQBIl5xGS78iRlgijNN0JsbHuX39Eqc/eQ+vMMO6dRF+8soOUskZwvokmiugoKiAoOnHCarCzbVNirbEODQzMxfm1v0MH5++S9+9Iom6GjbvPMDOrftZXt+FqLWuXvyM99/9NcmExzPPCCCso6ZmWIFBHxDmVdyD7dp4RkTJxjJWhImZOt56RwrDPGNTNjt6nmL9xt20taSwCjP88r//Z8YGZ1mxDP74p5vZuaON5sYi+exDcMYJiYmHzDsWTQzJm5R5IGFiXJ0CDcwXk1y/Ncvp82MMjYZp69jE+o07mZ23uX71Ix4N3OCZo8t54ZnNrO2KUUwPEHLFtKNAIT2OaVh+ZIDnYWtga5KdmFJRGVq4iXQ+yd0HGU6fu8+Nm3OMT8H6jTtYu24Ty5evpKamkWSyHs8xKeR9Y5lCvsDQ4GU+++wYI0N3VLD5mq4wB3avZ+WyOM01HoloEc1LgzOL7RbwTI+iSA91g5BIKi2NTL6Gol1Pqm4DZ04P8caxK/z6zQl++NPN7H7qWdasWMaDO31cPPMJU8N3WdkGT+0PAGGzzGcNqblMcQV1sXF0cc8NGMKQfFaYnU5y767FQH+BaMRgZVcXy5c1E48J7J7HLswSC3mERBLsihukzIfqOBLXEhE23aDg1pIrJhkaKXDqzB16r00yOQtrN65j8459bNyxiXAijG1YvuOjK7rlYNVQF6Q/Q6gAoRT5jjTETEzXQEZIo1qYwswkd69d5tg/v6EMaHdv13j6yBaVKVlfJ9JbkRSW5jMF6vpRYRoS3C6AMEQolCAcTpItJDhzZZqzvbPcfTDPxJRFOm+iOVnl3bJnV5w9B1exdWcruj5NzMkRdfKEvIJiW02JWQjryuSkKMfVlhiSOI4TYT4bZXTS4+0PbnL7AUqiu2PP02za0kNTy3IKWY9f/dOvuXXtHrXJcf7mrw+zptulJppHcyZUNIwAToO8mtnV3Lh6yGyzo4mhiknRSTEzp3Ph0gOuXhtjeNSloXkNK9duoHvjFlJ1KSIJDT1k4bhFIhHJh9SwCjrZtMvo6CzDQ0OMDA3zyfFPGR8v0NZSz8//9q9paknxaOgub/32lyoaZuuWZTx9ZA3NdQXiYZkllRiTDJorUuTS/LUwsWE0V8xe4mDUMzqR59adNAMPLXJ5CboPM5/V0EJRtFARzyjguAUcyVZ0pCGXJ2zkFeCMhgu0NAkorGXligaaGyLMzQwpQJiICVMqdbw400oDL4WnNSvZaDbdwAfv3+Kjj+4wZdkc+sEP2bx7Dx0d7YQjYTKZtA/dpPMRbN1lQBgwhxXSsJqRCtZx1bMr7WoBmCyv70Et93lb6AKFV2UsKECl1f2/4P2VmoSP783l91lmCL8BICwj0gBgqY++uE4smSku/H71HGa5Dii/p8WVwVcFhIsB6pMb8D75UlUXP9lUxi+K/NiJ7wDhH0ahHVyYVZl+fm1VuUn9IkpmBSTTzVRdOgGFIh0NmVFM03cc9ecJqpxKgxiLhSYvlQutdB88zrwFF2fpwhEE2L8AACAASURBVCvHYVRkpOVVpmqG0P/XxQ6nVTOCqosZyFDLN2FlVanuKn01hnCpDtV3gPDbvf5/3wChjxjKM4RyaVVZT3/eZ18qjP7rHKsKpCnNGFZgUen+kLvSl4wOceX8KX+GMFPg4N4G/kwAocwQpvuxsyIZLRIyxFikGhBqKgDaURlxddy5pXHi+Bhnz1oqk04KXYHBwhYmasTqPsyGjctYubKOZcss6upmCZkzmK6ADBNdsrAcmasTvjBJ3kmo8OPx6SgnTw9w6uxDhiYKNHau46d/8Zds2LGWSF2IdH4Oz5Xi83HQXdmgvjwgLANyXwe0iFn1z0aJbRWnZZGqDdy/z7mTn3Lu5MfUxAx27azjRz/aQio5RUgbVyHiygmwCvgq6amk47mNFKwG+h8UuXB1jPc/yZC1YeW6LvYdeZ6tG3dRZ6TIjMzRqwDhqyQT8Mwznezb10htzWggF/Xt8dWcjsgfjQiWniRrhRibTvHeh0Ocv5RjbMpiR89hBQi7V66ipamZ/+c//x9cvnBcMQQ/eqmdw4dWqvlOpziI54wpV8eoRIMUTAxbchI1JBy+6BlknRpm83EGBh16r6d5NBzGDLfS2tbN9KxD/91TTE085AcvdvHD57YgYe2F9H1CXpaIXlSA0NAtTGVU4V83tjy/VgehZorUMzKpc/7KMO9/fF+BnIaWZnb1HGLduo00NbfhOiIDlRGFMKJUEWMz2XNmZge4fu0kF859yMzYOKkoHNzdwq4ty1i1LE4yIoYcsxjeHI4Yy+g2jiagTVgncVQ1yRXrKDj11NRu5PTpUY690cuv3xxn39EOdh95mq0b1zLyoD8AhP2saoenDviAsL3ZJS+yWK2oPqsPCLUAEHp4MkOoZriSjI+GlGwwEgrR1NhAfW2MSKiI7s1j5+eVS6kwN6Z0WmSWM++Q16KYNU1k7DCZnOTBwWdnb3Pm/CPFCDW0pjjy7POs2biF+pYGbM2h4BVxhEEOQKAWsOfy3xVAKLl6/gyhZmlkZ7LUx+tI6B7p8VH+2//1f/Kof5aWOj9Tcs/uTlavkjGRNJ4mjqXyCAxvNDE78ZkrAbFiFiTOlgUnSf9ghGu3HS5fG+Vi74ySSAtTvWkdHNy3ko07WmhaJvNmM8Qci6hdxLDz6NiETI9IPIStu+TsPPmCQSTaRLEYYWxS4+bdGT78ZJjxWahrbWfvoedZsWodRiTO2OAUv/p//4XR++N0rcjzNz/fR3d3Uc1Ku/kxZf5kYGF4IsGW5ndUPVyRY+qmYpBzhTgDj7KcuzDArTtFcvkw6zcdZOP2nazesJGcncMRFk8vSLqIAoTqfi+KTjhMLuMxNyczwjOcPHGa4aFREvEaXnnlZSVjvnPvKp8c/w2pGti2rZOjh1bRVJcjZsrMcA7NFZZQmky+ukIT4O5G0N0IHlH0UJJMHqamTTLZBB7NctTIFFwljSacxTNlhrSAKzezbaB7FiG96BtL6ZJJWqS+xqAmaRANOczPjak8z2hMJMbCdEvciRjsJHG9JnSzjWK+nZMnHvL2b28wMD3Hpv372Pv006xevZpkKsHc/Jxv8FUaBwrmAn1Q40ct+MYwSxAGZfqvlB37JQFhUCI8jhMfr/vUTuEj1CrmcsGOWt6SqwGhv+f7rqNKpRHIR33JZqkmeJLLaMm0sdKgqajjqiuA6iZ2FfDymYyFpcLvByBcbCqzOHbiuxnCr1Pg/Vv+TrBvVOP+oCoqAcMAEGqi45ccwjCGHlI5RsIUCnOo5gj8yffA/tf/3co8j/x3uV1ZvraXlmIG0RMBOC31JBbKS0srQEUm6t/jJTBWDSKqui5l9mDhAvA4IFzUoVnqhiwNZSw6ed8xhN/21fyvDQhLMpAnfQ7/2vFZQf9v1bKRfxtAWHonATDUUDmE8VDIj524cJq33vgXipkCBwQQ/uwIy1v92Ak3Ky6jUiAsAQglk8oVI48w46MpHvSbDDxIo0fC6JEQWStPNBGntqGW5pYENbUholGLSGSccHiUmFinu3F0O4JmSRZeBEO68WY987kQI1MWfbfSvPlb3/I/1dzJoed+xK5DR2hcVosdymNJnp9y2FvMDlaz/V8MCMtDVNXGBVWA0Fci+IWCyEblz5BpEgmFuXb1Ku8cO8bZExfoakty5EgHP3p5AzWpSQzGcK1BJRsU4Gu4UmhL+HgeXaXzNFEoNvmzPucmOX0eWjoTbNjWw/a9h+juWkvM0Zl7NEbvhTO8997rJOIazzzTxYF9zdTWTGAgktGsmM2rqAdLsumEITQSZCxTZbF99KnMEGYZm3LY3rOP9Zt6WNe9nVWdG/n1L3/FRx/8D+7dGeHIQY0XX9jAtq0pTGMC3FHFEMZETmaF0K0Qnu4p1kUAYc6pZb6YYGTCpO9WkXsDMD1jUlvXxcysx6OHZ8mkp3nlx8t4+ftb6Gx1KKb7Cbk5QoZFcX4CXZd5NR8ciQTQ1nRsvZFwYjmzuTh3HuQ5ce4BH346phxsJTZgy7YeWts61JzbxNg0tqUpsCTjCp6nEwnH1DxbJj3JyU/f5fa108yOz7OxW+Po/nVsW99MTUwA4TRhbU4ZZUiOn2a6WJpN1sqhh2MUnAaKTj2p2k2cOTXOG29c59U3R1m1MUzPoaMc2LOT6bFBLp75lKnhAbo7fYZw0/o62psEEA4R1vOKIZTiUAFCYZlMWwFCcaK0rRS5bA2uk1TNDbG1SSVCxEIOupuhkJnDK1pEdHFKTfrWleI6a9Rg1C9nphBlaLig5tg+/Pg6Q6MS+xJh78Ej7D28n7rmRvJOUV0btkxyCWun+rNVcjbNL+59htDPKhVjGc3Syc5JLl8tDdEwEcfhvdd/zZVznzA55LB6JTzzdAs9O9tJpmwcJGZhXjFJwvNqmsQhmOgqS1KK7QKoGbQU6UIXA4NxPj3TzwfHx7n3AJJR+Nkr9Tx1cAMdq+MUzFHQZ4nZDlHbwbAtxTyGDAjHxXjKJufkyRcjROPtzMzq3BvIcuHSIL3XLUHYrN54gO27D1PT0Ei6UOR+3wC//L9/SWY0y46dIf7mb3ezujtLIpSnmB4Vj2M/xkHFucidLjKHkHIzlUaLzMbOZSJcvjrM+UszDA1DNN7E/kM/ZMO2bTR1LmNieoxsQTIIc0QiUgNpuMLMFqReimEQVw10XQ/Rd+M2YyPjiv3d3bODoeG79F49w8WLZ2huhh07l/PUgS6aatNEjBE0T5jLvHIVNjzNl6C7kuUaVQ9NmiOGhNCInLMOTWsErRHXMHB0HVeGmENzeKF58UtVINLwYspGKKRLkqUFTg6sNNhZEHBrZVXovSvewcIO6nIt27iGpxQdltOAGerAtVdw9rMJXnv1ElcfzNKxvpNnf/QjtmzZTENjHTPiqqN56Kaodfz90S+fSiYzpZzYJWLCqqT//jJdqdOCVMNAMbYIG5WB5EJw5f9XhWTwn1HybP3v+3/I/38ZQFjaY90gdsKvEzzPKe//5cbw4vezUK8asOqP2U8Es5WL3VJLZMcfBCBc7DL6HSD8tsvh3/XzleqjJbiu4A4oRUuYmJo4ifnh9Ka42EkEhZollI5SEExfkngGeWA+y1idc/gkyWjlk1Y6/9K9W3zzlm5yv4B7omS0TG5XR0ZUXrtauvfFDGEQIrrgZCzq+gT/9h0g/Lav2N81IFz8fqslo1XzhAuyBqsASNA1/HKS0c/Tunz541b9LJWOZ/AOgsMlm78Kph8UQPgZv33jX5QT5P7d9fzpTw/T2Wrg5R/i5R8RM/NLA0KR+DkehYIEkHfgWB3kCmG8kIZremq+STN1jIhJJAbRmIdlzeK5Q5jGJPEImJJTVoig2zE0O4ZuxZW748iUzbU7Y5w9P8ylXoilomzbe5Q/+6t/IFzbQNqZZTI9SjhmKJZOwm38omApZj/4fvDZK/dz9c+XGlwLN38fZ1bJyoPZUlnTopEIpm5w6cJFfvPq61w520tnSx2HDjXz4x+tp6lRArTHsQoPlbuo4USU5FLYE9ud9400TQGEzZy/NM75KxPcfQRty7ewesM21m7dxbK2Tsx8kakHjxQgfF8BQp1nn+5i/94WahXoFEMZnzGQ7DFLsr7MCLYeJ20bjE/HOH5yhEu9GUYFEO7ey7pNu1jVuZ3G2tVc+OwS7/z2v3Lik1727IIXX+hgT08jDfUSPTGmXCRl3C5c1DGqAaFEHRjC4jUw8Mjmel+e/gGNmdkwsXgbE5M2Dx98RmY+x8svN/CjF0UyalCYv4upAKGNlZlRNZcAQonD8AGhga03EU50MTyhcbM/y4Wr4/TdnaKutY1d+/bTtXoNdXVNwtEyPS2uoSHCobhqQqbTOQUIw2FTdeuv9Z7n/q3zjA/1kQrn2Lmpha1rG2hv1Alrs8TMNEZIjlseIyxkSZH5QgEjqmG5jRSdBlI1mzlzaoo33ujj1WOjNC6DnkN7eObIQbKzk1w4/QkTwwOsWQFH9nWyaV0tbU0uhewQYfJEtIIqNB0BBpqJK+Yygg0EFLpxioVaYtEW7KLMbs5SkwwTEQdRO0t2ZlbJu6WJI7U6Yu5jxHDMZqapYywT5vqNUU6c6OP8RZfWZRq79jzFM99/nmRDEluzmBdrS0Pm30omGgpFBPeLDxJdif5QrorS6BGKX1ijEFEzjp13iLoeLTUpBu/c5rNP3+fsiYssa4Ud22rYvrWF7m4xDpnBY0apCQwxmNGExZLnkdERceiUiA/UbKMWWsfUbDOXeod569173B+E5nr4X/58MxvWNBOtt8gxhqfPE7FdIo6HKRlvrhwERw3j2uJOK1GeZjOa3sL9h3muXh/j7IUJNTNX17KatZsPsHHHXjzDYHRqivt993nzn94gP5plyzaPv/3FblavmSdhFlQMSsgTSaYwb374eKmGKDo6WiiBTYSpuRAnz9zlWp/L7Dw0NK1hz4EX6VjVhZkQdUMaW2SdRp5w2EDXRebr4sj9I+sACVUjySObKZJL57CLNm2tjVy5cppzZz+ir++GiunZ1bOCpw6soDE1R1gfUmBN86RJJ0EpugKFmity2xIgNBDmV/7nuEmKsqbacWw5vyENPeKhhefxQrM4ciytqHqIZD+sa4Q0lSCpGENN/t2xlLOtBLOopoFo/QQM6kU1EytuowWrFjPcgees5PTJUd544yqX780Sb4vy8p/8KT27d9HS2sz0zJQaVjQeA4SyepdUXH496IezV+971QAw6Geoci/4/mI1W+lXF1J5Qd1aWu990FfaPaqloxVCYuG+UoGRwdur2nDV0VE5hNWAMPj7gpGG6l26UsNUiL6F+5ivOApAcsnboLSflULsHy9Vligaqj73E0qKxx1Fl1DgLRqlqVA8VXX6l5OMLhU7kcYLTyr7Z5ecf7NLEK0XU1JDT7NVV6J84r98bfTdT37DI/CkTO2grxJIQQVUmT4Q1AQABvJRM6xko/J9xRIG84bq8gou7qUBYdUNsuCmLr9q0NsJLkPVsK9whQtMaKoGk8tdqABE+k8SLDzlIeZFC9CC2InSDbkIHpedShfD5qVuvqVp/294moKP8jhs/zaetwpyf1tPFzyP3zD6Zl9VwLvKwro6o1I1EMrzCbJZ+k2ApQbMq49gtcPkwvm+gAVc0KWUTxF8GtVUDGSj6sMt3WF8bP1ebGn5tQ7MwiNa5gACgkt5DyiGUKz+DcYGh7h68QzvHHs1AIR1/PFPDilAqBUG8QqDChAaYhYhklGFj0T2JpJRXQUuOwJyvGY0rRVbZuMMG8dwfDZE8qr0ELpRxDALOM6sstDXNcnRAkNpD0MYdhTN9guTgp3k8vVhzl+d4tJVGJmE5nbYefBZfvYXf4ser2UmP8/o7ATxZJywbqjP43d0lwaESiJXMo6rkoWXrsDKSHxwbkvnrIyoq7UIGoZuEgmH1cudP3uW13/5KpfO3GJVRw1Hj7bwyivrSKVGCBuT6O6oL0GzY5hOTJnf2BIZEBJpZyvZQh2Xr45x+cYMD0ega90Blq/eSnvXBlqa2zEsi0kB7hdP88G7r5OKwbNPr2D/nkZqU+MY5DDFaRSRA0oItCCsKJYRI2MZjM/E+fATySHMMj5bZOe+I6zf0sOqFdtorFvFZyfP8+Zr/8gH712mZwe88Hw7B/e3071a0MpDdG0YSWsIWRohyYcUSachss4QhNpwtGbuPRAnwyz9D2Bu3sCyowyPpHn08A6uA6+83MCPf7iZ9atNsrM3Vc5bTABhPuMX3boPCP0ZQgNba0aPdPJw2OH6zRnOnR9ieMJi2drVHHj2aZZJgKJEa1iSPRimUHCVbFRm2PN5S2XiRgREGSHu3e7jTt8Z+m+dRXcm6dncxI6NTSxrMYnq88TMDIY0MOw8RkjDMfOkLRs9Iu6dSYquxHts5fSpGY69fodXj42gRWH34W5e/sH3sHNpLpz5hImhAdZ0weEAELY2OVjZYUIymyXM2BKAUEgn14lhFWsxjVrwcniuyPV0wrqnYg+sTJaoGUKTLDzL8wcQ9ShOqIUp6rkzXODMmTt89PEMI2OwZXsDB458j4NHjygwmC1myBTymOGIAoX+lhiYXChQKEDQB4O+pkuuIQlTl0ZLmKhkEuYdxZO1NjQwNzXBxbMn+fTj99DsDMuaDbasbeHg/rWEzFlMQ1xR04QMiUPIKqBhqNxi5cuoQsoLdggj2knOquXho1k+O3uPyWlobIBDB9bT2pwiFHMUqHI9Yews301TE3a9gCtAxTTwQiJ/FJOXdtKZOm7dyXD5qhgozZKsjdC5ehsbt4uUcw/zuTz9Dx9y8/JN3v6fb2FN5Nm+w+QXf7+X7jUZEqEsdkYAfDaQd4uiyFWMpqcVKYisMtyA5SUYnw7xwce3udYHOQtWrdnOzr3P0djejmPK3S6ushk0aaaFZKTGX4AFDHpODI2Er6ZC/lsuftQ8cjIe4ZPjb/Hp8be5e2eQ1ath376VPH1wFQ2JWUx3ENfJqKgZkc2amh9GrzmmMr+RKBufcvNdlyUWomhFKFhiMiWstCaXDrqSjIrTqQPFBNhJNEcGfFxMAYQC2nRXAUFk3lQAodo7ZLZUmhoOjlHAlSgVYuQKSQXKHXsFFy5M88YbvVy8NUmoDn7y7/6Cffv30N7RxvjEOJrhYZp6IAqrMpVRLGGpQe8TBY+N0ZUm4ZfYe5/ozVCu4aqR20JAuNS8Xqk+9PeNxyuVx6qtQKYpYLAECpXBl5KPVgxmKvuUKlyrdvnK3x//3OXdSzGO/nME9XC5xq0GbmXt66Iq4kmAsPq1H39PCyWsj9eZTwCEslpVvvySaHHsRAkQjnGn/yK9tz4kVpvBC4tL1XeA8GvVgP8Kv7TgEqiqe0sgTwChdGtlhlAAoT9TKEPk0kWvdhwNbvSgA+S7lPrf82+OJaIdymBt4YVYYQerb4zgximFTSsgIDdHyVVy4cWuekPVN9QSd+JChvDxG8rvZC26SRbLAIJztHBu8ts7caUF4ncCCX9H2YmVrL6vexxKn7byZ+lcLQCEylHUB/4Vt9Fq3f3i5/ExXGWmb7Gz6FIwdmEX0f+Jimz0y3zCbz5DuBB4qsu+9CjlEQaAUGRGPiAcVGYl7775Gna2yL6eOn72ygE6Wwx0axitOETUFLBRAYRyrTtqizSVd75uSPMuie2IGYyLrRewTXFVDCk5kW9ykEOT+AIzi6mJ5CmjJEqSyadZhoph0CypwCMUnRo+OnmLi9eh/xHMFyBRD13rV7P/6A9o7uzGC0dI2w6JZEoZ5Kgoh6CcLZsVlK3EA2/wRYBQXX/BrGB5zjjYr8rfrwKE/jkUMGhgGrLWGXiOy7kzn/Ha/3yVc5/eY21Xkuefb+MnfyTFcT+R0BSx0AymZ2PYCfWQK9GW7rsh8Qr1ZPJxrvaN03tzhnuPbDZse5aOrq3Ut6yhobFNrCyYGhf3xVN89PZr1Mbh2aPL2NtTR21qTIFBU4pmLFzX9Oe/FCCMkrF1JRl994MHXLySZWLeoufQ02zYJm6iO+lo38C7v/2A1/75H/no3cvs3CaAcCVHD69g25YktnULz7uHYbmEHGF0NR8QStyGHkELtStTnHsDea73pel/4DI3rzE3b/Hw0TiPHmaJReCPXmnllR9uYl23xvzkVTQ7Tcy0ca1ioORQNXEACE0smtHMdgaGbK72TnDikyGm5mDNzlU8+5MfsLx7FbOzGXLZIk2NbaTTYo4h82YhPNf/M6TLHF6cB/33uN57nGtXPsZwMhzsqWf3thbFEMaMNBE9jS4zUeLWKEylmVFXuzBPRcfE9pqoqdnG6ZPzHHv9nmII0xbsOdzCn/z0x3hWjouffcr40ABrV8KhvZ1sWFtDmwDC3IgPCFkICCV+QoHBABAWCzVYlrCcBWJRB0MmvjxDsT+67aKJNluhND9LVMCwOLymw21c6Z9V7ODx4zksB9Zt7GDbrkNs79kJIRfLK6j70oxElZTQvy2UW4oCgurIy9+DhooPCGXNE0Dk7+sSZxAOmdTW1pCen+X2rT4unD/L4P1bhIo51nbU8uKzO6iryZKMzhINibxxnpCK+FBOA8pczhOXWidMUWaGBWjKXFu2wPDgKI7tkkjEqK1NkUjGVMNFfldktJ6WU3JTTfczRx3xuZV/jyRwzAi5fBuDg8KU5rja18/VvjQrultYu6mHjdv2s3bjNqbm09y4dYcLJ87zwa/fhVmHnt1R/sPfH6B7TZZkaA47+5CQl1bKBZlvVvZJobyaKxXgZ0bqsLx6JZH+7Xu3uXJNpNOwdeceZVxT29qCpcn9IXaeGZDweFkmFUiTwx5XjLDmiVFNCM+WWV3JKg0Rj8aJhQ3ee/tVPv7gGPfuzrJ5Exw+3M1zh9dQF51Btx7hOOLmmhM1bBkQEjCEyhFV4QzJl7RxvQi2PJwwllzjItYSkUIor96bzHVqVg1YtX5HxgmkspqrWHufnBHfD1uxnEpKLA81Q5jHNeRcRNVMpafVY1nLuHY9w2uvX+LctWH0BPzs3/8ZBw8dZPmKZYyOjajfNUypu0qFpKzDfhyUP0cYRJuppu0SO6dq/i3cb5faX8sAcdFz+CpQv47zr3m/BizDs9I2GtSOS1QH5Zcr14ZKHho0WlwB4j4odF05BxXGsCyTVc+wqI5YZMpSumSCAtZnUEt5UlWfqeKkX/oswecrf87qo/N5gHBxHV35vcdnGhfV4gGnu6C69rylAGGpKHlSMP13gPDLFIu/Hz9T6bIH0u9g3kBKMekB+iBQdPEiqZIuuiksoR7x9fISvBQAQN+jL1gEFoHCJzt9fhNAWGLmFmqwfUD4+Pxiqfjz14vFgGPxzfAdIPw61+fvPSBUqNBfuJcCa5V8xqqNbcGB+HLMYOlXvh1AWMWQBTuc/CF1ZCl4Wv4ujFpI0xQgvHbxLO/95jWcnMW+XXX89Mf7WdasYzij6PYIEV3m06REFvWGv+lYrnT6hSHUMcw4mi7GAjGKrktRy2FpeWXKoSzQvYSfTaYXVPZb2LSUBFUFdktn3BEmRIapxFwmjO3Vc7M/w/0hi8GxeR6MuIzNKd8DmpZ1sH77Ppav3kBDxwoSiVo0qYKLjupgq3MV3J7V0tDFDGGZBywxh4Es1AeJgUVAUHP484OVNUAAoaxthhQRtsOFc+d5459f5/zJO6zprOHZ51p55SfdxCIPFSAUllAAoakAYVI1p8RgRKpdmxplnnO1TxjCKW7et1i76RBda3poW76V2roWxYpMToxwtQQIY14ACGupS476gFDNPVkqOF7cBgUQ2nrMB4QzcY69dZtzl9JMzMOugwfZsGM3G9fvZk33dj764BNe/eU/8u5vPmPdanjlpZU8/3Q369aIvO0ucA9d5rfEj8ILwKCweMq8ogQIc9zom6f/gc3cPOSL8GhwgocDc6pw/fHLnfzoB+tZ360xO3FZzSfFQzaeUHzBl0ATnyEUN8dmQtFOBh4V6L08xqefDDOXgVXbVvPUS9+nc/VqMpkC2UyBSCSp5KKSrmnZHvmchSPgVQ+TiKfov3OTvuufcvvGKcJann076+jZ0kRHk0HMyBCSuTdhQJSc0sU2c+paU3OSjojnmkkJQyiA8LV+xRCK0nn3oeW88vKLuMUsF8+eYGLkPt0r4ODeZT4gbHSw82NKHlsChKUMT1ekjkLAKsloLY7TgEZSzYJqMg/qFVUEizjwql1TjIKEqRHUrIpCAzvURCbczPC8ydWrw5w8dYf7DyAUhc4VG+nZt5/m9maiqZg/Uyb7nG6gCcpSC5sAQgGDwoBVTJmUAkA1xPx9XYCcvJ7EBohTpG1bjE+McffuHW5d6yUzOkhTNMSBnlWs7AzR0mBRG88R1mbUwzc+ccSLPAgyj6l5PFEZSMyIhLZbhaJQkgp0mOEQpmkS0iNqDEW+7+g5HAGFuiUTuDgSOYGOF0qihZLkiwJE8py/MM2d+4+YzTjq86/b0sPyVRuIpurJFR1u3bvP+8fe4+JH5zCzGjt3hPm7XxygW80QzmBn7hNmHlMcUZ2QD5xDOeUOmylCKNaI5dYxPG5w7O1bXL8tNiuo19l36HvUtbaQF2moZuHpWSUZ9cFPwOi4UTzJi5Q/FRgEp+BhSNSJ1Eq4Cgye/OQdHtzPsXWrzGhu4IWj60kYE2j5ASxbAGGWaERTTSl1OgOGUPNiPoBX4E3WaMkKlEZATBklufJeRKoeuIy60uDJJ3EKSYR0FfAt15liYAVUqvleTcleQ8JSiwLEERdaMWHK4RpiniM5FnVg1JErNHP58hT/8uvPOHnxtto1/uKvf8Izzz5N95pupmYmKBRzuNIQC9brskRggfGf37BdmvULGLLPUdQsqCGrwVMZZQXfDMwEy2yb2kJKwMhnRMsr/+I+8ILc6ipAqMChi+NIBJAcSx8gIo+SueqCKKTSCrg0AFZgtfzapTisperShdLOiurldwEIF1Z8PsxceLa+IHbiO0D4dYrm35/fWXg3lO8xnuyIhQAAIABJREFU6SIGUlARhvh5hAIKBRxKJ11MZkS645vNlBnFEmNX+t1qOekTWbpvAAhLmvTHtM9VgHCB7FRVvkH9+x0gfKIc4xtcoH+4gLAEJ3xpqP9VYaEWHpLFu8iTD9gXA8Iveq5F92gZEMp8UAkQ+lbhKgIBGB8a4vqls7z/m9ewA0D4Ry/vo6NZI+yNY9ijhKWwETDoVQChzEKJaYFuRNDDCRBpXTFKwfHUDJaakdLCqgB0tYQCa4YuDyl+0uDN4FqzaJL/5hZ9OZyAQ3lOs4WpuRjT8wnFaN15MMrN/mkGRmAiDRu2dbNl1wE2bN9DbW0Tmu0i1Ih/l5bAeWVzLDGB5Q5wiTlcnE+oCoESoAyaAX4L2d/ugr/7cvegGEPzZwh/fYwLJ2+wojXJ0aeaeeWVtdTWjKscQlMbU5/RcOKYtkhGRYgWGDN4NWStGNdujnHh6gRXb8GqdVtYs+kAq9fvJZFsVOYWk+OjSjL60TuvUhOD544uY9+uakAooF1iCXyLfykAy4BwOsY7JYYwbbHr4FNs2L6bdet3sKprI++/Kwzhf+GDd3rZugF+8vIqjh7qYkWHi+sMYOqDmHL9SCabnCbNd1oUZkA3fUDYfz/H9Ztz3H9gKUCIHmNweJr7dwfVeX/pxVW8/KKEa5cA4RzxkIMnFbH8uIo98A1l/OduwAi1MTYJfTdn+PST+8ospW11O/ufeY7V6zeiS/acqNkEXAiFgzQiQwrISFNSE1mbU+Rm3yVu3TjFwL3L6tjt217Djo2NdDSbChCaChBK8euff5GM2mo+TQBhXAHCmloBhDO88fpdXjs2TKwOdh9cz/eeO0oxO8fli6eZGr3PquVwYM8yNqxJ0dro4BTGMRyfIRRGRN03IqUWdjiYm7StOlynBc9NoWt5dHGm1CTeXKW8qWaC7loYqmIXyah/M1uhFJlwLVm9hpFhi2vXR7l8+RGD4sNihOlev4W1GzfT3rmCmnoJrJdrrsTMlBhCoeiFAfLzUPwZQnkZKTxLgLBkMuOpIjcUFndhh6npKS5+dppHt26gZedZs6KWnVvbWb0iRnOtg+lOEmZG7FhUs0KX+TMvpq4bRxhOYVE0OfcSWxXcvVVFvswdClCSf3GkwUReGf+oxpYy54lSJIpFjOnZWk6eHOTCpSkmZgo0tDXz9PMv0rVmE9Fkg8pqFO7r/sNB3n39Ha6dukIop7N1S4if/3wfq1aKZHQaL/+AsDcXAEL/tTHFHbZApqgRiktmaA3DEzpvf3idvns+c9jauZn9R16kuaMd1xCgK4CwgKak8iXjDzmwETwv4t+jhDG1CJMTs9h5i7AeJhWPcPLTdzh94j36780rhvCpp9bywlPrqAtPoxceYFk+QxiN6oREAqyGU8W0T9jBmHrYRYNMxmV2ziZf0NCMBI6hkykW0MIyC2nhyTot59hJ4TopPIkaUTmmcp05xBMRXM/GdWRdkYabyFOj/hoj506X85FTM7GekUIP1VK0Gui9NsGrr5/m0o0pkg3w73/+Y5597hnWrF3D9Mwk+WJWRXGUpMt+kVUylZEjHswQKtZw6S/fROzJX48DQv+6rvafqB4tKs0OljCqr1T7KoCwsvcoMXbADvqg0FcfKKln5QUeG4HzyYnqzxQQMEsCwuqfDaS1C+LXSvBs8RH097LHvyrfX5KQqdCVSx707wDhNyiE/zB/dWm2owwGS5uHDDmLsYwChD5jKMYyMtshoLD080ofrqwg/NnCyvd/R5LRcv+i+mYo5dMFN0PVDNrjc4h+YVgtLy2dx+8ko1/viv7DBIQVwKEAXGljWrLj99WOy5cDhF8ECiuv6UuHfLZLzABU51+xheJMpzwEGRsa4oYAwrd8hnDvzjoUIGyScmUcU2IHRPokYDAAhP4MoWQ5mughmUuSGaMYc3MGc9kijiGzKg6OFlIFoKfJvIx0+8MqUDsazhAyJUBcQtvn1UPYEDWuI8DRrMGmHcttYb5ocv/RJNfvDnL19iS9t6ChPcz6rXvYte8oK1etI4SBtxgQVjP7gcFCpdVbcpKrzHmq7VOK4IAxVH/6JErQ96wAQlcAKDK6JOZZJlcvX+Ht13/DuU8v09EQ5+DBRn7yynpamuaIhqfBGcEQEwg7iqFmfKTQ8FkZyQrMFnxAeP7qNBd6YXn3CjZtP8rmHUeJRGsVfJwYH6sChB7PH+1UbG59UuYTsyq0vAIII2i6DwizSjIa472PHnKxN8tE2qLn4FHWb+9h/fqtdHWt481jx3j9V/+FU8cfcPQQvPS99ezd2UJzQwHPfkjEHCcUknk9WxU1jspjEyFrTAFCsbTvH8hyo2+W+w+LSjIaidUzNDLD3du3FNB/8fvreOmF1azvhtmJS2j2PPGwg2f7USYKEKo5QoFAvjui7dVSsFI8fFTk+Inb9F4rkGqMsWv/M2za2kNDYytmKEax4JLNWgoYyj6jmpJmGE/Lks5NcvnyCW5fP62u9WUt0LOlhi1r6+hoMokKINQkukROtEhN/3/23vtJjvw88/xkZmW5rvbewTTQ8N5jMN7SibqlVrurNRRPIelCe9rdiI24+0/up7uLuNUPio3dlSiK5HA4Q3I4M/BAA42GawPTcG3Rvrpsmov3+83sqnYAZjhLDkPTZAGY7uqqrDTffJ/3ed7nMXEjBRyZb0QAYY0CvJVVezivTGUGFSBsbIdDJw7w6qnjLC7McP3aRWYmh9nUASePtLF9CRA+JeLlsSXCIHDylFulgEEh3iQFIJ+tIpupJ5eJE7F9UimbmOQOShyHmLJQwBTDmyDLUklHMcjbMdJWDD9ZSzZbwdi4Q2/vI67fnGR8UpwvK9myfS/d2/excctmTXyIZFBZh2upqGYIRZIZGMqo72swKKBQbaRS8Ji4rkMmkyFVWUk8Ic6SRXovX2Kw9yrTTx5SYfu8fGIju7Y10NkUwfZmiBuzSjJrK0Ds4ZuSjylZecIyCRCVFIQIlpptDEChMo4R4KtHPYS5dSVSxc/hicOt1AuRKLGKBrJOlNk0PHjs8+FHtxi442HYBvsPH+PYqVdpaOkM4hYEoNmMjE/y6Yefcv1ML+aix+6dEb7//aNs6FykIjKFWXxCzJgn4kTUQ1hN6Ya4hkumYBBJNlAgyfhMhNMX7zFwP60MZuxkB8dOvUfHpg5iqbhiMYXNNEwnMFAJGSmJ1ZHGuDQvotiRJP23BpmfnidqRdnQ1sLNvgtcufQpg4PjbNkCJ05u4N1TW2itymEXHytAiEhGYwa2JdsoQE4DQv2oZHYKxkZyPHw8w9SMhMEnlcNopljEkPR5YecFEArLKjmCXkoZCQlwEVZLmiki2xVA6BYkmkL4WBPTS2B50tTy8ZcAoUnBs7FiKXyjgcE705w+28+jcYeWTviT7/8zXnv9VTZv2cTU1CRFVzIrNfuov7RktAQMXwAQlvDX2gAlRFYBAAtbuNpLoOQYXWr6B/WdXpyDOcwSdlpurhgcy2X1Yum5YSi9nN9yzXwxQFi6z2s5a6hWKrGFq5RrX31AqIsRLVAQhnAtl9GvJaOfr2z8XT17PUCoOzoa0GlwJ0BQM4QRHVgvgDASwxZAaAQSlAAQaklKMEwcZBWumfW3FmsYZg3qlSToroQLbxm7p/4Zmscs746UAJ7+/TKBwDoM4Qva/i6TmZWgY/n7fdlHcq3OzpfxHss06l/GCy7dBsoA1Rd63RJzG9xNloqKZ84Qhp3HMinwqq7Zihyf8nlCDSwCiYgAwqWu34uDtbU+bime4lk740XeI+gsltvZKHc4zQ5qQKgZwpWAUOR0/+w7J2htgKgvxawwhCsAoSrQTHwEeIiDXYyZGZuREYfHo9MUEAdFCb8WaWQM30goMCgmCjWpahobfZqbDKpS4pQ3h1ecVLM62uJdRqUEUGzEiLRR8JM8nSvwaHyB/vtTXLr2kNFpqKxvZNeBl3jt9XdJxVOSjqxHhVe6jK4oCDTZJxd6eF8Ks6zK14WyV1E3r0B8E6w3xYJ0zH2VLSagsP/WLX75/odc/PQijZVxjh+t5Q+/u4v21hxxexbfGcHyc1iurR7q9m5KcexS9CpZzMe5NSQuowtcuAotG2rYd+hNDh1/j6gAQt/n6eSkAoQfBwzh26+2c+JwrQKEAgaV06hYwovBjxdTDJ1rxskUtWT0/Q/vcPlamqm0SB1PKYZwx87dbN2yjf/2X/+Wn/7ov3CrL8+f/PMKXjvZxY6uBNUVGTxnjLg9RywWpVCQ8HgBbQIG5ZHEtFrwaFCA8Fb/jGIIFxZNqmpaGJ9YYGigl0LO5b13dvOtdzazfYvP3FQvppsmFRPXxYxC3VIciqRR5hPl3Cq6KdIZm0Sqg7n5GKfPDfGLXz1VY0679+3n8NFX2bJ1OzW1jQoQinxUoifk/lOUoG1f5lxnyRYmOH/+Q+4OXCY967JnG+zbXsO2DRW01NtqfjCChGULZytulRF8WySKDjlx0HXr8M1mqqp3ce78U37y49v86KcjbNgCh46f5NjRAyzMTtJ37SKzkw8VIDxxtHU5IHQLiiXTgChguIKYDQGEC3NVjI8mGB/zqaiI0dHRRnVVjKidxTIEsGbUzK1t5rBlH+XzRAyLnB1hQeRp8RSm1UDRSTH8YJ7ea0+42T/DoydQWZNgx64jHDxyjKraWiwxQgoBoWpKCEMYAkKpz7SpjDLzC4Cg7EtpehadIvPzC1RXV1NRKe9pMXzvLrevXuHezRvMjKd56Xg9+3d3sG1DJZV2hjgzRBBZbgZbRXvIeSNSctBZnPJuAsT1bK4GhkJASZ6bj+d6OrJBnHllXRHhegEsO0Vd+zYKuSgPR9NcvTbOT96/z1wa2ja08ca779HY1o6drKQo8lpp9lgRns7McuPydc5/eIbidJ4d2yz+7b85Rmd7RgFC2x0haS1iyW7JyxydyK+FsTbIiso7UU1BWL0Fm+sDT7l9b5ZHIw6z6ThHjr/Dlh3dNDQ3acdWOa+N0FEzZGCkvSMgTOSzmtn+1S8/ZfTRCEk7ydFD+5mafMjA7Sv09Q3Q2goHDtTz1onNbGuLkHBHKDjCaGexo2L+Ihmcsgcl1FLkqHF8t4Z7Q/P0357i5q0FJSOWJUtwqBglacloML8qrLyY2QYP6YuIslEOjZbg6/lP8YCxRXHsiblRVIEcFSEiAB2YFxPbmEU03sLIaIaJqQKOuUhdS4J/8Sd/yImXjtPe3sb4xKi8iDLaKUmXgzVZsVC6ngzNZdZTJpUTbWvdLZdqoVD+H4wClGbh1nKB16zaktRy+S2hrJ+4BsNWJh99NiAMG8qr7+O6TNV3saA1UgKmSwC4HBDqurZEVDxPMrqyXirVpcsJkPB1S3t29Qzh8r0ebMUy7tHwfWfZpyyBwRAQrhVM/zUg/EK18G/9l9YBhMHNY4nhk46eFbKDGhBqxlC6YZK7o4Pq1VxCGRjUncjA+GMNSnttZk7quvBUDC+m8pO5xDbqE3otTXroHFo2kLsMzJUBzXXcRPW2rQaKIUgpP1R6sVn53N/8YK7/+X7z19ZqgRWLYKiFX1fU8fz3/d0whPp4L7sxBA2FlVu8BAKXGczIeRL0G7W26jcChGu6ly51A1dt0fN36lpuaMGhEyCoZ5jWA4QFNV+lAaGWjK4ChIGMRmXFudrS3LQaGb5f4Ny5h1y8nFHqJUsbRKvCQk53KSaSMYOKeIz2doujh9vZ2pUimUhTzD/BNMQ5T18ZmoCrxjfqcMwqHKOCTDHG6LTHjcEJzl4eYnzaobK+ne/+L/+SjR2bVKiz1gSVwJzqrK6sHCSDbalBXA4fw3Vj+Y1aiqMljjCQjCqmTABhNIZtWty/d4+Ln57m8pmzVEVtZcbyzfe20VifoSI2T8ScxBJXURVML2yLAAM9v1XwKsgUkoxMFrkxMMevz2bJuiIb3cvJV/6A7TsOKqfM8dFxrlz8jF9/9CNSUZfXT7XyyokG6lKTWIYwhLL/ZCbPxnOk8lsOCH/0036u9OVYKMCpN99m35GTbNjQqcDY3/+Pv+XimU9ZmIW/+NNODu5upK3BJR4R9naGqJVWjJsjcRa+qWb81JyfmAWZTRSK1fT2jXLx8mMePXFJplrZ1LWLbN5g+O4thu8N8o13DvPNdzfT0ZKmsDhAxM+QUDOEWTW/p4KuA+WbnJ+OX0FBYkjsejK5Cu4/SKuMvUePUVl8+8U5ctdeWts26CzCyVkFCBOJFA0NzRQKDiPjt7ja9ysGBy9SWCxQXw0H99Swe0sdHY0RlTsXFcDlp1Wz2hEIFIsiIXd6Zswn59SA2UJt/V4uXJzgp+/f5icf3OfAkVYOHjvBrh1bGHlyn2tXzjM79YSuDXB8GSCcIuIWsUWSKiYfpoAvzYbKvKQU03MzDdy7Y3H54rg6N7du7Wb3ni5qauSnT5mbGaa2CiqTkr9nkV+UyI4Iri2TvQ6+LU2XSrXPMtkoo+MuA4PTnDk/yuw81Dc2snPvQTZt2UF1XSPxuNyHhWmTTDkHQ7lohhJSDQiVckdEqz4sLCxSUVFJNBolmxWTlAiWOHwaBvlshgeDQ/T39XGz9zab2g327tjA0b0dbGyJE/WmMNwZZS4TV6660iSSps/KPNegIStrk8y/qQJYA0K5xeiBI3lYzC7ItVNBW+ceJqc9em884defDXHxMmzsquXgsaPsPXQIKx7Hj9h4Yv5kiQOLSa5YZGFygf/+//5XRgYes6HN4T/9x++wdTMkzUny80NUxbKYBQcvmyMieTlGTIHYnByOeIKiaTJfSKr16PyVYS5fzdI/CC+9vJdDx46xbedO7GhcbbsbsLnymWQ+UpQa+UKOXDHP06l5hoaGOXP6AlMTUzTXNfEnf/xHeG6au0N9nL9wmsYmOHiwg3dOdrGxtkjCHaXoLuCK06jlqH0lr2sohBcHBQjruNY7ocyYbt4qMnRPrhmIibJf7A5sPfcozZWqOslW1Gu1OPMWCz6L6Rzz8574y6iHujxllNKw1EynPBRskXOZIkUPchLJEUkQidZRcGLkChEccxqiC/zr7/8hx44fpaWlicVsWrvESiRROMsaZl8uA4ThfXo1OFn6zov0RkMcXjK9KJNMlgXTBzXAUjVZPlsY3OKX4NSSWVnZ7fiFAKFuEJQayKtB1dJ3luqrlZ+/5Heqtyf4c1lzO6g8Qxnuss0sNSbWgnTqFZeRL+G7LNugVXXIOoBQ+j6lr+WAUF/O0k/wyZBjkjv3r3ztMvoCJd5X4ynPAoQipwrLOT2/Id2+MJRemcsE0lHLEqmEgEJxLtOzCWEQbggI11KOr2a/AohSlhFWTqEHl8Sywn9tUFkCaOvpy/X1Ud6JWQ6OngkIl8wowov0fw4gXE/O+mWcO6X9Uv5qKxjZL/BGv31AGNxkliInVnbMlh/XEiAsSQuXrW9fCiBceV2FMzwvcrdbudN1x335UQoIMSU81A6RwsAoyagfSEavXQwkowEg/PYJ2hpNbH9CGcvErDKGMGAYRdonYcT5Qi2W1UH/7RwffTjIx59OqoKjvgWa29qIJ8RQJorvFnHyWWaejlFdWeStNzdy/FgHNdUZCvlhTHNemaeoQkMMFcW8wKvAMSrxrGoco4q5bIJH40V+dfomA/eeUjSSfONbf8SO7Xuoq20Kcqz0sVLYMJQHLe2QcM6zNO/57L0cdmPDtaasSBVTnoitAOz46Bj9vde4dPo0EafAti1R3nlzG61NRSoSCyqc3vTSKtfMDGdLxBFUYp7FnZUqFvNJ7j0q8vHZB9y6I518i+6dJ3np1Nts7NxMIefQe+ksH3/0IxJWnpdPNPLqiSbqJXbCWAwYQkeBQa8YWQUIf/bRXa5ezzKX8zn5+tvsPXScmpok9+7c5tNPfsboowlqU/Bn/24HWzsTVCcWsY00pi9/55Q8WEyEZG5UA8IoDiIHbmAxW8H5C/c4ffY+j0egsXkzJ156E9eP03/rCjf7zvPGa4f5xlsb6WxbxMneUaxmMuJgyayVMJt+UaxCFBBTZock8c2URLSTK1QwPWtw4+Y4t29P8WA4R2VlKxs2bmbjxi20SFajGcc0Y3p20LR58mSEu8MXGLhzhqJToLEatnUl2bu9nc6mGHVJcfFcUBEDhr+oGgkyM0hUojSi6hqRmTHHq1dOqtH4Js6ce8z7H9ziV5+M8tZ7ezly/CQbN7aqfXil5wxzU0/YskkAYbtmCBtc3Nw0plMkIi43aq6soIpv+YzaMNRiZqqV/psGv/7VI+bnoa2tnldePcKmLglbn2V+7g5VqQIViRxRyyKXyWFLY9UWKbjMggkbmsA14jh+pYoAePwkz9nzQwzddZTBT21DB907D7Jh806amuuJxyIsZhfwRI4qjJFKN9cP5TLqGoodsyI26XSGiB3FtmU+MxTfBeSFD+NPRui/cZNLZz5RxkNbN1Ty0uEtHNjZSqUt5/0UtjlL3BZjKWFvi2oGMejgrF6vQmpKSfL181QjS7bLj5LJxfDNWmrru7k9OMXpc4N88pnMDsKJl/Zz7OWX6OzaRKZYkPAHlT9oxW1MWxvZWAWTv/m//j8Gewaor87y13/1DXZ2x6iOzVJYuENVNINZzOPnMpjROBgVau4xJ2xs1KRo+WS8CtLFBFduPObCpSkFRts7Uuzee4ADh47R1NRGIl6pcgaFXRXmU/Zd3skyOT3G+NQYd+8/oudKH9ev3yefhq7OOv7TX/97UhUGw8O3+OSTH1NZ7bF3bwdvHdtER2WOlD+G6y3ieGl1Pgk7qAGhzPVphtBzGxgczHCtd5qeq5MM3ZWcRGhul1nSFsxogrybU4/qeolVWcC3clRW1TI3k+XRw0nu3RlFMuTFY8b0IwEzKB0+oQ/lTqIGEdSj6JvkpQsYSWDHapQixJf4sfgM8co0/+rffYtjxw7T0tqsmj8yQ1h09LmgNflB11ABwrCO1PmPaxujrIup1q5CVOkWArHgKaEsNPyN0D8iqCdLbF3pvVYBwqW6MLgWluZgtavoasloCAjXrqWX3bdXOo4ugb8Vjfng+2sbMYbO/SvqtjUJiSXkvCKO6zcChF8zhF+gLv49+ZXPAwiFGZQwVj0jKDmEepZQZm40SyjD/18eINSAbW1AWJIjvAggDIFk+d/h6+qh37WYwDVmCwM2YZUUsSz38Ms98GvPN34Z77EeIPwNyMGyrtEXAT5Lq3jwjzJgp9SAJdmHWuaWYidWAsIQ6Jf/vXLTtHZ/JZckz9Kh5b8pQ/h5AOHz9tXaMpSwe7fkcChFRLlkVAChchktAcL2JhPbE0MMydITMxmZIcyo01kYHAGEjl+P6zfg08atG1k++NkQv/zVGMlq2L6ni5defoXaunoFJjLpOR4P36O35xzFXJp33m7gnTd30tDgkMvdxzIXMA2ZsxJDA/m/FJ8RxaAVfAmDribr1jKfq+Cz84PcHBxlNm1y/NRb7N5ziOaWTsVYhI6wpcuvfF0IALOakwrcr9e6v4anQNk1rIlGLWPTzWYtcZPYifm5OUbv3+Pcxx+Tm5umo1VcQLvp2igmEWlwRzG9eczAHMR1JQZA2XjgSSFn1+NbDUzMxLh0bYxffvZYxW3Ij06+9AYnj71MfW0j/Teucubj94lHCpw6Ws8rxxupUzmEEkwvcR4CCCO4BcmpE4YwQTaYIfz03DhXrmcYnVpkz+HjbNm5l4hZoOfiZzy8P0Tcht3b4XvfPUxTtfgSTiuZX8TPq3xDAYKhmYx2AdWA0PXrmF+I89npAU6fHWF0DNo3dPEH3/0XuH6MnkufceXyZxw91M0br4rZilATw9hkSUSKRCNSEEpcRgHHLyjXSd8UAJDEjFRRdONkC0nSuRjTsyb9t6fpufyQR4+KCrs1t7SwfdtuNnR2kUxUkc0Vefx4jBs3bvJ49KZiPzZsgB1bUuzd3snm9lqqojliLBD10yrDEQGEAtIsA8+W0Hj5bBEKblTJRYm0srCY4tef3uGjX/XT05vhj//kVY6eeImmxmr6b12j59JpZqcfK6bpxNFOtm+toikAhEahQESccA0Bg3nNnAe9UN+KMz3Zzo1eg198dI+Hjz1icXjjzaMcOFxPW6eHZU5gGk+xrRnl5e0Vha+yFIhTAEv2V3h8FEivZW4hwtCdaXqvP+busM/sAnRu6mbn3pfYtm0LdfXVzC1M43h5TNvHlGgELdJRf+QLLpFInESigqLjarmw52FHJY1wedtpbnqG4Tv36Dl/lifD49RVwrF9bbx+cgettZCILhA1Z4hG0mrO1ffFzKQYchvr3KIULFVmP9roKZwtTYDZAFY9vtHIJ6cH+OSzIa72QX0TvPbmdzlw/DCVdTXMZhbIiRumZRCJx4jEbKyoRcyP8V//77/l1vkb2Mzyr//VEfbtqqKlpqBiHSpMyfvLYThZ0RCDIcZCCQoyA2q7ar40R4qCVc3dkTQ3bsxy/sICT6ehtraKnTsP0d29l5amTqoqGvSYjLDexSLzmWmGH9/h/sMhBu8Mc7v/Ho8f63SHbZur+D//j/9Mc1Mljx8P8uGH/wMrukD3tgZeO9jB5nqXamNSR3Aox2dtzKKBk8wlaobQ9WqZmopy/cZTzpwbZugOtLTF2LbrEDt2HcZOVlFwCywWMsSSMXL5RWXykkpV8ujBCH3XbtDTM8D0lIp6RJHmJkhCjJgCy0NJS4OxNiXjFVNSG6KxBLmCqZoQsVSejs1VfO+P3+PQ4YO0tsrMr6neL1/MBbETzwaEYSN+5R16pfDjmXXOiwDCpUpCg9CVt4XS+5U5xqqNCp65pKIKGpJfA0IZdVgLEH49Q/hlFOW/+9d4EUCo2S/FACqGUAChzBRK9IRmBlVQvWIJv3qAsLTolLol+pov0ezrgso1gWI4oFx29MoA4Zc78/fbBoRrg6jPf54+D+Q86xXXZ/jEEU3HmoRS4GA6IAilXw7UV75O+Xt+FQHh+tu0cm8tnbnKUEYkoyJbEreX08/6AAAgAElEQVQ4PRuiZggVQ/gPuJkiJw5W873vnFRh0yIXVS6jETH+yGlAKBoP01SyKc9owLCacb1m+nqz/OTHA3z00RidXRW89ta7/PN/+S+orKrG831mn45z9fI5zn32KxZm7vLS8WbefXs3jY0u2dwwpuSVCSCkEGRo6e6xmK4I61GQh9dAkSbOXLrHtRuPeDKRY8eeoxw6dorOTdu0aY5I0cqcRpfbtmkGJMy/UvDwOYBQEyLLGUJ5ee2MaOI6DoV8nvmJcT776EMmHt6jOrXIq6e2sHdXPfU1BQxvDMObwxJjDS+nLNsFH2hAKJ31Bog0slisZWza5pef9XPp6ih3HkJ9fZwjB0/Q2b6ZqfEn9F+/QEO1zWsnmpWpTF2FgIUAEMp8mgDCokQLBICwaDA5k+TK9UXOXp7mWv8k1U3VVIkhCxlGHz1WYHDndnj11AYO7mmjwhLb/UlsMcJRNvSuKowdy6aowGDJVCZfrGFq2uSTT29z8fI0c/OwY9dxvvPdP6bo2Fw49yvOn/0FbS0VHD1UzakTDdRUzitQK7JRWwyIfJGQ5ZV8UWavlPGJKXLUpAJl2WKSTEHcKWuZmoChwRl6Lvdz/36OTEb2EVRXVhGPV6qMtPHxp4yOZpDxr937YN++BnZuaaervYFaicR0Zok4M+r9tVGSZLLpQamcxCD4AgijGJFqBQgLTh3Dj7J8/Mkg5y494skY/OmffU/N5SUTEXqvnKfn8mnmpsfoliDxI8IQlgChVXSxJUsQcd+V6AQt0bPiUeWUOTnWTu9l+PkH9+kfzJHJw94DdZw41cLBIzV0dyfJ5x7gOk9UFmFcWCflNCoyVF8HhisQrQ1/PCqV3DadjXGjf5ye3gn6bkmGnmQUvsy+/bvp7t4iWRYUvRwFV4CPhyFumMqF1KRQlAgIG1tk0XaMbCar4iFiglaD6yZcuQv5Ak8nnjJ08xZnPv61Yru2bzL45puH2NlVS1OdQ8wSA6kptb9F6Kry/Z7zpZ8jcEOuFZGaSq5pBZF4G3mnhiejHj95v4ervXlmFmD/oe2cevVdNu/YStH0yHkFsk6evFvEikWIJqJEYhHixPngv71P3+leFqZHeeetdg7vb2Jrp021PYvlTBATt1dL0I8o2uK4RgLX8vGsPI6VI2+lcON1PM1YPHpkcP3GLFevTDEyomWWWzd309q8maoKcY811L7L5XLMZ54yNvWQieknpNOSe2nx9KmLk4fW5hT/4X//92zc1MT4+DA/+vHfkMvP094JL+9v4ei2Ghpi81jKubSgDGuWli+V8agBoedVU3CquXt/gYuXxYwpSzRusWXbfl5749tU17fgWyZZJ4dli9NpFLfoMTc7R1/vVXp6LnHj5h0SCQG4kguZIh63yeXmcV1hJoNmmhqlENiexPFTKnZC2MGxiXnuDY/iGVkOHNnGO994jZ07tlNfX4sdi6jYiYIAQtVb13EnempuBUMYfi/8lOURECu7Es8rE57HEH5BQLhUvZRHUCh/gX+KDOHyTtHXsRPPW+F+r3/+HEBYliUoHTFVkCtAKJldOnIiNJgRQCj/rWWjX4ZkNCjaVumoy2WN6zmEahC7/Gs5QPhCDGF411w1e1fGXpVLDn7jc+N3AQh/443+DV9gHSAnYc7CCj4TEIZv/SwwGDznK8EQrrj+hK1ad++VfhKyg9qpTMtFhU1Q4j+RjI6Ky+gFDQglduJgNX/07RN0NEWw3AkNCO18kEEoxbNI6wyKpsivGrBiLRScRq5dyfDjf+jng5+P09RmcfTEy7z17rtUVEgOocf89AQDN65y/cp53MIcb73Wwjff209Do0c2M4xhLmAEgNAw8pimtJyhKJEChoRBS15fHfOZSm4NzdI/NMGj0QyNbVs5eup1Nm/fq4wqxC1SS5lC85jy+dcyyWhZXuF6u1Gba+ifKkgYtsTDBFWZo3QcigEgPP2LD7nff4OoKeYa7Rw/soG2ZoNoZFrN4gkbZSKg2tEZ4/Iv31KfrShZdJE2YpVd3L4zy7nLd/j0XD+jIzI7ZlJdUU/UdFmYnmb7lmree2ML+3eJtFPPEAooVOyL5OY5svbG8YwEWQGEswmuXE/z2bkxLvRmsCvATkFKOv8G7NtVwZFDbRzY36SYnKS5QMKYJ+oVMUK3xwAQFiyZHZSZqqgqBGW+b2zc4/TZQW7emsHzGzl+8h2OHHuFbA6uXjnD6U9+hlOYomuTDr3fu6uamkoLvzCPK46JwnSo4y3zdQI+xWQmroxDCkWLrBNXTLEda2ZuNsLjh1lGnsxy794wjx7OMyvSNlckvBCLQS4PyWSUts4YO/c0s3NnMxuaa6hNRjAKEpI4hVmYxQjBoJ/XOyIWIeu75Bybohcnmmii6NYzMx/jVv9TZWxza3BBuVz+m+//Kbv27sOgyMXznypAuDA7qwDhiaNNbFsChDNEHYh7sj7n8cyMmpKQR6xCJLEJxh63ceWix/s/vce1m4tMzkB9Mxw6ZvLy6628994uPO8JbvEhXqFITUUVXkHAvxO4TMpMquy7omowFF05Ngksu5H7Dxe43PuQsxc9JoTBauxg+45uDhzYx8bNnVgxg4XMHAVHIgR8xRIqQ7iImAi55PNFKiur1CyczMQJgFkJCItFl0K+iJPL8/4P/5F7/YNiJcUbL23g5OEutm5KUBGbxck/wfDTRCWOQZQAzwWEQcyGth1SeXrSHMJqZXouypVrY7z/wSMmp4QBq+fUa2+zuXsXiZoU8/k0djKKY3jk3LyyL47ELOx4hAojyemffUrvJz08fvCAo4fi6lrd211NU1UOL/tYybLtmOSb5vFFvi7XU0SC3TMKGOZMk6xVQcZIkcs2MDdfRe/VcW5ef8L9uzLjmSRCJV4hyuJiTrkri4Qw68xiRAskqyLU1jfT0rKBBw9GGHkygeFH+Iu/+HO2b9/I06nH/Pe/+3+YnpuivhFO7onz2oF2Wisy2FGXeELkhwW93ikJZwTPkYxAyQSspuCmeDrjcvfeDGfP3+eB5FPG4NCRl2jfuJ1klUjxTaJ2gggJ5qez3L55gzt3bjE58VgZxhw5uluB04amaipSNunFSRzvKYY1r9yYPS+lHEpdvwrDqsejlsUc3Lo9zMXL18nk07z82kmOnzhKe0cr8biYkKHkoo6sLUoquhoQKtf2YNUtNzvRS3ooYVw1HbH+2fQlMITqvfUcwlKTeRkmDRnCJX+BtQChNHBKHgQrxzvKP8C6qqw1ZVnrOfN/mZLRco+O1bs6ZFDL+6ufAxAuls0Q/ppEdRo/OoVPDk9R4S6IXbmvnQmkc6jtkX8TNuF5y8/XP3/2Hijf9+UFZ+jWFHR4xFRGSSQ0IFQB9YYOq5dFSzmOqkzCqApQDSea1SKgsgm1sczKLy3XXPHdMEA0LNmWAFbpieWMnpZ7Ln8RbS4i711i/5dkCmoBWCoHA1nqC0pGw7vmUnerVFgufb41deJf9DxcS876RV9r2dK0bAFcfVy++Ht8OVdz+WB4eLPQC6TiB4N9rOfJApC4xtD0KmmvLnv0n6E0dOXpFzqNlj13/b2xYoYhfKICdsv3hPrOqpylNa6/VTuw/LoM5JHqrNXXlbgGChgsMYQG44ohvMAvfvYPeLkCxw9U8b1vn2BDs6065WZRAKGwdkEwvTAoiiEU441GjGibYlCuX5vmg/f7+OjDNDJ207Ghgu7uXUTFXEE65JkZ5iYfkZ6apaYaXnmlmVOnpGvsU3RGMM00hsyqyfsYBWV6Ibug4AqrWQ1WHXmnjpmFBHcfLDJwZ4L7D+eobdrE0ZffpmvnQWVGI7NJyuVtSSlePgwfSkZL+2b58ZLzpxRsH6DKJYno0mFWa4XsVRPPcZUULDMzTe+5c9y4conFuXG2d0d55aXtdHelqK3OKyfViMz6GRl8P+iOS3HkRck7cXJOEiPaQm3zTqbmLfrvjHPpyhC3bgwzJaxDGpJRFJu3a4fFqy9vZXt3ioqEMI+adcEv4LumzuSTDEhDciEt5tMxrlwd41LPDNdva7dBMZioq4W2liTHjuxg5446WloM0nP3ibNAwspgK0AoNZvoiy28WIy052mzF6uGfLGCmdkoDx5llc38+GSRmrqtvPnWd2nr2Eo2Z3DvznXOnfmI+3f7qUrBH3yrkVMnuqivsSnmpjF8AbPSAMgr6ah6Q0OK3QjRaEI5hhYdCVVPEI3Vks2Ioy3k8ybjE5M8fjLKyMg8WSG5DOX5oQBNY1Mjbe2VtHWkaGmtpCYpTIiDl5nDz81jFWUuVsLQBXQUxVIXEjZpwyFfSFJwUsQSbWTz1TwZczl/8Y5ipWfmDTZs3sabb79Dx8ZNOMWMAoS9V8+Tnptl8wYBhA1s21qpJKNeboa4a5Lw5J5YCMK8xW3TJCLzVmYlk2MNXL6YUQ6mV27A6BSIce6WbjhyzOSb39pHW6u42k7hFxapTNoqm1DAuswBq0y2ABDKNa72F7K/GpmehqGhSc73jnPjDiwUbWrrGtm5ey/Hjp+gvqkeR811ZXG8Ap7hYkZ0AH2+UCCbzVFRkVL38/IlSSVSBExhsSDmJhYNNXV8+NMP6Dl3ifHhMXZsSvLqsd0c2l9HZ5tLITesmHKRoKuIlGd8KesMYUCVbFRmiiXSoEqxxOlcJcOPc5w+P8iZCxnsOBw4dowTr75BsrZezaIuZBZIVAodLGuIAGUP0zaxoxEqrCQDl29z/XQvt29cpqFWWN0Wjh/spKszgZsdJWrmSMYcnFxazUWa8oEtF9eSWJ0iecNG0iXdSAVYjcpY68HDNEMDTxnon2B+1mNuOsfstJgGoWTA0rCwE9DQUkVrRzPN7ZtobOnk0pUb3Lh+n/l5hz/7sz9n374dLCxO88N/+C/ce3hDracHtsJ7J3fQWeORSEpGoOyXRZXj6XsFpcByChINImBeGEJh1aNMT7v09NzhSm+a8QmoqYGm5i4SyWo1262a85bJ/Pwc/bf7WFwUp1vYvDXFm2+fpHNDAzW1CRJJg2xuRjn3Yokrr5CnKVw3heNWq8zQglPF0+k8p8/2cu5Cn0wE853vfovtu7ZRU1uj6rcw1kL8RNQxDuKaSgxhSY21Cgyuqt1esPZYLvgKfimoA0PzmKXKMJxbDOu1lXeIsvqxvKG/FDiv6wbFEHquUpCEsRPBFVOGY9auqfX4k647V38FF96qyAv9/eW/t4Yj/jrGiMukuV/QVEZtcdlHeg4gFFOZMHYiBIRXy0xlvgaEL3h6/w6ftnYJr7vnsllBfowqQDUYFFZQ5KHh3yVAqAHiEiBcCrdfBxCuC57KOkblDGEIFpWBiL64Vg8oL3ceXS4HXWsVeUYO4dqq8yW5WamzpYvzZ9A7peO7pivqOodfLRBrdYS+jNNl9cKkd+lqrf3neTeNs35TWBgc12BfqYZCCAJDE2l1KMPzqnTDWX/R1Z+iPGpirc18sZiIJeQX/GMF+FsBCEvhCXrO7fN86SJKv772Igvsq4PPLnNg8lAMoZKMGoyPjnBLAOEHP9QzhAIIv3WcTa0xzMK4BoRRKdQFEOrMuKKlAWGBJlyrRVnz3xmc4LNP+zj9aYZZid6Tnl6Iu6TWNqA2Ads6YduOJDt2t9KxoZKaGo9oLK0ZQjMLYrFveOL0ruZU8qLa8iuIxpsxIq3qva7fGqf32n2G7k7SvnkvR15+lw3bD1Bw5X0dxUjKm+vZ0XB/B7A7cBktXYDhz0vnuHqmxobB00oW5XIWheeCaji4vtqX5HOMDA9z6bNPGey/qPIU33i1jUMH2ti8MUFu8TFRybwz0xRkdieu3OwV25Z3YhScOK5VQyTRTN6roOjGWMxbjD6c4F5fP2NDTyksQm0dtLfZdG2pY8vWeuIJKa4LmOTxPXnoyADPl1hzMUeJ4XsV9Fy6w/17OTXnJIYm1TUJ2jpa6NqymfbOBlIpacQ+BXcK05UZqgUlF11q4ssQUXWSqYV5FjNJksmNzM5FefLEUXETn3z2kGjSYseuo7z17h8SjdbgOFHm58a4ef0CZ09/QG6xwLe/2cTxI5sVQ+gUpqmrjSl2018yyZCd6aqVzJYICAH4rhA8crZG8fxKPD+F68mMn0tBGFrH1W6UAtEtsbMXQOwryV/EdrEsl4jhYvnycIg4DhEBgkIrhj77UQ83aZKxoVisJZ+vxrbbmV9Mcvf+Iu///DxPxhaobejkvW/+AQ1NTSQqUhQLi0oy2n+rl/T8KC2NYirTqAFhozhVzhB3TBJuRLFiEubtCajwYxRdMeFoYG62nis9s/zDjwa4ehueLkBdE6QqUS6TO3fCe+/uYsMGiwgLGP48NSmDhBWjsJhTETLKN1IiJARCeWLIJPEjFeCmmJ+BgSdFzvaN0Ts0x8ycR219Ay+/+jY7du+muaUNxy+SKy5SdLN6bC6iswqXCvUV97dyQFiQGcmITWtTKzevXOfS2QtcO3dejWYe2tXBKy+38torbXjFe8px1GJOna/lX8sat3rx1YYyKihd1qx6MBsh0szwkzzXbk1w4cogD0YkFL6e42+8yY4DB/BicQrFPI4MuqnboTR4xFFVXC0NLNtSgDA3ucidq4NcPPtzHt6f4eA+i9df2c3xI1sw/VkMOR+9NGZxgYSTx/SkYaEcVnAtD1c1xELptDDmMVw/yeJijJlpmJ91GR+bYnJ8hvm5DI4D1VX1tHa007Ghk8raGqxEFY4Z5x9+8ksuXR5SMSs/+MH/xtFjh5Txzi8+/hGXrnzEfGaWzY3wndd20d2aoEpmfBMSszKF70o0SZ54NEo+5yunXTtWi+tJTmScbNZmfCLLrVuPGZCc0PtqqaIQPIoORKWJYuu1trUFtm2Psu/gVnbt2US8Qho0wujmMKwCRiQDkQyORLIUKigWUkqeapjNpDNJHjya44MPzzAwNEJDcyPf/19/QHNrC8kKcWvV67OS7YcOo+FJENyjtQgjrOmCwPWVN8Flt9DnmNutSyItB4SlmqxU963N0i07a1c4coYRh9pURsCvyiGUcHplV12uUFEn+TNozrXAoL6zh3+u9swI65zwd9eI1ljXKX/t2nHNEak1wOrSO74YINSORGu7jApDuPg1Q/h5Kr+v6nPDCAgBgkHOoDaX0bETyljG0AxhyBiG0RNLWYRLOvIyXBR05Ne7RPQzl8tDl9aZpfk/PXy9FkO4jLFThWDZBbX8trWmqUwY+bCqo1MWcBpCJ9V/ChjJ5x7GZbr05z17LcD7vN95kZ+vvS9+PwChZnJKkRzh8deL/irGecXuKAerawHXzwdm11r8NRMYMoTaFEUjEbmhrP56PngOQaEWiOrX0Oe9doiUOHoxawmSnhgfGeVW33l+8cHf4yhAWKkA4ea2GGZ+HKMwTiymQrkUIJS+jTCEBQGEfj05MZahhrHRWW7fvKuYwsW0tirX9ztx0IhSYeVpr4+zuaWKjk11bOhqpLpOCvgFCpJDaKbBXMQQpghIVIj8yWNhUQwuYhhWDURa8M1GLvbcp69vmIePcnR2befY699i485D5B3pWksBKXM/MisYWtnrm+8S0AtvzAr3lQPCIAA4iK7QtYQOrA/XGPUbgZmCsAbC0iiDxqLD3ORTrvdcof/mOWaejrJ7RzWHD3VwcF8rljmLW3iqQtCrqqMUCwu4XlaBNslzdAQgiCGIlaIoxhBKlhnDdEwyY9P6sSB5gAbVNUlqG5PEklK45zF9CY0WgCOGHXqbVcaZmicTs4kY8zN55mdyzC9oCVxFZS3VdbXUNdSr+SJTtk8iAvx5TE+iGLJYylFQZyT4NuRsg6wlaooWbHsDDx/k6bn6hLPnHih30fZNDRw4coLXXv8mjswyulEK+Vnu3RWW8EOePHzMhnY4cqiV7i3NtDZJ7IgwBWlJMlPyS1OYHJkYE/BmCtiWfEpPBHFKXSZA2ZEcNHHckW2xNAhUR1gdF12IyUOFX8vryeuo15Rj5WG5Plao2Q0ZUNsnlzDIJyW2o4nFxUqKxXoePSnQd2OCy1fvKPnyxq4dfONb39EMtGVRzAsgvKgAYXZxlo2dwja1sq07RVODg5+bIVY0STgitXTUDJqAQmlyFN0kdrSJuTmRG07ywx8NcrUf0i68+tZJDKZYWBgmly3w7ju1ahaysy1OIirZhPNEPB9bokzUQZecQ8kIkP0ghkySLZDAcFN4+TjjmSS3hMntG+G2GDItyKznfnbvO8COnXuJV8RVkLowjZGYuHlKaHk457e8ORoyg+HfCmhFLOKROJnZDIM3B7n86TkGrgywsbGWE8dr+OY3umiom8c25nDz45rRLvsKC89SYenjOi65TFHFIUgmKWYrDvVcuTHKxauPuH1vDCMWZ2P3DvYcP0bTpo04UZmhLeK5MpsqWyj0nuwTHV8h50rCiJNwo4wMPeHy+Y/p671GQw3s39fCW28cJBkvYkekyZIh5i2SciSofkEr11REg47vkb9VdmYQ5SPXmuOkKBaT5PMW+Zyj5KKzM4t4rkU8lqKyuo4aif6QfEQzwVwO/v6nH3Px8jALi3H+9Ad/xf4DB1ScxLUb57h++wxPxm8TLWY4saeNY7s30tEhwfBTZLMjRIwsyYRHzDZxCiJThIidUgyxNB2cYoxMxmR0NK2C6qeeuoyPZFmYLpLPWMSiEexUkUSlQ6o6Qnt7HS2tNTQ0JUlVm5hqflwcQXMgDrlWEdfIMb+Yx3WriUabqazawtRMhMGheXqu3uFSzx0KTpSt27fxvT/+51TV1mBHbbX+Oq6D9GtM6Zit/AoD2AOCYa086tW/E8j5n10crnErLa3pyxvDXxYg1CDwxQFh+b19vfqzrCZexSIGv7OMRPiyAOHy3beW98VaW2z4fmFZxfJiOYRfA8IXKct/L56zlAmopXna2EOKDQGBsd8DQKiLqfLib9lNa+WQc/jMJXvk5c8uvU659r0kSXguv/YVBoQaaHzeVXjFWbzObN7nO9efxRB+cUCoFrIyWvB3DwhXMItrUMwawIT9VW0Nrs9ofT2uCQhHR7l57ZwGhLkixw9U8L1vCyCMY+TGMfNjal5FAUIjp9ilomlQEJbQTZIvClirIrPoMDE2y4PhMXw3RsRMKSAiYBCixM0idZU2DTVRauvi1DYksOMOrjtDLj+hmEFMkYxqHClmFk4xwmLOUkYSdlSkbbXMzNucPnebgYFRZWCyZcdBjrzyDh3b9ynnTsdxA9momGLoy1mfpZr1KweFpf1Tuu41bA86uUqOF/6srCiWkGuB2JpE0WyrBDtni9y9Pcit6+cYvH2R+hqTg/s6OPXSNhpqTPLZSXBnqa2WqnIe/AU8eS1DiiVxVDVYzDsqM82wYpiRGDHJ9pK6PCvFsQ5xj9pikCEQR9w/xYjHVQBKGJWQldUzV5oRlowywxNJmU8uL0DJIhavIJGIEk/YeCI19ebwvDnwspieeGyKJFHS04VpiuJaEdLCiiQrMYwW8rkarl59zNkLd7h6NU0sGWHPwcMcPHKcPfsPkU7L+IfMjxeYfvqYy5c+4VbfWeanYfdO2L93I3t2bqa6SuZ9FzCYU6YrEj1iqrQ5Z+kRCJ1Vg6DoiiRSBt0kRkBcI22siLBv+sRxPUfNJ2lAqBLvtPGKMMaiRxF1pbC6UturQECNGZyIRTpi4lVWgtfE/HyCJyMOA0NTXL85xsh4mpr6JnbvO8jb77zHQnpRzdU5hQy9PQIIr7G4MElnmwDCTrZ1V9EoktGsAEKDhFw4ChDmcK08rrjnKkDYyPxcFVevPuWH/3hLAUInavBvf/Dn2PYCDx70crWnn/374eD+GvbvbqejVebT5jHcLDFD9pOAF5nJCmfudNMHNw6OsIRJFqllppjiysAEPdfuceP2lML6GzZ1s+/gUdo62qmuS5FIRbXxR1G2MWxKLQeEckUoIlr1TnWVJ/vbybtUxauYHJni5qVeLn9yFitfZNtWj299cytdmwwqk3lM56mSCa+6t4bXakDQi9TcKbrE47VgtVBwZYY4wS9P3+T0xfuMPIXuPRvYvvcAXbt3Eq2qpChOsdIQ8vQM1xIQFPDmy1VhEDNi1MRqmBmZ4ea1C1w8/zH5dJb2Vnj9tQN0tFZSlTKxrSIJI0PKmyXmzoE0XcS8R3pcmohXvWMBhKpvYsj1lgSJTBFALldREdLpPL5rYVlx7FhSXXuWnSDnVTCzaPDDH3/GhcuPWMjY/OkP/loB9Gg0yejYMHeG+7g9dJnx+4Nsaozy2rFd7NrZRDy+SCE/RjSSIZV01P401OeTnScZkSKzFoY9rhoz6QWfbCaC4VXx5OEss9N5nKxJqrIC084QTRaoq0tQ31BJSs6BqIvjS6NGVBuiEBGHXImFscgbBtNz0liqIZFsp6Fxh5KNX7r8gE/PXOPJSIZNW3Zy4NBBDh49RDQeVay9SCjl2AgYNJV5UVn9EJ5PwR2rpPlfDoK+aoBwpTBMfyRp6P4TBIQr+tWG7+efAwhDyWh5DuHXgPDzFcBf5WcvJT5rQKgK0YjOMzJjenZwJUPoaydSNT9YJjld+pQqRiAs7J/12b8EhrD8TcOFaeVt65mxE2VPXpZzU1r8tHCxnKF6Bqj6igPCr8aZ+EUB4efb+q8OINRL7HrspL4fSfGru+OayQ0AoRSJAUMYCmjHBRD2CSD8O5ycw/EDSQ0I2+OQHVOAMJmQKloAYZ6izBBaBgXpjIvnQkEAShJ8kSx5zM5kiNtVxKPV6ntCLRm+KALEAMMlavvYUQ/bFglXHsedI1+Y1ZJUUfqpORP5CDEVel8oxjDtauLJJjL5pCrQf/1JH4+fFIjYMfYdPsWeYy/TvKmbgswQLgFCmUMLLcLD21J5wrCGfppRLQd94Qxh8DtS6S2tBWX/VtEmGgwqQOhFsH2bsUdj9N+4yKULH1PITrJ5YxUnj21n17Y2IiKNLM5hmwukknmikXlVOMixlAIp7xaYS6eVfbtlR7AE8JgREgTBTU4AACAASURBVNEKbCuGWxADCSk2NIssMjgpsCS4Uc2RBWgwZDDVp1M5ZYHjs8zjB5IsyUWLRCTSQCRNWXxPHgVFgpja6FOdKwImcBM4kSSLVpJiooZcroqRJwU+O9PP9RtPGJfCfMceDh8/wbZdu6ltqGdufg7DMqiosHCLaQb7r9F7+VN6LjykrRl2bktwYN92Nm9qIB7PYJlzmEZOwhMwVehDEYuiwGQFbYU5FPmozIk6nmZmzIgA50iQwxac8Z4Y9gRB63L+BzNK8pe6ChSra2CGDwX6TbJmlAVsjKp6fL+B6SmLK1cfcuPWCPcfpolEK9ncvY29+w9y6MgRFuYkHNxT2ZpXey4xcKuP9NwjmhtEMtqlTGUaG3w1Qxgr+sSVmrOowaA8hCF0JMi7SQHCXgUI+7gyKPYJSf7qP/5nmhptHjzo4yf/+HekkrBtq8wnbuTgno2k4rJvFogaaZVDKbJhAdRaFRC41kgunZNQxzAvDpCJFp5MO9waHOXMhVsql1Ly2rft2MSuvXvp6t5IQ3MdkWiUQlEaK8F1ETLlwZWgVpaAfJBTsSBOnvkshWyRppoWnKzH2L1HXPrkLI8Hh0hV5Hj7zRT79lTR2mCRsCU3cw2GMLjX63eV/9mYVhzideDVqlnYx+NF3v9lD+d6Fsm48OY3j7H74CEaO9spyNokB1pUF75PsSgsoV4HhHETkCg/s40YVdFqsnMFHg0PcPXSZzy8N6TO+f17qzmwt4uWpiqSCaiISPbfNBXetOjCl9xcxdFVTHi0u6vsD52VKBevasCYUZUNKK63Etcgf8s6qPS4po1v2uSdahYyCX7447NcuDzJ/CJ8/wd/zZYtu4knasnmFhmdGOZK33n6LnyMVXB45cgGjhzZRGdHkogl2Y5pYtE0TmGGWNTHjngUxSAosEYwJBPQFxdRUWdVUplsZmoyQ2ZBpNg2lZUVeP4cmGmSSVPlU6pMSnIU8pJTmdeOsMoBWBqBKXIkmVmQJkAV0Vgz1TVd3Lg1zpnzg1y4NIQVqeCV17/F4WOHqKqr0gY0getmqNzQoHD5jNuSVmbZelx2n145NxeuzC/SmF5ZZpWpPr44Q7iyhgjvN6Fk9J8WQyjX3IoZwpWAcEmoE0hGvwaEn68M/T189hJLqEtOmR0UMLgECE2biBjKmFIsyoIgC6UZuI2qEmsp5kEXs2GXvoy7W2cBWK6p1itA+ffWyhDUZjVrUOtLbGD5MVjPyTPc5pWAMLihli1kep+EA8DlhhdrHeu13aPWPit+u5LRr86Z+U8ZEK5oyYX8tsI9emahBAjlnBOziYgGaUFjYmx0RAHCjwQQ5h2OHUjwz759jC3tSfzsKEZ+jJQAQktLRvNKMmqQl5dzPHzHJSp+9iJT8+TcFnYwgYVYoAsAFcmizBELy+hiKnMwMZQo4Hk5PD+DJ2DElyJGAzZhzaKxNorFatIZg6IXIxKtZXrOoKf3Pp9+dlexgy1tjZx85W227NlPVXM7Rc9X8xrCbOhCMAynLweESwLdsiHHssI37PCqfRcwI6sKlKChE4BBkZRafoSIZ5OeW+TJgwF6e85y/8518pk0zfXwzXdPsnv7RmoqLBZmh6mIL5KILRCxBOgUFHskoeWqABNKUACQ2mfCbAQyX0NyXGV/Wgr0iMOpYnGCG7GCiQrnalAbSvrk06kAa2kMSGdeNQ3ke8LICaskx0KHUIuyTgpj7f2cAq8S3EoKkSrcigZmijaPHmW4eOmeAoOL+QiNzVs5evJVNm3dQkV1JelsmoKTxY5bVKZiqkjNLMxwd6CPX/7sH8ktesSj0NkW5a03j9PcbJOIiblMTm2PZgdzCgxGgoJUilKRfopzjBwZxxNpqI/jaVY4uFUE3ggyo6SbC8vniaVFqcGS4QX3HHXvMcmb4hiZxEg2UihIDpzETFxj4M4kmbzFrj2H6N65Xc2ASfSC5whINXFyOXp7eui/eZ1sepwNbbaaQ+veWkNTAyqY3naKxGTnGmJIIpJRDQhDhlBLRgUQXufKADixGN//s7/k4MGt5DIT/OQf/4aHw4+orYLD+ys5enA7Hc0VVFcUiEXmsZjXxjyyr+T6UvdgabLK/GgC342T8eI8TfvYlS3KsXXo/hQ/fv8zhu4KqBH3yW72HtxDx8Z2ojFxeI0HYecy9yWfdblpmQZBmiF0vaJqTkSIYBMnGUmpYLrTP/8V53/1CZnFRU6dhFdfrqSrs5KqhGzrWpLRcn2OnPcxMOKYkWpm0zEejRa4fecpF3rHuD8CyTp49w/+gK6dO4lXVpIXdliAmi8OmJ566AsiAB9Bhqjl23h5Azfnk1+cZfzJfW5d72H08RPxFeL1V7fQ3dVOXU2CyliBJNMkmNJzuoZuNoRuuNI9kf9W/hhKkSDRHWKEaOnZR2nCuHLO6VxVV2IaghnfottA0W3kh/94ngs9T5nLwL/7/l+yuWs3sVgd2XyObH6B24M3uHzmlzwcfMCWDoujh7t49ZU9tDTZxKLzOPlRstkxUhWSGVgkk5nFtMQRVgyWhKm0lfuw78Uw/TgmcSJmHDsiRlZypS+CK6+TxnUkH1Jk1rKGyjkr11bgBCog1qolZ9aSdaRZl6DoVOB6Vfz0g4tc63vE1KxHV/cuXn71PXbs6oaI8PTSuNLXqyw8AgRXMoT6J0sTE8sMjJbm5vTNbHnpseTuuX5FokdGVvz8tw4I9RoVmugsn2FfeR9fS4C58mOvnJ0MfmfJ12G911humhNs1LJotWUV7xq19lreC/reswoQfi0Z/eoUyr+jLSkDhLrPp2MnZAHS7qICCMV1VKRkAgZ16SHP03OEwc2sDMwF5deqa3rVibtk1lK6GFRRsMTIrZa+6FmyZ8ROlF+razqgloPElatOuOUlAxYNX/T7rblQlX2oEBCvPpKrWcXSnNxyAFv6r9W/88JnyLozlS/8Cv8TnxgCf6kAQ/dHvZdLBWFgHrQE/D//vigxcqXf/e3OEJafiKEL6fIbSdmWlQChqofCcy6Qki0DhKPcEED4c80QHj0QV4CwqyOhACH5USoEEBoiAcypLnxBJKNyRCV21vGJWlGlBPB9U0nDTclwEzCorm39EMFqaB6vwI+vH1LoqyJWnKSlqJLiSjKtjEY8r17N0xVcm0ze5PFImotXhujtG1HMUPf2A5x45Q2aOzcSTYkDoRSnmnELZzC1u2wZexaioaWBfvlZ+c0zdIPVheTyoMLy5+nZQo1hhXGyZKXDzTnMTU/waHiIof4+7g32MT2Z58iBek4eOcCu7k3U1ci+m8DkqS7iyStppSmg28ziC5NIXhVSatRNvYcwDjrfVc8IStddnwdLEVsBNbjUaQ8UkQoQShGmQKG+NtT+8XL4nsjNtEOn7CoZ7TFkltFL4BSS+F4NvldNTuz1zUpu3Zvg2vWHXL02rNxGm9u3sGvvUTZ0baGuuV5Z/Ys5SSa/oGbS4tGIehi+y/TYCFcunGV4aIDZqQxSix462MnOHS10dqSoqbaV/NHwZS5yUcUTqOB42Ue+sF9asqeMQpRMUR6hLDi8xuWzBo1o31dgRn/pCCRhPYsFAZFSlEax7YR6+HYdjlnD5Bw8eDhHb98D+gdGWSwYykhm74HDdG5qp6q2Ur2mHGvl7JjLc62nh4EbN1mcf0xbU4LjR7aybWstTfUGTv4pEZnJVNI7bSgjgNCjAo8q7FgTc7OVXL3ylL//0Q16+iFvw7/+/p/zyqmD6trrufQxN/vOMDs1RioOLx3tZu+OTbS32MSsWSKGZlcNI1vK91MVmjRp4goI5DybhbyHEavCM2tZyMa4cu0+N28Pc//BNHY8Tld3F1t3bGVz11YSySrFauXzYlTkE4lEVOSEOneCMXvddBAgpE1CLJlZzUMqVkXctfj1+x/y6QcfkZ7P8MorknOZYktnJdWJggL8yzJAg8KztIbJOS77KInrVzIx7TNwb5aLVx8y+ECMrWDP4b3sPnyImpYmDElQt8RBOQSEJYMtdf4rl1R9PZt+hGJWDIZsIoZHZn6agZt9DN6+wuijBbZuNti2ZQPbt25gU3sNVfE0UabwnAWKxRyuMHB+gYqUNLbFLNHBQ2TK0tSRfaGGFZWrs+xDAYKGkpDKTK8Gia4fIZtvYCFdw89+fo1zlyZ5Ogt/+Vd/ys6dR4gn65mdWyCTy/B0apKRB4P0X79MdmGCuiqTfXs2cvjAZjraYiRiabKZESxL2MIskUhRN9nEuEck6UoZIDpXSzkQy9osrrDSXIrIPJ/MjiKfS5pDwdy5L35LvmJV5W9P5PiyxifbMVIbyLoVqik3MZFl+NE8n5zuY2LSpaq2hWMnXqerew8NTTWYtpBAsraHSgwRrATrUBnYCMHg0h1tCR2GpYMGdWuN2Tx3dGXN232p2Rca0YXgqARAnzvUs05ppu91worKLGvJ+Towllka9yhrVK56pbU2uvzqWMdMZxkgXLseXY2O9VjJSlOF9erPsLZatsmhiWNZSfIMl9GvTWX+J1bEX62XXpJKBmBIYigUCIwp2ZMyllGZhNp5dIkhDHrSurMZ/G6ZZDKIGA+A1BofeZ0L4YVjJ8pfch0ApC+EZ8VOrABj4euUDfqGjKQyqngBSejai91aw8LrAMxl0tUveqqsBaS/6Gt92b9XahcsOYyqSICAHSg3lVmTCX6x7dHgb3nX7bcLCMPt1CuuBjz630sYpwzsLJOMLjUhdKdaPQJB99ioBoQfCiDMB4DwO8fY3BkAwtwoyaTc1HUkkEytKYZQXkFHxxELmjty3YqNuc4XLRVgcqPR12/AWAqQUVJHbfxiKTRSYrSkACwUJOS4GdOuJJ3zeTw6Q/+dUS5fGWRu0aehuZPd+46x79ARUuKlbovtiJYmrTbkWT7NvnZ3NjzHl3rVwQ5fu4m0tEYp6agUmYFE3vUp5rKk52Z4eO8ON3ovc6vvOhUx2NW9mQN7drB/z0aSsUVikVkVQxExC0pOKrItMVfxWcBnUXtyC8mhzmWZBZTZoLKCPNzCJQxbKrqCJEbN4gT7OWTL5Fgo+ZyY0AgjKPWr+LOImk0YSE9y50TSWIXv1VEoVjGbiTA8MkfP9WEGhsaYnM7TuWkX2/ccYMfeAyQqU8RSNkZUgt2zZPLzOF5GHfVYJELUsnEyGUaGH3JvYICH94eZnpgklbTYubONXTta2bSxkcoKi3jU0/vDm8f00xjk9IyUOusC85RS2qR2k1UXQnCOBX+ruAJXzgfZZ/peI8YfhYKBI/b8dhI7VkHETuIadczMWQwMTXPj9iP6rj8gW7SobWxjy/bdyiCjtqESO24qK3nTt4gYtnLmvdZzVQHCzPwI7c0pjh/ZxrYtdTTVi9HHBAZynEWWJ6H0ISDUQd6SFTg7XcHly+P83Q+H6BmAYkwA4fd549UTNNZVcG+oj7uD17jT38vEyFN2bq3j6IFd7OiuoSaVJyJyW1MY1qyKtggZHS0Pj+GJZFAJcAVSWzh+NY5fw8SUw517E/TdGGbw7jgVVRG2bO/mxMlT1Dc0K1WPAoS+BoQiM5ZzKLxCNL7yVWyFGPjYZlQBwrhVgZXz+OhHP6XnszNqtvUb78HhA/VsbIlRFRegn1tm4hsWo+Ulr0s1vlHNYi7Oo9Es12+Pc+7yFNNZqGur5uW336G+vZVIRUJdK2LyE0b2hGtz6erVaiQBRtKEdvOe2t64HcHJ53hw7y53bl/jzsB1lULSVGeyfctG9u/eRHurTVUqh+EtUsiJPFPiHrKkKsScS4CgrI0C8kVvrUb41EPvJ/lHRDV0ZJZamEPt9GyzmGlkaqqSD39xk3OXNSD89//h37Jv/wkSyQYmJmfI5gpKvpvPzDJw66ravoWZJ9SkIpw4upN9e1rZvDGF50ziehPKvCqZFFAssSqZJfmsAmQiqZfrwZN1VzeB5CGeTOG/1VIcGLyKIagASG3EayjjKzexAVIbSReSPHoyy8DgCL1993kyViCaqGPrtn0cO/Eq1bUt2DE/UDvoiBEFr5T7s66j9DW79Edo+1V2Q15+v12rgR5+7/NDtxWvHTYkyowHn+8yuk7toNx5dVNSAKEChnK/03eo4JdW3mdepA4pnc2rQVnweZaB5nXuXaqAWA4W1zJcfCYAX4E1Q+O1kgGbnEerTGVWSka185fP1zOEL3L4fy+fs8KRT8lBjYiSiZaMZUqgMOzcaoZQzrKSE2R552apC75eRss6VPlyyejqC6TUGVlxhq+4YPSyVZKzLjs2z8p2UcAv6OYszUKGy9fzJKHr/fxzAMKli3+tjtOLnmFfA8LlDKHel88DhKVm2VqdwADYaVvAABCFx6g8h3ClnEQfs7UBYel9VgFCBYZLgDA0mtGA8AIf/vyHFHI5jh9q4I+++zKbO1J42XH83LiapVHshp8Toac2lZGNUANdPjEBEaqRI016MfiQoks606VtVzyhcnkM3CDDwPPA8EbnzQqPKN3zFAu5OJ5ZD5EKxibn6Lt5h6vX73DtZobu7W3s3HuI3fsO075hE2ZUJs+EXdSNx1KuY2l/LI8IWSppy7ax/PpYJgtYcZGUFxL6OlRXhzAPAm7l3yJZdRxmnk5yb7Cf61d6GLw5pArN9uYKXjq+h727O2ltipKM///svfl3XNeRJvjlvmBfCQLcd5AgKUqUZFmyyvJasqq6a07V9Ey7e7r7l/lh/q055Sm7ylXeqsausWV5kWXJEvd9J0EQBEjsW+6ZcyLixr33vXwJgBRty25CJ5UgMvPlfffGjRtfxBcRdeQyBM6WUa/OoV5bQAzLQGyVQSFHVYliHyP6HOXOmftU2hrniZqKssa7L5VrmZwlr9Ba1Ok5zvlzZJNwdJP6/XGeHYcQOde0EcuiUmtDo9GJRHIQ1VoPlpczuPdgHv/+89/g1r0V6rSBbTtHcfLVN7HnwEH0bhlCI9lALV5GGWsoVVdRrRdRoSqq1TpitRgyySxSjQSqayWsLCzj3q27uHT+Im5eu4X+PuDg/q04NrYXe3YPYWigAx1tNawsTXLfumS8hGSizA+SPKYa18k1IfYFRTA0b8zeOetcKmgmUUEChBSVoXYV9XgWsUQbkul21GPU/iGBhaUETp2+h7PnJ3D7zgLmFoGhkUHsGx3FobGj3K8vmSHKKkVRwNF0igpTIaZzn5zB9YuXUVx9jH07t+DVkwdxYG+fAMLSYwb5iThFTKlKL1FGyxz9asSlv+bMoww++vABvvPdKzh/B0h0Ad/87/8r3vqL1zDQ04HbNy6jsDzLYODi2TMsR8ePDOPksZ04vHeAc1ITiTUGhURL5URQojYyAKLIcoat/kaSjPo6CuV2rBRyKFXbMbdAzctn8NOfv4+ZeeqRl8SXv/xV7Nm3D11dPRxZJrqfi+oYm45lUUAP9fyjIjS5dJ5p07FKAsvTc/jRd/4FD29NYngI+N/+0w4uKjPQWUebySFko9luJ5I9jbjTloujHutFLDWIx3PA9TtzOHPhPs5dKYHSk3ePnsCrb76JRFuWPA48vnKlYhkCfF4Hag/QLjFspHpSirwgA+qm0qhWMPt4Go8nx/F4agLXL5/H8nwV7TngxLFhvHRiF/bu7kZHnuifa2hUC0CVQCH9vop6nWjvRcST1MNR0gTZcWPAnwBCccTVyQlOdFKkUSgMYXauiyOEFPlcLgL/5//133Dk6Elk2nrweGYBZeqlQ+tYK2L87g1cu3IO925dw8zDBXbavfrSXrz+2ig624lx8RiN+mOkkkWkkpSzXWGaNeXRSv8/ihwSK0Po+8TM4G3PEVRDsWbOPkUSk6hVqfcP6R7RP41EHiuNbixU2zG/Gsf5C3fYQXf+IjCyI4v9h17CkbGT2LXnELL5Ts45L1WXOEVAOSp81HkFZZTZxLHmyBZUnu3Ros3VRhHCqNYJYeeuXsO91zCM1uWlBZ209qDQc8gAQelDyKjaAML1IoMb2WQyH475Fj6exEEpP63stmZbN3KOWrQ9E9ZN8HuDlbjNt7euMqoRwuc5hBst95/F636UkA0mak5PTempsAzlGEnbCYoSMhDUh6WMirRJc3ulV7qml0EFoJ4RB7LcZgjnEIZBkdk8Ee0oxOoOe1FUrYV3g78JdQXNZowEhOoYC485vPpREUmz0cOA1Sj0ZvkxY20CuE8CEJ8DwqcDhD6w8BvTe1DRNFF360ZzHUUJDQJD9jTanoPhVQ8XlVGZIUtF6EsOEE7hwvlP8P/95AcoF5fxxquH8M2/e5upUvXCY9SLs8hTE0HKnyHKKEUIqbgAAS/uEVdFKmmoZBRJMFEEYQhJCUcCHqk6kOKoFHmqTQKSaWmAGhmuQi2l52osh8VyEtOLZYw/eIyz56/iwpUHeEjFSFPAW1/7Ko4eP4ltO/Yi39GBGreirsj3Ge+sgc1mYsIAOwwU/T0bBcCb9UbzTpXopzb4oFYJ5UIRizOzmLhzD+dOn8G9W3dQWi1jy0AbtvS3YdtID/bu3oL9e4fR35PlcvcJrKBemUe1sohKeRHVSoGraBK9S8CgFHggOmYjVuFnpt1yo2dXGFfi2aQUCAxJdIJyyuKgqEYKjSpFyeqoEmBLJLhaZzKbRTzVhkIpjcWVGGbnGrh1ZxHj91Zx78Ej3Lq7iGw+hh27RvHSyTewd/8RdPb1AClqQUKysYoKVlEzdNd6o4IGRRjKtCyUY2kejRQWZhdx+/odnPnkY8w8vo94o4gtA+0YPbQD+3Zvwc5tXejvS3IVxUSswNTRapkqkdJ8UMRBog6SL2agoVJorTkkq0FnTSOeQSNG7T3SiCU7UI/nUKjEMTk1h/uTM7hzdwm3by9g+nEd1TrlRe7Ezj0HsGPvLozs3IZ0ngx5ie4lYwQECRAmUSsIILx28QpKq3PYv2cYr740aiKECVRLsxypIUqnBYMmh5Cq9MaTfZijCOHHU/ju99/H6RsrqGSBb/6Pt/HWm2+gv6cLt29cRSpew6PJ+5yrePfWPaaOnji0E3/3jS+hM1tHMl1EzLZtMTLClEWqIksOE2oXQH0QieDYizr6GXBR/tfCYgM/ffd9nLtwEfPLSxjcMogTLx3Hrt070dffx5FBaudC9OJEQlqz0HHCrogY5XNW+d+5VB7xagJz0/O4deEq3v3hTxAvljF6KIH/+NejOLgvjY7sGhrFKV5PduCw8UxyKhRLca6I87VKY4xT38E1nL/8AJ+cn8HUHNA33IG9Yy/i2MsvY6VaQD0ZQyabsXRWywAwdG7nZpNKK3FkEKvro4ZYo4pycQ3F1SWsLS3g+uWLuHf7JmYfL6OrHdi9ow0H9g5i9MAODPS2oyOfRCZRRrW4gHp5CbUqVZxdRYIBYYwBISEtrerMudt1oY5KOxiqm5tCrb4T9cZufPd7H+Cj06exXKrgm//9/8D23fuQzNE+rCKZzCKXb0c2ncDMowe4f+8Wbl+7jsvnLmDh8RK1BsWBPXkcPbINe/d0YWQkh76eNKpE2a4XwN4Dbh9Ca0RyYWgdRo9I70qpxivFiIj+T482xKliaiPHoLBBVYobGUwslHHt/hzuTC7g1q0pPHhYR6EEvPy5z+HAoRexdWQ3MlkqNtOGeLKMao2cW+TI0Qih5nUbG09oUnzmMSAM9w30GU5RgHCjHEJ2fDn7pdl2bLbxoimjUfaSn17gg0NhpHCEkCurCmtFzuwoh2WU1e/bC3qMOaAXBITe2MJtJzYFaNUO9q6jDDaT3uSPMAoQqmPUR4qbqDIqpaCfRwj/LGDf+jeh4I4BodCpOJeQAWHGVB4lxeMBQksXFQM2EhC2ColvKkKoXhPf/BbPeBSvutnoc5VQA69Feq7MNZsAIX2TUv3U0+J5dHwOtrjuQ8PwvT8ep56avfp2rf1UBJh74pzA54DwaQEhF0pp+nF0kegoIx0mbO5aQBO8hEeBNOX0owCKUseY5sXed0NfYlAo+27q4TTOnzuFn/z4R6iUVnDiyAG889W/wK7hftQK86gVF9CWJRmkqEaJCFKocoSwjlq9zI9kSiPgdSQpKUVMdc4dUU90tlZHtloHPbNxRBGrGtHvEvyo16T4DHnRy/E0plcKuDY5hSvX7uD2vXmsFYFcZxa79o/hS197B9u270EsmZUm9IkqYglhn7hO6jp/JhJrvc+e0cEA4ml0se4HMWi594SJ0tHeFlOQ7Kw6TRsKywXcuXEHVy9dxfjtcSzMz6JaLqKnK4tdOwaxb88wdmzvx5aeNLLJItLxApKxMlLxMlcBTVB6FBdUERDIwCRBAIMe1JieWg5IRVmWrMA90ZxSpUEqhZ+Tiq9UrKOWRLVOxWkSoCBEuUGQgTKhUphdqmN6togHDwu4c2cRDx+WsLSyikw+i/0HDuDwkRdx5MiLyLV1cc2gaqyKCgqoxVdRjRPVlSI1RJWiXhxJ1MpxNKpJxCtJxOspZGI5VEvA8vwa7t66gzu3rmHi3m08mrqPoYEM9uwawKEDW7BtpJ3zLbva4+hup6gz0UclEsb5hEbv2oiwFpHVXPIGRUWFtkc9HevIohbLYmG1gcXVOlZLwLWb93H52iRu3JR5y7f1YHBoBw6MHsfw9h3o7u9Api3FUb1YosKPBhVZqca5smyFAeFZBoSLs1Po7sjg1ReP4MA+EyEsLrBRTvCmzusmEcJqPY/VQgrp7CBWVnpx8eICfvjjD3Dh3gzQQYDwTbz15pvo6+nB7RvX0NmW5z6U9+7cwdlTp7Ews4SRrjT+8vXPY9dQL/IdBOxXpI8nywg5SEgiqLgJfXuR+x9SD5MaBrifX7Xei1isB6VyHucv3sT5i5dx5959LK0s4uQrR3Hk6AHs2bsHHZ2d0jKgVkGSwI4BcfUYAZsYOxQovzAVS6GyWsXNyzfxya9/i1vnr2J01268+nIPXjrRgeEtRWQTi2gUHzLI53w/duDQGUyOC2IJmTRRxFGo9GKx0IErtxZx9uI4Ll4Hsp3AjgOj2HXoGLbvXtRgMgAAIABJREFU34v51QUgHUdbWxsXlPL1qT0pzX6wGRzIIkGTXMuhXi0jzq07ahzZr5XLmHrwgAHhrRvXMD35iHNdtw4Cx47swZ4dW9Dfm0dHpo5MrIhMgqoFU/VkcnyVefBEF5XiR5KzTU4uLjBTi3OFXCosU2+ksFbcivmFPvzz936DC9cvIpaN47/8j/+KoZ07kMiS84LAZZpbUKRTMSwvzmF1eQFzD+dw+9pdjkrPTk1S60js2x3H6OggDuzrxchQN/LZOLJJcNGqRJIivJR/SzJMYyQPjXEoUfVQzvGrokGRU9INBAIb7ajX8qiUqHp0DIVVAn5x3Jh8hNPXbuPeZBXFMpDNpjGwZRdefu0tbN95ELl8N5ZXSkgkMkilK4gnicYsuYyGS2EcVVGAkKkLnkIOObOjIlYbAUIFolq3QaNbrdKCvLzGjcCjODvdWe4goXNQSXRQ0iMYFDJ7w6eNtjh/Iq4rNCIzb/zkAUT93Y7fVfwP2qot8jAjcgjFBm9mo7UChPI9DlS26EOoJA5TickCwke4eecMLlx/73lj+qexST5Dn2ERaDKsjE/I0ED9iqMaKZRcQqJT0MMvKqNCLxFCd30TUQsAMCOA6wJCvV7Yy9MiQmjvJeQ9Ym9WRHP7yNC6MRqtp0XNNS+Q729es5FUTVps53m3fBjrFIPvHXKLEFVxNSAyEZTY1qD4Tw8QMpQO5Q/qgfSkW0ewmc6tmwspXhK6mrcZDBSxSX5eXNB+KAwIRUr8iFZ4c6l1I6BQVr8Z1UiVUQNUpLqOtHZh0GUAYSyJ6YePcOH8Wfz7//tvWFqYw9aBXhwbPYjhwV7Ui8uol1aQSxPEoabnFVSpUEc8hgpHZqpSXZAKOtAo6nUkErRn5R44Z4ILxtSRpnLvNYoUStsEMtSpbUWNIlVU3ZIBKpVsT6KaSGJqfhG3H07h/mSJS+Pv2jOCg6PHcHjsBMaOvYhUJovZ+UUUSgWk0jEk0zQTJq+SAZo/L24+A2vir18kcG9mCYQPPQH8cq90n0LfNJHCRgzZZAZpammwuIJxyp+7cRs3rl/D/fG7KBQKSKeAro4Uto0MYEt/B4gBRxGI7k7y9LfzcypGjdkJGFKD6FUkUwWkM1SAhgDAirQcIAqYL4pKzeWiFm2o1ztQKedRLlF/xyzq9TyqyKASy2BhpYi5pUXMLi5gabWAR3NrmJ0vYGmljrUCtRfJIdfWhtHRUYwdO4o9ew6iv38IK6tFlIi6SaX3E1WAwBJFv1BBtUaPMupUeIjAf6UBzighrFKPI0U55fEMKsUyJicmcPXSJXz4/i+xtlJBZzuwbTiHQYqibu3GtpE+bBvuR2dnCslkCfX6MvfcIzqjT/XSFAMqmMHSQJTOClCtxlCuUnsEMG309r2HmHg4g7VSHbfuPsStu8CjGeDgaBa79oxh15592Lt/FJ09PWzcFyprqNSKSGfIQKfIbwmZRJZrahZXijh/+gIun7+EiXs3sbbUwNhoH3Zs60dPVxqVMuVymbYgVDCJo7s1VGqUQ9ZANteHaq0L4/dX8ZsPz2Nivoa2QeA//7ev4gtvvIb+vm6M37uDjnyeErowPzuPs6fO4cqlq1ibXcFwTzsO7N6Jzq40YiwfNMFCGTVkQM6bI5DOjhOq+tjoQKWSQ7lCDhXqU5fD4nIBDx5OYXziAe7dX8ah0T4cPz6G4ycOY2THFiTTZPySDIpe4cbs7PqII5HMSBS2CsxOzuCTDz7Bh+/9EtkG8M6XX8Gbrw9jy8AysqlpJOsLSNTmkYgR44CuQ5qC6KJC66UH6YF6PY25tS7cm4rh3JXHuHz9MSangQOHh3Fg7Di279mPtp5uLBWWmTKeb8ujWKQiSbr3/Z1qzl7VS40U0ok2NGrUjoEAYQPpJMkkua0bKBcLmJl+hDs3b+HCuTOYHJ/jIBv1mCQ57O/tQG9XGkP97ejpTKOzM4vu7hxH6k32GOJxAbhcQIZy8dgBRlH5BkrlCvcDffQ4hmvX5vGr9y/g0XwBvVuz+N//63/G8O6dSLflOObP4JEipxzFLCBF3M5KA0tzy7h19RquXT6L29cnuELw4ACwbYTG2I3tI0Po7+1CZ3sO7e1ZJLgBZwWxeA3JFOXxSbEXqhAredcEpgm4SjSwXkujWAAWF0qYnV3G9NQCVgtVjE/P4sZECcsFYGhrDnv3HcHB0aPYvW8UXd0DfL8zs3NSKTpdRzpLlFXuuWJSgoLRKGenSKgoeJZ5Gm2dmguRjLEArHT0KZeHGAI6gaJGYTsxCHScbRYVIRRbQUCfVLuVufXAIL/eDCTtkNVU9M8kPrgcAPRVfZDu6WdTtrDbPNCru0RWJfR+BtvhgITJ1Q5dY5OU0XAOoYRNKTeiiMe4eec0LlzXPoQztnABh6/Zq0meClIWFO5W7++TmnPP3//7nIEoMGi3k/UKCXWHgB/RRDmfMCnUUQKFXD3PVht1tEzHLzcwyXpHmoGdMA98r0gYBEa3jJDvWD8KZxWAZcKHvr8lIAzPvGw6ASqBLR309vCLEeA18PdmpRXFpY++P7WXN6f4WnPRf5+StdlrixLj/zhvyDyUQf9Mi8rouhgYFhFe0mgFP/vnmf13ELxZQGj+rIDQYTz//S5iqHliGm1uAoUMirRRsZE37vUp1T8JGJIzZubxPK5euoyf/+xdnPr4GgorQB+lNknDCGYUUdEByolnW8S0OaNn2m4E6lJJoFKRgJhtBm/OFik8YdoYcC84wdaUh8bFCswyU0GTVBpIpgCqUVONAem2BPoHBnHk6FEcPXYcO3fuRi7XjmSSimQQ3VEqk5JxIwawOWQ5Wh6afy9CaM/WSEDoA/9WgDBgbSiEN5FCaX7NgUMqssP/UQ+0BjfZpkelUsbFS5dw4cJ5XLl8EQsLlM8DpJNUNh7oaCPjrgvbtm3FzpGtyKKKbKOKTooCxWbR29fA8NY0EolFJGIL3D6C2zKYYanYcXSMIhP1TqDRh8XFJKamqpidpXyrTqzU05gvNvBwbgkPp6cw+XAOM3PAyhqQygDbtndix469GN62C9u378DhI4c5WpRKprn4DFFOaR3oUbd0VonUVmolVKolVCtUDKaBerXCLUooCsPBTjZyJaeRHsvzy7h3+w7OnTmNG1ev4+EDcIRjxzZgZKQLwyND2LdvB7p66LwoIJ6gOZO9rkVz6PaJ3phKSXsOijyvLle5omihWMLC4hKWlldw/cZtTDxYxcISUCgDuXZg194efOOv/wYdPf1IpdNMoZUiJUJ9pgfJKBnUlVIV+Uw7V6tcXVrD1YtX8MmHn+DKpTt4PCXrSECffmjP0N6hPUQFgmh/UOotrXeFTBr6NzlG6uAoOHVrGdyRwt/87V/h5VdfwJahHqysLKJSKiFFkTikMX5nEu//6iOcO3UWk+NVzoNLEiuY7192AT9zTq/sMw0uUISPAhb0tyqlG5px0cDKVaLLEoCWAkP79u3G62++gLHju7F1Wydy+QSKJcoJo30nYJDyMzm/rJFEtVDD6Q9P4aNf/xY3LjzGyaMxvP3WK3j15ACGBgtoVMYRqywiXqNWGWWRGePGYQolqDBUDvFEO8rVLCYX2nH5ThW/Oz+JqelZxBIZHB47hv2HDmPL1mGeVIJgdc6Ti3EUM9I5ZiiJ1hptxJilxFTOmjhSOP83Bq66ST0965U6ysUy5h7P4aPffIBL565geQEoF4GOdmDnjhiOHNmLvr42tLdl0dmZRzZHfQdJF9bQ1tbJoLBSqWOFNhRrBZGnmcczuDc+gRvXJnDjJjEtgFwHMLyzD6994XXsOrgPnf09TOKkvGoC31ISR8YWq5FzpYpqqYz743dw8cJZnD51BdMPZV2JxT0yDIxszWPH9hEMDQ0il6U0HTqVaujoyCOdpjYYdaytrVqnJrUNElBI+YPA8lIBE/encOPmHVy+UmadnW4DOvuS2L5zLw6OjmHP3oMY2baD278oR4GrapJjjO12AoM0x8quUip7s+3RDAjDdpBW1gzaBkHnt/uMdRaxjRdtU0nDRt92dL7fJnuqldOwySHrIoQCBD1Q6DKf1zdwLGgM2YmRNrCbS9aJ/JFo8Bjt9Ocd4LVoc9/ZbFOagz0MCCMA5TpVRkWp0tHRTBnVCOFzQLhZE/iz9D7dI03wxY+y2abzVKXMgEKiFHBOISUsSy6haR0cQS1Qb05UhNBZQRsDwmbgFwad3lYwZ0tws0WBI9mEEZ6UiIVyfQgjQK3ZyFHATnSav8l120ck+LI+8F/f3NiC5fdbAdbPkvQ5gNYECLmggDt8ZI2MMnvCW3iyCKHx/gWW1/gDIw4UWw3PAkLzXg9sukv5gFCjcHQzEd5GBoR0EIuxJNegCgqmD5vJJVtcWMH9u+M4/fFpnPnkDEcMq+WG13Ddu7wUqpPjzzhdKUpDe7hG1TUrVAGSet25fHatRKhTL7NTR42MLhqhMVbb2lPo7O5CR1cX2jra0DfQh/7BPgxu2YIdO7ejp7cH+WwOCXsQST8wLopA98oFVbzIIIFCawi6AkB2Bhl5mwivXZfIcG9TLnGk+GjfQB6DFNVh/6o6xULFtqYfP8bEg0ncn5jAwsIipqenMTc7j0KBSto3kEln0NHZgcHuLsTWVhArrCCXWkZ/fxkHD3bi+NEBdLUXkE7MMyCUxuQuOkljlForZOD1YG42jbt3C7hydQnjEzWUKn0oZzpRyXTjwdwylpaWOMKSTCUxMDCIrcNbMTwygpFtI+jp7UVXZye2DA0x2NIfbjZNEWNbH9DEX2M1jg4yIKTCG3UpBNOoVRCrE32SImZyFarOmqIiL9U4VpeLmLz/EON3J7gK6eOH0ygXiQJJADWN7p5O5NooGkx0SCruYloMNBooFanoUYMBYZoAYZKiHBmsLteRSlKRHAHixeIalpeW2Ejr7e9FT18Puvt7MLB1EAePHEI6T5UgTZEnHqRE1mnA3NuQ7JgakEnlOdJZWCniwX3q5XkJVy9fwt1bSyzqDHTcdjWbhvaeVN/lliEmB1KdSBQty3VmMLxzK7729pcwOrYbXT1ZFArUVmCN7y2b6sLaSg3Xrt7DhfNXcf78VVQqtPcqfH/kJOH+e3osGsBMMkUFdmi/JqjIEDVtp+gF6YZEHHEqOsM5gaInKJo1PLwdx07sxNiJHdi2sx2d3VTYqGgBIb2PgGAinkOlFMfC4wV8/P6HuHLuElZml/DW5wfw+st7cGh/Hr1dy0BtEvHKKhL1VaHQGn8Lj5aixfUEipUsGolulOudGJ/N44Pz8zh7dZZls6+vHy+++CK2bRtBZ2en+Tw1hDdaJZCfJRMQpLcZ7UVyYtq3cGCfHThkEFO/RYG5BPZpraga6YN7U5i4+wCTE5N4NDWFleUlps939bQhlW5Ivz9utC5RQIoG5rJtXNSI9GKRkuzI4ZNOI5OiYjIFBoWLCxUGXjt2dmPbzp3YvmsXRnZtR3tPJxL5tEm1Fq6H5F7Xee2SsRhS1DYiHsPKygqmH01jfPwe7ty+jckHE1hZprUFFwPr7u5ER3s7EvE4qtUKCquraG9vRy5LbcCS7KAqFmmvUh4yRdaFrcXC3gCWl1ewuLyCtUIRvf0D6B/cgsGhrQzIt46MYGBwiPVUqVxAlW7GMELo7GGbn7wPLFnSWsyuSYQS1crIrY/nKEAY1Y/P2D5+1C8iKmYkxGBFc8pyMTQ3AvexqIhes+0ln2RPnFfx1gFCznHfKELIl7BEeDeYEM3VjS1so9rdH3F2BYGiXEPtIg9Kmr9H26ICIP3TUiOMgfhko1EJnKh+YPQ5IGwt5n/Kr2wMCOWAka6tGiWkQyTNgDDFdBMChaKATQzNKA7PsjQuThVgbwvovn6KCGGQvmAv5I5Tu7+FT23uJbRgQmtt9nhFrasoxigwGAR4Ue9p8oRxwrSCv6Ax67xjzf1l1lO44UI6YWXx2ZNVUWafTUDolLqjFnrK2hiEKmQsAYI+m6ioIh1PCgglUuYODgGELIOGNlpYKzMN7f7d+7h25Tqmpx5hbaWAZDzBFUHJI82D4SppOi5uXoVEPMnROjK+qUE6AULytFNYRJnOalyLyJsiEgQiKOGe8xAl74fAIBWw6O3rld8H+tDd142urk5k81mUyyVUygQmpMk0V8+TYZg8Di2yozmC6wNCN9UKYsJgMLhOG8u9OgKk9YM6H7iaJ+sud/DSr+VyBeVKlSsjFgtF3Ls3jgeTk1heWsbKyirK5TLPS1sqg4WJKcyNT2FtmaI2wGufS+PNL+zHQF8VmdQ89zK0jckpbqMtPHjp0gwIJyaquHhxFqdOAffuc5s05AaH0bVtD6YW1xhIZLMZLiiya9duDI8Mo7Ori409ipiRPslms9ziQX+kDyCtohRUt/IZk/xSAoXVagG1GlUFLXGbC+K2UU9CmQ3qoRhHrEbt4lPIpnKoVepYXlzF4+lHGL9zDxPj43g8M4NiqcR93mpUYbRR5sg0RbLoQU6FFcIbFIkz0TmKhJHIEWW0oyOFbC6DVIros3WOjpCc7du/F9u2b0NHdwcS6SQyOarGKa0U5Ljxo8XyN84ZasSRiKWBWgyVUg2ry2vcOP7undu4f++eFDchqq62UtJ+nOYM5H54dBpS+M73txDwzSbQO9CDl197EcMjvcjkgVJpDWtrVJgmhmymGwnksDBfxIOJaVy9egvFYhXFQgFrhVUUCUAH9rzLXZJ9I7TIOkXXOaQfQ4KKQtFYjCeHnQg1oL29iyODu/cNYGi4g8Fpmiricn6i5sgnuNn5ylIJ47fu4pMPfov56Wn0d9TxlS+M4dCebgz1V5DPzCHRmEGiUUCCKnJyTqXYq9ybj/JK6ymUqnk04j1YWkvh6v0a3v3dfdydLiOXy2Hv3n146aUX0dnZxW0wpCCNrJMAcAHCgZ1sj1qptinGuqYTSBSfZZH3qVK+SUMKOKIiTLTOhZUSHk09wqPpaTycfICHU/dRLK2gVF5DqdxAsUh7GqiUiQZvmBKGDUHTTNOby0l0kZwq1UqVn7dsGcKhg4ewa89ubBkeRjKT4lzeMsXdzT7mu6LIYF3K7nD2NzniuOieqGfKVZu4P4Hbt29h/O49zM3NoVyi3D15rVatoVCoYGFeWAgUwSbfDumKghk7bW1i/9Peob3S20M5pnEkUml0dnVjeGQbBoaG0Ns3gHx7O/Jt7chm8yw/tNc5h9tUMBVAKPpBflz9BQdCglp1Q0AYcIq7z24YIQyl3TjY44Ej/TXYvtL7kmZAKMGEiJPByxPkABiBQ3K+qKbcNCCMcFBGpPoEKaP+uRU1ON9y9qvYm80YyslsbrOm9mYEIAwx5Z5HCDe2Gv7s3rE5QGg8EOZglKqjROtJI53MMX1UaKOiNCTS51M8vVYUxpSwSsVlim8SEKphJs9B5RT0nshiOc+RA1/eMppxbg4QOj9KsyZRYCMbrgnwaoJvyzH57mh3X60joK1EMaKlhZBqPqOy+9kFhJY+agwREVUygs1+CAFCmWADULSCqBosAVNHgJkHN5upUja3TQChMUGNY4aoZ8Qli6NGOVblKkrFMh5OTmGN6E2U+5bOIsHtI9Sq8SJqJKJsXCakAmaKojEUgaG8Lm2zYr7UVBKUfSaHqvQL5EYRkmOBBtra29HFEcJOtLW3ceXCOOX1pJMolotYWlpk4ERebapkKh55M5/Gqy9IzOvPaJGwD7CDnleN0Fq89qmkPOgzlSXTyLTqElkJopVlczl0dnRylczZ2TksLC6iXqtjfn4By8vL3AMujRSu/u4izr5/GlcvFnD0KPCVr2TxjbePo7+vgkx6lnu6xblXHzUnp2ihZqhQJCrDgPDhQ+Ds2Wn89sM6Hj8GBgYHsP3wcew5/jLmChWeT4q6DA8Po6u7m8GhmkDSR8tWbLEOBm5YbaoD8jeagBpFWgS8ESAsokKVICnX0ABC4ixqNzvaC4WVAhvd3V0UBW5n2STwX1hZw8T4fUxNTzMgWllZxvzCHObmZzkaRlFBAoqVMtHyBBCKMSvU43QqgVwuj97ePnYstLXnkUgl0N3dhYGBfgxvG0bfQD9SqSRKlSJW11ZZLp0Tw4/2y81J0FkiaKAm31SzNZHBwtwC5ubmsbZKrUJkfzNospWzXX9djhzHE8jn81JF2/T2I7koVoos+zt3jyCbJ55gCbVahaNKdNV0qgOJWB4xZDkySLS+UqmKYrHAc1QqFRnw0kP2gwJCiaZL3mWDm5DTutLXk0Ev4FTYA/RM1WdrVXLgFNHekUJ3TwZtnSmk0sRz1YI19BVJ1ErA44cLuHT2LE5/+DHa08DnX9qDL71+GANdNaTjBASnkE4sIhmj9ubSGoPBIAPCNEpVqqLbhkSqH4j14tbdBfz24jR+9tEjlOJJ7Ni5Ay+8cAKjhw+bqqdERTQkUD2izfbzT0IpgGP0hJFoPc2cFtbKpvJOsWmkXyHZKrlMntNbyIlDMjczM4PJyftYmJ/B8grt1SUsLC5gbXUFKysiiwQMSUfTnBMVPpMB2tqS6OrsQk9PN/L5NgZcuygqODKCvn4CWW1YKaxhlSqeVohSawI8BP44Iij8XwJ3lVKZn9ME1jo60N1N7WGWMUV5oPfGOeJPOnNpgWjSy6iUy1hbLWB2ZgZVyus1Y1NqMd93nIrEZJidQPp47569yGSyyGSz6OklZ10/2ju7kMu3yZuNI1yqOxvATfR90/aErmmj5IH+0lFARZ1K6yjgDdtOBFbU2nY+YAqCx4hx6LnqA6/IAi/KQg1fQ7SmtjnSauBaZVTqDmil0VZOSLqEX43Us0Otc1HnKToVKorJ5mbWQOJWrDN7bra4Nr8eDQh9u3YTgDCq7cRzyuinskH+yB9uCQidbeuBKkMLJUVrehOmUwIICSDSQST5dQIALZgxhWn8v1kvj1pyG+YQaguKIOgLJ+TKdPKpb2ZWwWywXLI/7X5Uc6PlkEiW0DHCG1TjCg4QhhVcCLA2RQjdRW2E0Gzejcbl7ttXPuZ3C2CiFfnmrv37elcUINQ+a2ZGbV6hP5+bHw/P6qaLyjgjUvIIvaxCs1n8BOzm/ngyLkcltZJuBuwA47qA0Fk2Yp7yZYwpRHLD1NEYF/0gJ67Sh+h3klGK/kk/QbMVFGd5cqtbj6hsNQaEZVfow/Te1DnwAaF4jsmwNBCRe1M5uMhHIeUdphIMCOlQrZABy/k+5kNsgJgok7k//rd3ePt0lwDwM2up66r3sc7xvClhiaTXGGaD21+ynulUhiOr9J0L8wsMEMj4okjI6uoaRxCoX1d7qgMXfnMJv/jhr/DTH/8a+/cDb32pD994+xj6+0tIp2e4hH8ca0hS83Z+kMFOMkQ5WRnU6j2YnGzg/PnHOHOaqsWmMTb2VRw8+TkM7D2ANdMzkkAhR16MoU3jTCRThk4oERi/CJLQHqVcfKA4EtOiqLpeBbUa0UaLqNZKqNfKHCFUKrPxaoih26BoG62x6P8kRZ+5OAwVtakxOCaDlyJg1ar8mwBQYa1gQCEVPaLxJxgM0TPRIMkgJwO8o7MdubYct03I5rJMjaXotDgWhOZcKlMTdoleiv/LVJE18U89K6hCrhQOjDOzJZvJoUo5Z2W6X8mXcoaRr7PdmRanyIvp2WlCj/wZGgM98u0ZrghZa6ygWFpjiiPfD6iuArUPySJmzkzOTWPQLhQ9iZrT5aTHpBa1YECY4PglF/2hSrBssHIOnik4RVGxOFX8JdBL0Vdy8tS4sFMiSTJJlYWJAmkajDfimJp4jFtX7uDyuTOYebiM7VuAt147hDc/dwhtqWU0yg8Rq00jm1xDKtFA0tAKOZ5EgLCRxQJRezN96Ozeza0wfvfJHbz78XX86kwV2w8N4MjYGI4cOczOCloHpcU6R45S/cQR5UCh38rAMCYo2kZEBtG0ps2FAYP8N0MTJv1IOa6U8RoTWaQ1oDUul4qs7wqFVaZtEvgieST5LJXKvIcpMpdKJpFva2PaJjkAqBpqb28vR99pvwurIs7ymMlkkMpkUCgWUCBZVBea860J/Z/HRUwAGpezlZipUauxPunr7WWnCoHXxcVlZnCQTlldXsX8/DxWVpeZhUD7JJNJIZNJ8zMV58nnshz9GxwYZIcfzYfoARNFNu3AWCZp77Iu1giYFjSif2uGu+4HUfJC4w3aEqxJNir5vF5fPKuhzRnvgZ3IpuuWJrkZ1R5wMQS+KXwf8qLTk7bVhIkaPj0g9O0yb+54PqOq5IdsxYjbDOYbuvf7NNLIHEITcfXq2hvabZD9Fms0yPXgfqIpo+HG9M8B4WZE8rP6nlaA0Iqv09iWNsrN6BsJLiiToobFVGAmQX2ECCiqUDlgKCaq87BGeXlcJCy4ccQONhG3jVpTeJGbICB012ymJ4SB5norpdCxxQb2K5IyJvU29YbeHDncWDmbe1YAbXMrAzq4FbgL/926KX8PIvgsAKZ6u0K0UduU2EWslMb3pDfyrAChTZzy9kTrthMmImE0atPxGUg6V9Mh+s6i8yelQTlFpEi/U36LWlEujm2+1WNjhvNMOTuEcmeIPkjGsD20XfsJS7WzUIMigwII9Yc+T5ER6ndGhipXwU6Q0SwUVDlYTZSSo1XuOBLAa1bXw/x2r/r5GJ7RoYV5zM6Jpv88qbAE3h8EA/KS7Ceii5GRSQbcyuoqUqk0ctk8stmcqUxHOV9xDHQO4ewvL+Mn33kX3/32P+PgKPDFL27F228fwfZtZKg9RIOaP9eXkUpICX0uf88N6anVgkQICRCeO/8IZ89QLlo3XnrpHYy+8hq6tu9EKU70RvFcE0gi45ENbgLlBFpM92qZfnV4SDEXNeSMm8LcvTh+KUpIkUGhjhZRI1pZnXId1bsggkURX/opFSgaxvEzJPlsSHEEhIxOmifKIyN5pZUn45Zpt+UyG9VkILPBbiiQCaItU/UaajaRyyCTTbHRTbKeSFLuW4OjaVyIhESMG7CfA3RKAAAgAElEQVQLzc1YreZZS+HLfmQjl4dN9y9VsAnc82scDgk68Zw4OD3l9HLI8UkU12qNH1wFMlZEHWuoVIq8DnRvsUYGjTq1a8pw7n0iIXJkAo2u0q6JlpODRGlrEiEkfdjgqCOBQnHMCCDkc5nPYMrp1955atzSvUnuJgHCeKLB/fZKRHe+cQ+Xz13GxdM30Z0Hxg7m8earBzG6pwfZOFVimUGsNotssoQkgVrjoSKCJhVMqSGHtWIGqWw/stkRTE1X8Kv3L+P98w9x4xHwyheP4/DYGEfSaN+oHPK+bTpCvDJb/Fqw/6vJyDOQ3dchSvXWs172KffGMw5pZkTQOuhkNxqce0fRNwKBxJAg6rU6MGhuSQ7TmQxH3miP0/gJGJJTguZ8bXWNI330O0WqSeb1OvaYsPrLnAkmOkfjYLpojXRvXYohxRNMQ+/u6mIZJ/p5qUh0awo6Nfi11ZVVBp2UU0jyQE63dIqYHgIO0+kkUqkMR9dpXFpNW5kCzALlIjzCEmEnnMlZ116w0g9W5DsYKXfndBNWYN0cdst5C/wkgNCabCFW1mZsoCbPYAtXoQYhAjo/3EPY5AyaPoSu2uj6Z3ZzhDBo19qv3BAQhg8wNwGW8spiFWayhP+m1zFg3osiysgU5Bs9x5H2BtUhcj/muLBEISkq8xwQfiob4zP24fUAoRUh1domh8LEILi8NIFBLi7DUUI6sLmWlihhP1roRwldgpL5CqHyOKJlwCq0dmc0XcCnjfrawhdld73ANYzGjqSSRqyT5hMFPcjNG70V4A3QWy1VVr3OQQXjX8PxwPU9rWgGUcJF965g/FkLn288fZprm/U3Sk1BiR4FLEd/hKIy4Qhh82HnIoEWLBgbRqN/rfaXo52YD7Q8SMWZIjIg62+NXm4dIQYh5YwwjYz+raDJOEgYtPJHdb1EJnhO2Vvs7xsp0EDv9YOqZDQoTZAOOz/axFEMc3l5VnqiRmjkmdO3Ivou2nX2gKFgL9EIQUDvrYIHFFsc+Z9GKL3P+vNm9nuoyAxrLxM1YqOXoxgxjPTvwtlfXMW//v3P8e2//39w9Djwxbd24utfP4QDB6jU/ThKxRk0qovIpCtIcFSI8jJptrMMCilC+GCyjjNnp3H6FLVs6MSJF97GoVdeQc+OHShzNU2TNycufAuOLYPCGPEqbQzSLSA09GU1wDmiRmOgpswEIMhQLqFWpZYRlOPmKsJKRM5kIfJXa9EjlSMVR5EnsRkNZdqIpaQXaI66BufoYqbIhfk+BUZ2H9DFNOBslkUlWQGuNXbNCyzFLNvyUN0i75eL6XaJ1Kbm7JKp8owwuwmUZkplfYvysDmX9Jk0UKcKmVRWVO9bQJ6Ljmv7Ffmb6AqKHIrzhoz1Wo2AiwBC3lv2rKXvl9YP1BNUQCJ3WpccuxhFhCtIpKiYSg1zs49x++oNXD1/CVfOzeLYIeDVE1vx8vEd6MoWkY0tINVYQaK+jHScAAgBCGlCX6dnAvsNoooOAIlerK7lcOb0OH79myu49KAGdAFvvv0O90PMteUZ8Cg92ZoVETav3c/WGUxvcjQHngZeAz/O4fuEZMHpVTF2XZRLYqxe1Esd1jayLt9jymYFRqfjYi3MjoUGEjFyjlNOdhx1KjnLzg11G8gYGYOR4421GYd6zV5Q+0HtJfmkBZNm/GbbiEND79lLK7C9VDlarCA4fD6b6snO6pKcceN80NY7psSyoRXKvtQaEhoNd7aaTo/IafSP2XxPCgi9cWoleQuCWmn2QCrGxuo/mhXi2WK6/0wOoTapN8LX+gsiCiQ56fTO25aAsJUtp/Liv+7bR81/9/8i2FEKUMkRazaSF0yxztnngHBjAfpze8cTAUKlYggpjQ8aaVafZmBIv/OB4SlbiW4Z40DVpCpnz6j6/QNC2Uhh49f8tYkCEbkd2f6Iam6vG9zbZGpg6MYL5zt+KkDYimbQSjpVoT9r6X1WgNBEiP4sAKFUCVCjJygZbv7XB4T+pwwg5JCbAkKT6E5GO0dFhGbmR+E00qFOW2fkOlNFqSoCDM3YbBEV8Sxbc4XPDVfljw1Rfd18mES6CRBa2m0IEHrGgZ+T6Wgw4YNPvOs2181Gu2TczoB6xjLeBPzsjFiAraCL5pP0nwJCiloN9+3EmZ9fw79+6z1851vfwtFjBAh34S/fPogDBygydQ/lwiPUq/PIpikioX1bExIdpD5zjR7cuVPEqTOTOHWqiBhyDAiPfO5VbNm/F2WuMOnRmz3w5+s7a4BbOrAGbZ2ZK+rKA4QKCjkiVWRQKC1CBARyNNg4inkRLLBT2p5bHI1U2DpHvHBC+aQ2E1TmXzsIMYWyQQ4OopJWDSgSuVeXQDg6H2KxGaaFgCB3h1SJU/aANL0X3aM7i2VsPUToG6nsRQ8ZYFzdks5AonJSRU8B0NYEZEBI0Xxqv+EDSg8QBvKH/QihAkKKEBIgFMqouzujjzmPUPqVMvAkYNig6FMMGWpXQIWBkhXUGgU8uH8X185fwN3rN7A6V8bJYxmcGBvB6N5eZOOLyIAAYQEpFJBkYE4UwxSos2Y9Rg8ChO1o69iBtWIe4/fW8N4vLuL0mXnM1YH9r+zDkVdexpatQ8xioIid6JtQwx3fIexRRhnL8f/USJdnAYRm8oMdatyC2Ov40Q8HbgQUigNbfldNooBc5dxbZEuTF33E0fAEMabAbVkaNWnLolYQawuLzySiKtVgtaawp+eMPLCxbmU26Px1NE69f1eEywE7GZt1zHsiSmNhKGwZOOY6GiHkF/SaIkcUSfeLygRrJOjF9czzN0To9HsGgPAZa/fIVg3qcJLDzzhkPhOA0Dt7AhPxpIDQybsFhJan7YIzG1BGuVvR8wjhs5bIP/L1NgcIdZAe7dMksFO+AiVsE3WUW1DEiZJhooQKwLRthfFCWM70EwJCc8J71l+rksV+ZUbfsAwDQnktSFdtvSAS+PjDAEIdhRh0/mFljPSm3outxm3ouqZk9LMVt983INQolkaPn+77ghEmdw01UIO6VSl1GovzDJGg9SfmQ8gglEP4WQBCHacajXq4ulwPiZh4RgsfXmaPmoi8eJTF0AkMNVTZVenKEmgyEX6DJl2unzGbtUmv8Qgr6FBQZqNVFsAai80DmNZg4TPXyKjNT5EVUS+0jFvDSeL118n3oMyzFW17tSA415G58bv1UUBIeXz0w4CwdwdOv3eNI4T/+A//gLGjlEO4Hd/4xkHs30cRnDsoFwkQziGXBkcbYg2KMJLRLZTRWr0XExQhPDeNU6dmEIsN4MQLf4nRV06id+d2lCnaxxQvZxk7f5PzRitgFy+/mcIIyRC6mGkxxbmEVdQZgBAlVACOpZQyWKN/07OJTvoXt4aGibyZKLEup4iYHx3RCCGNz9AhvciQjUJERAJ8QOjdtQcmRHZkHsg4d3NgJKxJrlprVWUzOqcJR1FMj1Axqgk8Ux9H6fAm28FE7uiZb9tF/h11z41GcghlbTnnjPmaDQbixAZgSqR6+vljrnkJR0AbWcQoIlnPsrOB2iZwY3qsYmVtFtcun8f1CxewMDWHgS7gcy+O4NDebowMJJHCPNKYR6pR4kIyVLWYKq82QC0VUuaRRK3RwTL5eKaBK1dm8N7Pb2J+AWjb3osX3nodvTuH0d7ewRRyomRy6wzTI9LeqQWEwRxCy2Tju/QKTjktYHSFz98wOpvX2ZdJPxdOq8jSs3Fe8ESqvtfeqEFqvK9veL9riky9wWCQKonSPCXJ0WFujlfMOGkYEDLbX1uEeBKmgJDX3LAqFNixrDoQHZRccw3NcRcRcaDQ+woCq0rgUMKzjQxycRlyZJgIKTkUqBovOxj880jYG8EfBeefTUAo0xcec6vdrTLwPz0g3KjtxHNA+HuyOv5ol30yQKheJ+NZM0n5VMKbqaMcJSQvr/YkNADMAkKjgp4yQugmyQcG0ZVGg3vfGXVRFAFHKVl/Gf4YgLA5qhkyADaUHInmGr/ghu9+sjc8HUCL+g42q+lApDwbgt3moLVedHeqPtkQmyiHTwYIuey2BYJBSNU8EN0fzxYQOqqnOc0NhUwiNRSpU0OJDAaiIpl+hdxnzABCrziONSZMDoXvgfe97sSJkrYXCsGET+dXXpN1c+ZJEBQqvVVopEFd4zzYFoB6EfzgAe5XGfUA2h+EMhoNCAO0cWVBmAghGbv0Q89bCRD+/Ar+7Vs/xz99+zs4Mga89eVhvMOAkOIIt1EuTqFeXUOWACHZIPUsGo2sBYTVei8eTDVw9vwjnDr9EDEM44UTb2P0lRfRs20YZW21YAhpHgZzxYgChTp8I9Q3pM06crTAgUKuKEsApFbmB4E/BolUdIYBIUWq6N8h4zm0XTTyZiOElp5J9DvP1PZogqborTH6vcIV4fLyXt9KXjH73Rrt8GTUVMe0EW2dDvPBDYtj8PVdrMZKCF+Qqm1rhdAyEJOcSwcITeQOlOenRqrZY16FXbtCxrhnmiBVBpZmigLQKWrBgLDZ0alAEfUcYvU86JlK2lAFWGr5Uq4uYnZuAqc//g0mbtxEsgq8ODaIE0cGsH0oga58EanYAgPCZKOCJEWWuI8pRaNz4Eb0cQMM651YWc3h7t1VnDnzAB/8ZgUdnW3Y/dIoXv76G6jmYlzMhYSR8utoX2jxI55KA3bEAdQKEHqOOQuNmvWx/YudS6VQ+7YL3YNEcrW1iJI8Leg0ETPRse57nH5Tun0ClGlFQJBa/NAcERjU+VLwxaMnyqgCQp9NYZwyetZxGw6b66sRUjeK5rsO2jfNdE633xUQ8rN2X2bFrNVFBRCKjifnQYaLW/k/gci2fSHqbPR1p8h61NiaWVtB4LZZ+2w9wyCaGvocEG4QIdwIEGpj+lUU8Rg375zBhevPi8o8sYX6GfpARNDDjM7zfFpqDG1U179IqDFUWVRaUEhxGUP9MblJrpgMeb5DgNAc84a344wX691qVfDFV4AukmDd3gFnUFApNSuG9SKEIcWkEcLIKqPBMbmxyEHE//cTeX3KaMCCUcUaBWKd0m2+DzEMokCKGK9ipLqfqPc+jWA+K1BIIJAAoXpdTexWD5FnBAj9jBONnIXv2tHvzMEcoCs569HYas1zqlGQFiuiiUo+ka3ZLNd5VUNGLyaHN0cGKdeMoiheLhXtyTpXINXcD6FZiuSo5zwoRyJLzuASyTC9Cz1AyGDRVKQUQ9T1BPOubuhOXk4bG74uwueMAi14ZPagRggj5bhZdn3D3VMZTyPE7jNNVS42AIRebqtQ4ahwhew1MnqHerbjk3cv4V+/9S7++TvfxeEx4MtfHsZfvTOK/XupMuQdpoxSYRkGhMwWS5mCMnnUGjlUG324c7+MU2en8MnpGSDWjRdOfB1HX30FW/bsQoUjhLIeLpdQbimKMmpecWauRlLsLFB0QoxCkS8qUkMARCicCgalNYWhdBIgJPqopZxpfq0DehKRD+UShpwAYqB4UXYWLCebAiqNhAYizhoACJ5b3sLaoAnvIAMKJTJuSajy9kDBp1bi5JwkztGhgJAMaJMDiUoQEDKzhl73m3wLaPUr7KouZ2qlyblkJxmnZBBlVPJ4Q2F/80+35xkM1rKI1fIMumvlKsvYWmEGkw9v4aP3f4bSXAk7+oCvvXUU24fT6GgrIBVblqqisRUkGnUkyTnE0UcCgSZyTcAwlkMNXZh6VMeFSw/x24/GcfkKsHtfH174i5fx2te+gJm1eW56TpFBKuJClTGpuIsIqN6Co0YGoIU9XlQGXJwsHC9THSTqw8u1lsPXKFChjAoQlHxXBwbpPeoANNEyLyppr29BrMm1NjmDcYoKEiCkK9eNy0jJEQYQss9A6oF5fTKlKrOfHyfdQc1M+LnUZs6CUun0qKvb4I9WPqTg1NJGDRFUvkecQBohFPYJOS2Ith5sSC/4fbP2g45Nl8B8zpo55jTQHFwbiXR3GA1AN/v9zXpw4wPC6SzLEzIFq7hwlZTyDjgKgtcMF6bxF62FjWblMzS6JpwdZW+1ooy2sJ/97woUanTX5jnfXGN6LSrzKAQIZ9EAVdUqCNWjkUOjQSWW42jEqmhwqeIoL8LGy/P8Hb/fGWheFt+rqn3XVHsbUOf1JKTmr0QdTVGT6wQ9pLhMIJfQNvlVv5S/McQrGDAUjVHog6gmT5LBQFF/l6uHAF2Qf2Jfj1Y4/iFilIoFhE7JeWorcD172plxNAHCDYxe/54io5ou6SskHGGFQ/9WqkzEfHwq0fKN5ae9kFNCYvC46KC0MFF6m+9ddPcRAAVB/mZgQPo+ay4aWk6TQWXBn2dUWGM7uKpsmrT6Tl/VBdSeg2ZBn6/+XRPz1VIKHwAK6ny6qBoXUjlRIoTBSrh2nHp/HPXTohYBUycIDg0VkRvcM64z4zR5VjI6CyGN0e2ASRNV1c5F83rqdWxbD1/GFU/apffyCZ/MNmghqGqoRO0f1SXKeFDQEiwEoZRR6RUX49yiLT3b8fG7F/HDb/0M//KP/4IjRwgQjuA/vHME+/YkEa/fRaXwGI3KPHLpKrcVkDlLodroZDpepdGH+w+BU+em8dEnE6jU23H0hbdw7JVXsX3/AVSpuIdR4j5tVKU1DJZZbXo5XGZhzbyIfEl6iDMUBQQSACTgZ0Ah/W7+TlFCihiys8JGVbTQhCs4oca3TdOzES4zx47NKrJk5cVWoAnuOf91voOgjRGISFigIIDQNa53LpMQB9xcUV73r6xghOVf7XZGN9oLkF6QojicT6hsXluYzVTjNuLGUXhrZHqyaMGAKwBF98StQjhCaAo1+etJFSTJMZtIcbR5ZaGCWC2LbDqDznwHlhbmMD5+FVeunMK961fQHQNe2JPA2199BYNb0ognl1AuzHErFG6JUue4Ijt06/xIIJZsQ7GSQyPejXznDpy9PIlffHAZ73/0mFIMMfbCGI6cPIpdB3ehUCuKz4oqktZrSFClUooYBlZLC78YMQzhBmeAy2RrEkXkZg44ODwaNV/EVM7kdXDMGecoVJl3uXkB1oRXsMmXZQZZbESDKaMEDDUKxzvaRgSN6y1gdFkBktgnszkcAG6+x3DU0+mnIBPInnaGlq/ET2Mdmanh+1PZo8ioMgQ40k1tbELOZAsiNOpndl0kePFGHwAfOuaQo9zYS/49y0lhxsxPIdsx5Ph6WkvEfU4ZKboGWtiJHGMhQGidVf6nDYzcaD5U1FtETpsd/HraNh94rUCz2I6h9wfAvJ1ZW3jJWnXrA0LKIYyqMvoL5LpW0Ug/B4SfXhA/K1fQjSBUF/UuueigSTLmfAmpOsZ9CTlKSNHCFFNHXSKylsR2UYsmlb5pQBgBasLyzgdzJDnB6+fmKaQmoGhMqVB/GPaw2Wpu3loFCk+EFZydwcjvjl7xIAVoU4CQIzB2K/ta2CiEEIgNeSSfSvK8ylRP9XnrDRTjiAxpNaat6vMAAM9DKIITAHotwBlLs/eaLa4RVTwiBAiDURc9YOV0pzHbSFkLyyT4FXpChE8K/+AJUtycC10nwhkqkj8o3mUxrmR+pAhAcFO4+xfPsxigUY4Cvb7fuFD7VniOUR6yJXlZ407ARxAQmt3kVdVzhoS+ptMn9FGjc7xb0OULG+ZPJ3dRn4raO2YclspmSVYmtGEAoddqh6ooUpSbAWEyiS092/DRz84zIPzeP30fRw5TY/oR/IdvHMP+3SnEa+OoFGaAyoIAwmSFQQTNfrXRzY9KYwAT03F8Qo3pT91FqZ7FkRfexAsvv4Zd+0dR46qPzT9OLkKvaRTO/NlAfBPVEknivDVLJSN4KLTRWkPaitDvAgLN70xdJuqotDZwNGYxoKTOImfCidHL6xzOaw3fQ5BiZsdpInjWhjXS1xzxN1okYABJbhb/Z4GD2X/W6eHGoe+RiE3wJ/j9xjFiAR+91xjXgUqYxkDTs8RG5/2gi5NFdqoao845cFzUUKKHatArdKEWCFk0SC7KSVRL8pxOJNHd0YmF2RlcvvgxPv7ol1ieXsToVuDNsRzefGMM7b2UG7iMtbUFUMf6GKqI1VOIIy29T0nWCczFqQl7HoVyB2rJPrz34WV8cOYmboyvYtfBQbzw6uew78BuZHNp1CFN6Flfsu4h0yDCSA0Zr1Zb2rc6kMQnRrNdbBcoAKesTveqi5oca4VITl9GNGwNa1MDCgOA0J2yDAptrp5n7Mt+NDJvKPzyJwcI3T1HnxUWnNq58g1+ZW+ZvFTNKWSV7oMqY5PYrzVrogJt96pEUdnJGMBgbu6tw9avSt1KKTdFo3w97+vf4MK6XMfW4PHJKKEbnBqBNiGyj1WHRQFC0W3BH2HAR8Wwm79bbMpI7RIZ1DDZqYEPtLpGZI/DgK2tlzHOYdZf8hNrNMqBc8X3U4jP8Dkg3ECU/kxeDgNCPexU+WjyvHlm2miSvZIUHWRAqP2V2ACgB5XCfvaAkAU3dDKoUdm8zVrkG34GAaFqCDECIsTKKhHV6q1KTdNnmwGCIWQ2O6GeRIKfESCU/mOU2yJFEzyflVNOukbPGhA23a9vSvi0I2e8yrlpUdg61BFDj4s2U7xvbgUI6e9e8hd/Qo0/v7+YHyH06EP+N1hAbL7Lzx/0ZlmuT+9xhpFWL/XtMil9Lh5xc3zo6LwKeU2MNgv25MTxJ1+up0C7lRjK6KPgz5MIbtR7ww4T3yhXYOHvI/M3jbIaRxHJMN0YPVO10cHurfjtz87gB//wE3z/u/+OI6MECAfwN++8gH07CRBOCCAsLyKXoQihRJUogqWAsNzox8Q08PG5aXz4yX2UGkmMESA8+Xns2n8YtZjm+IScAOY2m2aLhx6lVBzN11bBNbIgjerlwYBQgaApOiM0KgKNZdQblGcoxY4sGOT2CDIg35BWCRFHe2ikHh3XrZjm57r3ymVbNcbWCpN6BSNBfk4tXUATGyNEQ7Jmg2ML2MdmW8pHfRmRfRRp7FlA6L5QliRoGIvB7cua/K6RQQeCXasCMuCTqQwqlQaqxRg6sn38TFUw85ksA8Jzp36DD97/BRIV4I1jwJdeGsLh0SFk22qoxZZRLC6bnpNVpjDHGgQIqTJqFolEHnW0Y7XUhtmFBO5NreHdD87h+vgKqkng5Ouv4djLJzG0dQCrq0tGl3gT62MYX32ECqU1A0I30cEW2s6l4ct1cMVElwbpof5AWAi8R1AQLFYK7B36B9FPddWMg0wjbxrIC50QCgx1JwS1oO4RF9m0r/uOhUBUyZcZtbfcOabnlZ6s4lj1tbY66NzZIFrWME5UWZuPBcCHVqi2gDBKr5g7eA4IIw+pPzFAqMFrAoRRRWWeRwg/rSny2ft8FCBUI9jlELLHkPMIySMuoJDAID2IPupaUIinyRY3sd654CHhAJxT1IG8O1VMgY95HCPVO1pBsekoDgNCVYp+WWr/gA4CqT9chNA3DJoBr0R4zAFmTyrzmQiQ5rzMvqQFy1k/lQw+A0AoldoIDFJkxZFDWirJPyAgZM2n/YQ8GlIQuKwHTj4NIPSuG4ikBAGrmg8q6mIoRllc4XGKVzhqzyllSA0kmQfzTS5UZ3ajgkI1yw2GjYz+hMdlTT4rfr44B/LflKq66dyVJ5VoDxD6hosPSjx2QDhywzNpqg7y79TQOpVGf88WfPDux/j+P/wbfvjPv8ToIeBrX+nC//JXL2LvDgKED1BZmxVAmK4hnpTcUCreUWl0oYpOlBt9mHhEgPAhPvzkIUp1ouRRhPB17N4/xgU+PE1mo+HNs2vfxr+wIRsAIep/cFRPQeieh7whrSa4yExDIoHSgkSKUnCriEbZtIswOa5sN2iE0OgpCRA6DBghLw4MhU1mB/6c+RmVt6N6VN/luRMCTACdjWiZYQi6zjaPBHx2hiOuqca4GtO6k+yFzD7RnFoPEPpeFAWF8nEDFPkfQu2sVOpoVFLoaR9Eo5JEvVxFvNHA7evXcPbUB7hy8Qp2DwNf+dwQPn+sBwP9MSCximpjCTWmeRIFuIYYt6+g6qgZlEsZlItppDKDSKSHMDVbxy8+uIBTl+9jsRRD79atOPnGa9i+by86O/Iori1HAMLmM1uC8EH9wNMUzu/0RJiX0FMYMq2eHgpMvQ+afLlQIKhv9kFhlB4NRqm0p5t13IZwXFg2HHgMAbYwaPR0bvDUVkGMaqGlDAYTIfScGMrlkDtyc+FETv+q4NrIvFJddW7NB1Q3B+yzjeyBPyIgbBVBjEz5eB4hlNVuNEoBtRcdISTlvmaKypzGhevPAeGTmh6f/fe3AISGkqaNShkQEtAzfHwuqBBPIqWAMKEtKKRn4e8HEDZ7uxVWRAbimwxKHxgF1Xc43N4aEAYNjyCIlWu6SF/4YNpIGnzF77anvY2AYUPauzkaKOMJZ108K0DoDuGN7iRwsJkbEEcCUY4lf9AnidlIoW8o/UEBoVAlJS+rOUK4ji/UmYOMpYz160cZ7Id9s12NWr+3mK+SW5n4Hs3UGtkbjU6onS5Nz5cbLbnujCSLA8OWsaHO2vCP+VpbNDJslNliSsH7lrcZk87aPN49mFwz+fgm7u1JhFGNHTs2Twp9EMiFsmQf2fzopqIylMMpLScy6TT6ugfx/ru/xfe+/UP86Hsf4dBBAoR5/O1fn8SebWnEa5Oors2iUV5CLl1HIkFUzSqDvCoof7ATZfTi/qM6Pjk/id9+Mo0yA8LXceLk69i9jwChaXJuLGgF8EGDusWEWEPcf12Bk28ci0wSsKM8MM4jZFBoAGFdZEbaT1AzewMK+d+mailXT3QRXhGl6LUM97gMjs6jMFt58EGsvjusa0Myt8maBgHg9cRy1foD7PQKgEA3bmvAB9bHN+dd/rI4gFzwnWi5xSLRNBPIJDqQQh7ZeDtqlSrmH8/gt+//ChN3rwLVVRwfHcTnT/TgyJ4YspkV1BuLqGEJ9XpJu4EYvxA5f7OolrtQK3WiEetDNdaNW/eW8N0f/RqPFoH2/oGr7hkAACAASURBVH4cOHYEew8fQveWfmRSCZSLq4j5DcvtkoTW3U+Z9qYsSuMFV9W9w0aeQzonMo/KetD8Hoc6iw50RcmnBUNM55XCMk2OlXXkRItzrS9KzR4Ivm/LDo6mGdJ56sbsX8PJTpCD44HDgLpVWrVHSTZ5qiKSFhnatKIo26PpHvXct+kivg4IAVX7Xi9P1xk+5tJmHjZwFDoHsy93Lbgmf3aAMLQKkTmLT0QZlYPgeYTwGZ4Gn+lLOUAYPLLViy4J5g4MShELrjgaTyJJoDBFxWVMxVELBr3qhyFDQLzBzcpBgJR3BIQAgTBqQoeLJnhHkXWaFIp8Z7MHSUkp/rVF+XDp7yZ97QzqVlHNde+jlb2mcxICEMFb9g+wCOAXeX+WQBL85pa2dtQLYTpj2BAL35RcQ27J/M5GNgFCU0zGPwRU5a+z/p86h7Bp3p3n1rZXsDTKoKXiH8nNx7cc3vz3QM80z4+tJ7wx5zQf0RUUiDKH3PgCB7+p4qnfZw3EdQ2TcN6SrrEWFjDeYq9qKl/XA4VCG3WyoXfHo2yaFDFK5Me7D8+psbGN7jd0fgZK1AYrdGxOLo1mMEafgDwFgmpkiiw7XcERAyo/H48jnc6gr6cfH/zid/iXf/wR/uWfPsCh/cDXv9qO//Q3r2HP9gwaxQmUVogyuoKOXAJUfJHpmEihgg5U0Y4SenB3sohTFydx6twEarEMxl54A8dPvIYduw7ye2XeRCJ90LWuHHi6xS4Vz4cnuHZtDBw0AFB64AnYk9+18q1pQVF3oJDbUZgqhhInlJwbBTJuFSN3Ec9nUD/7QFUXcL0IoS8n/v6J/r5nIFVPdQkHKtw+ceAjLJ9uf/mAUO4ojkKxjHg8jWyiA7ViHJ35fpTXCrh49jx+8e5PUSsv4dC+bTh5fDtGdycx3LuKRHwedQKDMYrqUS6o0JclOkiCmUOs0YdYvR+lchum52q4cOUBvv+Tq0jkgZ0HD+PYqy9hYNtWJPJpJChyXCkj7gNCy7YPnSfG4RalMoIFX9zUhrWOe1/w2tEMGXsSefpIdovL/PIRkgIg9zmxWbzz1j+UQzcSPj3l3+vLX9OJa96u52fziaxFwjRC6IuhyI/+353EepVg+yBx2/j/eY53j1myuQihd+7zkMwoIpzzPmXajcwtkTqN5S9uBjbKIYx2CrTYpp8SELqzz88hbL3W0UwIN092lIYxQKdN+Cf6GlF2rZGC0Nwby9aLHkfmEKpYiBJ/nkP4VHr+T/BDQUDoTA3vUCIAaKsZat9Bof8liDpKxWW46miKqaTSsNdU9YqIYgV71ISVlK8aIjZDhHdITLSN3qvGnzuA/eOGowFeki0ftS0SciVCYqIHAdCpyjAa8G4kHC6yqO90p4Ix/7xLBI0G+8J6ScShAbRWTuED1PtgGKSHlHVQeQc9enJ/2oBenmWePWLLZwEQ+pXYDI/Jly4H/EITGtFAW97hgz0PhNoCA1GGa8gQtvNsIpiMBIypsaGta6CbvQmVHfMdXGnOjNQvyBPg+Xmy7dc00hynsHAHKEUqx/49bSb292wBoR+5d1E/jQA2gz2WVeMhd3dvnEHG86oRwnQ6jd6efnz84Vl877v/ir//v9/Dgb3AN/6yE//l776IfTvyKC7dwercNFBexUBPB5KpOMqVCjf9rqINFbSjjE5cvbuAs1ce4sqNScTTvRh74fMYO/oStmzZwT3VBJSbxWwpc0HJYyk0USoD/fkSfBWbr6SvmLqjpkBMEAhKCwRqQeGihNTIvmwihaZHoSnp7yTfUTHFdAoKbUsRtl6DEFRQeneEuRRx5xsa5HqZYCRvI429+df9yCPrPbH0LbiX7e3Fc0JFzswyGW1i9r1oT9QIg5ODtpZBeQ3o6diCxZk5/OsPfoCzn5zD8GAOX/3y5/Hi0e3obV9EW+IRkqllxBKr8qAoNVGCKcJbpxxVAYTpxFakEkNYWkri9IW7+PjsLZy+tITBnV3Yf+wkjrx0DJ2D3VJZtFRChiqe+vpDdUp4miwgDCOpDZqxR6518NxvAm7rLFFADn0vidW13od578gnnENb1jCsyVwlWqtV1xWU9RxjIiatIoRR9QLcmAwUc1E9nz4a8u9S8SVubWJBfAuauQ81A8sXgnSbqjLa7GQOWH/GVmgSn3UjhE/IhnpaQBjoiyszLeBwA+Bv9n2zQATlKLh2/ruj7y8YTAnJbZSMhijb67Sd0Ajh86Iym1f3f8rvDAPCZkCmYFD6DEq0kA4i/o+ihCaXkIrLJOLUz4aMFi3zHARaTsGFFIgtqNL8/YHt0BIQRmyxKLAWqUwMPexTA0JzyBslLiOKAqDR8qLGp7zqgYiWlamCh6F83eYPD12L4GjC67KBbEfmErhr+N8h+aemjw4bRWIAWeVnPmaB6jOnjEYpa5F/od4FAUur1jnspXepdma5HCUleCh4VE2NPuphYo15971OPD0Qxb96IM40Mw73aNtIC0VT1rQXl96GmyPpA6f/9gBhwLwO506aUdi1o8/51VSbwUDrcT+hLG4wAdGA0IueG8qoyKjohLBRFaSWm8I4HCEkQDiAX7z3Ab7z7R/gn//xY4weBN55uxff/NsvYv/ODtTXHqCwSDmEa+huz3EPQ+oxV7OAMI9yrANX78zi9OX7uHBlHPV4O0bHXsGxYy9h1+79Jo9b6WQelXCde3fiY4CEoECjnUzBIE/nSB6dDwpNJVIDwhgQ1iqmoiRFDqn4jNBGpX8hRQ61j7HuLR2g8OBc+ftQVWAjby4K4MmL0W26VzdfcGjzMveHAIQWiIekq9lRKsCRJFSb0vPKGd0jKyjnayaTRz7dzYBwaa6Am1ev46c//glW5udwcP92fO3Lb2Ds0DByiTkk61NIJlcQT64hllgzgJCKAykgTAH1LOLoR6PahYnJNXx06hrOXrqHuw+Bwy/tw76jJ7Dz4G5kunMoNkqIl8vIcKN2T3+oKgjJJqtP29/NP+0iAGHEESeiGtQNUUydaH3n5FC2gd+tVl9rPrPp6xQQNp+XwUHyp9fHBYFLREWB/Dc4CmTgr17l6PDmV62lcUI9P+RZ/BFuruU402rD/nqE+gmar1GWiM8WkZeibJ1WAC3aLvK5TJGRvkiHd2hFIpwp0baOrL91kBlHVaDKqK0qauwEBc0BOVfHpd/CIloht45eRgFCf/3c9aKqiQZtR0+OI4t1NdcZe15ldJ0D9H+ul8KAMKg8xItJ4qbUUdf3jCtGcsVRrTpKRWYyoF6FBAptw2w+tNSgDHpCA7QB2bXe9IdPg+iweKSfLLIyF22EMM1SDtVPHyF0Y3cexCczaFtHCKNAXgsF3DJC2KyAW1EPnHLfxE54akBIc24OKON19P8tDauD6//klFGvTUOk584Zik8OCEPmqO8xtMDSzKQVA2MlsGFtDt4QCI0EhGy46EVMdUi1CiPpmlHrFqbi+UAtBAL9sYUAYXNcz5TFb/pKv3CL59zg9/nWkvjcn+wn6v0bX6MJEKqOUBpoBCCkoboIdjgHWcAwvZ5iQDiIn7/7Ib7z7R/hB9/7gHMIv/6VYfzdX7+Bg7u7kajOoEKVGEtryKepn2uSP095gdVYHhXkUI614/LtRzh1eRwXr9wDkm04fPRlHDv2Anbt2u388zbRs3k2w3NJkUGx17w58kAha0TvJW5vwFVD1QiSNdNqpFxuzuYVmpYU3K9QGtfb17g9hTa9d+se7MMngNDuJut/8ORdwasFhGrItXLwRMv/ZmTs6QDhxta/3a6BtxrnmE5+05llzkzTsF71suTs6ozF0ajHkUxmkE12IlZP4/b1+zh/+ix+98FvMdDTjRePH8IXv/AKdm/rA8pzqJUeI5UsIJkqIpEsADG3dkwXZdpoGrVqDqsrcdy6/Qgfnr6Gm+OzaKTzGHuJemIeQvdwH2K5OErxMlKVKtL1OlKUX6r6Q59DW1PAh9PNsrwCfjeeSX8V3ZkWRSMM/s0fhDpDZB4Dwws439x3PREgNNdw122tm8Qx4sOzKCkN5i1ayngE8FEZUSgRtBycPIk+8Mn8/poY2bLtqoLj9ynrgdFaWyB0vy3y2Jr0vm315ZhFGzO/mucrsv1CSP15K2t8nip5oveYJcnUeL8Ct+uxKvrQv4rc88YRwmY7zF8zvaK+q1lyniRC6JzuwbkO2wKbKirzvMroZg6QP/33RAHCoFg6QEjiGWwnQZuPisskuEk9UUezSFCeCwFCBoJKMRWjVjCAo8asDwjDs6u8+eDfBRCGjhKvQITbcJqDGN5mzwoQmm+KiExuxuhlJRCIYJp7CldTZ81jUUZwMlpGCJsVUTS9psV1Wwn6pwKE8l0Byqi6zyOu+3SA0Pj/WgJCMQq0OEdzvlvzjSuGC0icZ9QG+xWGlC9H98IUzWAEIwgKowGTG+/Gh5Ae/s2Hq8qXB4yNselSy6yFbiai+YhyeWzh18JGWNjc8//dymiKMhFbyWhrw0vsH2dYaa6RpTAbp5DsPxPJNh5vaaMWiGU7jWOMGAGEQ3j3Zx/hH7/zY/zoh+9h727gC29sxTtfeQl7RtqRwSIapQJQKnIkRYpCJNGIp1FFDpVYFuVYG66Pz+L89Qe4dnMC6VwXjp54FSdOHMf2HdtMMX3NfZJQkYg2NbmOkFWz+CxFlqrYpDKMUax7RSMGOvduD2mmkbSkqKBeMwBQKYfcmoKihBQtlJYV0shBZcxUvPVySQU0mh++GV/hufV3kQ256WbJCI73ac7mjfKTAtf06KwbfheV6hdV4/0EjbtglMsY70ZmnfqiRvWqs1h7MiCs16nVRBLxRhZnPrmIsx+fwq1r93Hs8C68/OIYXjp+GD2dWZRXFlBZXUQqWUY6XbaAkIoDSU9JAoPyKBUbWFgo4MbtSVy4dh8La2AguH/sGHqHhpHsSKOcqqKWqiNTqyFdKSPpAULVO1G73rkAvAozzwQQOhkIRmOiAKG8NwR3zBoF/xqkW+sSRushpXTbV9elODYJRZMoqc1ktZDZ70E7yh+TO+utzvdux6e86qVEvly0TPqSinxFc46i5q0FjGmySfx5C8++Yw2pk0B3gr3DSDXv/tgqj1SWIUJr2M0lOkr6kAqFlnWT57R1OdFeNW5vxfxzOUontAKr4eiqnUn6JWC7RAFCw7JqCnasBwhDZ0BzldFwDqF69lafVxndUNv/Kb/BHdTNm0XEksWNwZxG+sRoEiHWKCFFBwkUZpCIpxGn8ujauJeL0GhloyAo8zd7a4+eU3bNIXfT/rhJSZjxBk9wA7jCb34aQGjmxhiLgWM+cAA45byRlPA7ow6PKEDIui3i2k8SIbQ88vB8bH7MkWPwqCPBw8ynjIZzCCO0fISFK+dWFEiQ2VXvs861HmxhGqdbC2PsOsvaHRoteD/28AwMw3kMnVdRuUN6b2avNYFHDd6YA9k/oCKmhalLls4ZeTpGiFrEnLU4IJ330+fF+od48PLiUQ3/+O9XHeO/xzfeW1076nOt3tt6fJadYCs9Gp1m81lFVwhF1OW56iFNDgs1xsRAMnEFA8ZoPajtRE/PFvz4x7/Gt771ffz0e6fQOQicOAG8/vIh5BIFpBoriFUrqJdKQI0ia7LfY/EMarEsqsiiEsthqQjcmZzH+INZ9PT34eXPfR6vvnoSBw7sYy4adUOzDrAWgNCDUeb2zT006RevrY1v2GgT9PDflGAVMwVm6lVUKX+wRj0JCVRQQltNcgq5LYXkFLqGznWhrAUK2JDRZb4oAAhlpi29tSlCGJa5KHnZSOuGXo/oktD6CpsHoJFFUIw17ox2/c2agyJ3vN9lFCSnCp+10iaduYTD1lYqmH4wi1+8+2uc/t1dzD0GTp7IYfTAbowM9SNWK3OxmXqpjGSiikSyhHi8ZHMIwYWDKEJIztwEyuU6VleLmHq8iuUi0NbTi6MvvozdBw4i392DSqKKKrVOyQDZRh3xShEpdXb5ecYhmfMtDr0rq69D5/XGqxeW6xAgZBEKn2fBqGCzBm0ug6oRwubxRJyVlg3Vas+10oMb3a0BS8yeUY3UfHZH0RJ9NpDaGAoG3bkpv/H/7dnXfH+uAntovLZeRGhMT5Dywno4AoJuWCgmYPe4syBAiog8Kj2ap6Eyq/NKqiqbqsk8KV5FcHuGS1Vxq29bmyZ2L0exbCLgtVhR4TFzlduINWkKgJi1sUXQgmsVvu4mKKOtIoQraKRn0UARdRRY+aORQ6ORYwBAZbQbVK3qSUjUG+2D56//HmcgfKiFJdoBQgcCXUNsSxuNU4N6HxD6rSckqqg5OQwyVSK9Xj6+oEfZ/NGKTjZNlFKP5lrTO4O0UY2USaEJ9yPbrlnhqqHIr4STp2n6PMNTtOsml8+PnHpf63v03MWiDWAdU2j720y9wP2JZRbhtW6VrB4+AIKGS3DmvKNecwX5+9ToNvkxRsH5Jrf3ycAXKhiMBoVGkLwqmZoboQdes9b2hM8q+PBiRS9eNCb1qx+K2eMOCo8WZ3MVnAGr7/SlrVWOlFXm5uL6HVGeXJlA/x683yMOSAec1+vHFvyggNPwzomS+ZCu4cvwhmkeJu8tvYZ/8Y1lLsh/9OlW7jCVvByRfwF8BgiaZ64ubGjL+roMyeSL8NJp9+Y4UskkOjp68MtffYh/+7ef4Te//hWKa0B/H7BzWxvqlVXJvKbP0ZFJDz3wTSFjivzUkES5FsdaqYZqo46de3bhxMkXcfyF49izZ7e0DzFrysVmPasuOLs+BU+LYUQ7nCIDGBYQkhSaOffbSJh+gxwprJUZFEqjekMhZeqoA4UuQkiA0IMENmJuDNGWhq4BrrwmupdaKdbNKtxN6uXIt0XtKU+Wmz4T4dWza0cC4N+fCr8CCj2X5Ozyo4Ukkal0FqViGTOP5nH96i2c+t0Z3Ly+DGoLONgHdHcC+YyROcHrSCSokq55NBmdIpvktygUgEQKGBjKYeeeAzg0dhT9Q0NI5XKoxaqoxWuIp2JIx2uI1YqIc5VZ35INU0HducW4yXP66a8ys5HWe+RKBN4Z8TFxaOs1Vec3AhWTnQKKPlfVZglKVvC9vv61+mUTItZKz+tH/VsysSAzxVFjdX9zwCo0TmMwNUuwUkXdXtR7Esl2I1EtLEvtXT/SSR0J8SLXmKKragsoWchnkQW/L3pyowGTymTUCrIgev9phFAqKouDVFlEBhSGVcymVE6rliX+bLp7EggVznHVsyos6K2ppOHoY4CAYb5ug6Iy3IHIUD38PoTvIde1ikZ65jkg3MRG/9N5y0aHmxoEXrsFVrJSmp2rjcbTDhDGTLVRblCvtFGNEJowtuc1slW5PMvEN3QCpmaE9RJJangij4krMR80a9VYDK2kp/Qik9kDB+LmpSBIdXBrEjxc1JiKViLRNBLNnQwpkXUrkkblWraahxZjUZWvhWQMFc9RQWQ8VJzIecnXMQZsMZbwERo0hf1ooDUyLO1DlKz7MYefUfpN6D2SFtac36gGBX+3H/0w1hsfKDoGY8k7IznaabAhIFTDSUJNkdQeZ+goPN345ArM3zrRWLl2RIGddUVe5Xfz+yL4zo2qyIWNExOFU2eP75zQAgtkGfMUGknUgjJeH0JnDJloDYNBBwgT8QRyuTwuXrqCM2fP4/bN/5+992qSJEnSxDRosqLd1UN3Zm5PFhABBP//9fYX7D7MCzBooA93w7qrq4smCeoQZaZqZmruHplZPHo3J7Mi3M3NzdRU9VP6Pbx+9RJmkwlcnJ/BZr2mqsUENMnJvYNugvlb6KHBcU6h604pxJ6XfArLsyn84b/8Fv7tf/0v8Kd//Vf41Xe/gn1Gx1kSUKJqzRk06Cg7FVrqGyBRzwPRrYDgZMRzYVXYoF6Kyex2Ky42Q17BLew6qTzaYZ88ta5LTg5VtlVa0LAsBri0g0Gut/HaVtuJ29LUIfdF9CtnSnmFV4ody815nL4rR90kKJnWWHmqp3drecL9TlmWYsuT1XoDv/z8En74/r/D//v//Hd48dPPtLxogJjAnvsDYr4qhpbusRgc/qB3GohGeWTjODj0Zr2hKrgXFxfwL3/4A/zpT3+Cf/njH+H04hwmiznphzj2dIatV9A7zN5GM/iKH1vXQNeFXo393OV/hg9bPFbuODBcN4EM53GuQafyxlqeiW8umLNdy3LaztpYqtKIk77r68ghax1RKfwJUumsM/gml9vaOwmY29LUWy9FjXQOAkmU+/e3ChP00TasF9zdiSczhJdPrFeKj40/bMETA90xrasW1iG+J9iHwt+1qrflFpYGUA/Sh/acdqQi+watCyAsHQqtojL1wD5HOX9ouV49gFCjaI+AcGhzv7zvc8Xa3k8BoQkpYvoSRkpN6sk7uIQ5AsPpMuUQaoN6Cze1sEE9wjUgtBCZWhmsVz0MMvjggNAY0kF5KOl1IkVX7HKZsj8GEJZr1FCiG8nezHAOAYTta5lPK2PSMFGrnseqb5ynEJ2vODzRK2nOs+UazHvPF4+bAyMLNS0Ak8t1ys9Dbt0mEJh5LnhODAQ1z09zB9XaWCuX8fv5J0fFYSTtqseqzrkN48BYUhCGsaMAwiEbd6X2Hcg6/UQ0j7hWJmN+5QGhWVeTckNO69sBQlpO2tIJKdjYj/WXly/hl19ewc31NVycX8ByvqTv8NrpdEaAEM8XedIm1zCZ3PD5QDC4P5W8a4DNZgPr7SWcnE3g4ZNTuLh4ALP5HLY7LNTiFFe3pfSnKEbOj5jpSWFfq9hFyCFSohRyYL78R4Vw+OWZkjmPkMJEd/w7AcIOq1ciaOSq5XzufO9LGccZTiy8raXEvE9A2OcZV77hIgsMhjuatnnXBkMFvM6wIK1bYuOiB4becMnPwH1eLDFNYwb7fQeXby7h5S+vYLvewuNHj0VGI3DjGM6bmw1sNnumRey1iTUAxEuO8pxDBfk8szO2g5ubG5jNpnB2dgoPHj5kOwh5mdDby6AQC9PAZM29DMtIF2nXYMCF5UEURpsBwsSmg7Me8uWar/MieWOZ13E8UMp5TB3CJzI044nO+KRyTsFYeKZitseyZxxL9KCz4nf0gc+TtnDZzGsWh1S5MFGRkCS4NPc1NzpaGH3kISzepRG2WAPZOLDQIrj61iguOOh1sWhLQkBIBbW41yoCQjwTWlBLeWLiwa4QzpgdZEBY0rP8u0qR8VW+lfe2Q0ZrA0dRtMpzqGIOR0A4Zve+umsGAKEwVwuZREKWHMIUMrqEKXoIqdIoNyLX0tjc4D4AhMLH6aDgkMiEIgbZ8ILcHRAGSmbWGLQ4wKGHUImlFRYwTEzMKDy4ug0gVIXDPw/ZUN3EvpWU/t4AIXpgkuXfGCMbFvoUfKeLNotJGO0mi2uKhi3LQQdAjLw2VuwlPbGpeATzlepkBjYVEDZCSQOAVuZAllTDR4QOSW0R7VlCftT7AIQ8lZH6zAHx0w3ljhTVvv5brBSx59IJRO/t05DuFDbKa0qnxOURqpdK/Se6F/Su6GkhLMOLjmcXlWy1HuPfZ6enlFuIf19j7B216fEeQgSDa/EQniRAOJ/NYbfdwvXqDWx2VzCd72A6UwBg78c+HV1SLipjO4z/NoVVqYW9kYXqIMuVyEcH1RLrtJ4uVLHjMjH8aAaEWF0Ucwh3WGQGQSECxG5FXkIuMoPKlTWtRzARewjV4FETs1ekwrM6zGJHXDGknMsK0/RKeemAeggMhFaYYOQ48uKzk78AGJpNpXtGtKm0b/SwXm9gOpvDyRJpCAjAoZHt6ZNvBBDa6cTQ0s0a6UmME1MGhEzjKoj5NxpKcE5Iu9vthr6fLxewxT2mEFcN/0VAiI3t0Tu4y4sXBe/EoKX0EMrTq22v8/n4wLV4WaTDaKX07ATLPyKm6YEiX0afSGh5RkS+uFvmIRR52/DK8xGTM+TSqwarVMYZdk4W5PpH6lmq+bfSPoNoLlMRag7OvOw+AGErZFRX1iZSt7IQeSctgNoH+LaA0EJJmaIskkFzCJnHiXFMjGR+nyIPYUsU3xkQsvmxCrcNaVPAZ6Rbsa5te34EhCNEw9d3SQsQOiWLGJkyTM0H47YT+IMewgQI6RBbI3tuWG+NyYtRJVTIhaCVFpNGD5rQw3SQhzD2OpiYPAQQSiLwARZCpTM+uDVwOyxkNEhEbjARBoTR896Ph1C9I96KyTRQCuz2yRvvIZT2DE5xdZUrRCM2hmhevOLZTcWjuE6UaC6ewaLF8g7E5i6ALPnTKnDrvYzxGsQWYvPCtlbOitAMc7Wk6o9FeSFIH37O8BVe+ZarG0n1ubW5AITJQm1V12gdnaW8BIPJS+WfJ+vBW+1CRuVzHA+VcgSBEsVLnhtUflFJR4CplnXu04ceFQSE6KFEZf4Euo6vQWVku70mQIiheBR5hXlfNGdWCPDsKsZPYJDYZ+l9Ef7lDGqZyosWcM3DTqm4SItqICkAIeJgVWZJWUKvJVYT3SbgR3mF+xXs9jdcjRSt7dSfkIs0kCcpDBnVvp0RIFSJMdzva5i24iuGPTUlIPQysw8Q5iDDwDyCQXvXBBkFfNC/098qHwxY4l5vNluYzhEQLglk3FzfEH0+fPAo5cnpzHYb3Ie90CV7ttkI4nzHSA9YpUZABAJArbaIU9nscJ9xxB3FpLKHUPaV/tbUdMuL5Ocb4DUl2tYl1j5KkKz71ri6UbsiAaMwZLSktRgQ1hSTz80r5Wq0MiCZ350AoQtVZIzYz3TjaBo/39IgrbTiclgbHsLy/cYCQr6v3CcHQ5iI7Sr8M8o1VLNwoffdi4dQc6+LrbawVJ9FuCevoFYZJS8h0jUpCRI6OrBPaUdy1N0oaljTG62YN+CKfqGHKwd5fH8ECnXtTMeUv2gd5FRShEq3zaZqKZUaMhoVlTnmEN5W0Hwe97UAoT/sQop0aEUxoV6E3JQef7A3IXkIJxiWIoAQ2094QIgJNaJ8OJaV0EztzMjDDP16tgFhwOiTUuS/rALycQAAIABJREFUiw6TeAzU2+AfSMvk5tPDZBpqffjxeEDoGXAxVFiRVC105UT7AGEkJItnJabef60q3zkg9EoQMqRxJ4TUsZAZG+2ah9AKuXDIpDBBxwyTeiGhndksBvNUPKD0zxel0eUlJnBID1CPIVuJ81fXexuU44RrRgUjDBCc3zhinV1hnhFXu7LcY67uod3q9tsDQq9wavXQJEyzIkeizlAelasyKufee2482SUFs6Db05NTaji/Xq0p7FNpdbdjz4l6gbgxt3pVsMfrCXT7JXT7CSnstEoz/H4DE/yZTWA2Zw+jeUjNy0QrpR5CoRFTwr1SmMd3CDUmazFVEFRVoQSE6bBIpGxqJiGN6MUDyI3qN7DdrWCzQ0CIBWfYQ8jAUUGhgQg9sxqiWpIzfm55L+78jCW5e7vOnc8Ukl7KTVPwdM5OHXYzETBYhYo5fp1Fxei4hdI/mRDN4c92s4Grq2vYYl/AxTLzJPAaixccxyUwqF5xH0zcEQ0yCMQCNFOYz2Zkh+j2HexSOX6tGKv7aWvDTk0GhN5TLadNeHEOZIgWK/7U8BBWbm7h7YqfS7GYDeyBe8SPWkwy+Fx1AfEgppMWRMLEQh+Bh62bZyf6NP8ZcSha3EjmytMzr2x+9pmxhEqCmx4/Ufldmp7zdpJhSueQTbScQxmxpFDG770+WnXC+t3i/tE25WTAy06X87qXhQflEXafLyqjPkFrO6H9VEle+3oALb7SELXRPDmapaZDb9bLPZJBhEwz/afkGekEMpcXWgkAoSJkBYQc89/BsajMvcmSz2KgPs3cAwskNLNUEwgUQEjAcDICEJIVxBgE6zF8Ui1xV5nDoYBQXeulZBgLgnoAoWc6gSIeH/py82vhMg4QDhBRFKKSPKvFM5seQt3boTl7RhYJKLufPCWozKbCMp6ZMx2M+W8opJLBligHpLBpUrhIOHpMDbrI+NcMfKzPRBiy5htsJy+hJqP7fAB50mD4a7wiaaX8Xg8snwLpMbibAAEvyMj/XNuAUXeM22uuRllEx4zwEFpxJlEwUuN5319QlAUJofIewszbqK6zLJ1DjWISzpTCyUTXKowWqkDk9MWeNSo3Snz0hEBhCtGiMbcCChEYMh2zV9MVFxEkqMdHgaFSuX8X5UuJo7pzottmsMCDLlb+DPZY+RE+YRwKqr/xb8wh3CAg3N5IBVJuP4HAED1L6drkWeKQbQWEORmpgmoEyWy3/nwU+d3lIsc/0mwqw1GtLLNaZv9LOiBtlnTR1SqjieD9tRzFYUYOtUfaPiTZieG8BOY03I+LAulBYr1Txhb+keYlL8R9N/Xs+acaBeBfTBHSAoVo092X8hAbgDBdmgODKodwlAVLN5TnF9nGsqml/Xe6xSBN9FyblsryDM0IlU9IRzHaYV7reQOvbXQCtGdv8a0PW3W3MR/0FWoTGYSLZCHLds6SEUw/IuEQ62zp0Qln2DzrvLnYS0gjhx5C1T0bG9UIzdUQ/VKO6Hy8rlZCwtSHUMJFtZ2UGkqsF0wgKHsBYfkOcgZkGDJ+ua2qr44AYcEf9H46DBYFxnxCuYH7u+t22VsoSfIR30mV0SMgHOQTX9kF6QA5DyEKNaw0OkFQOJnBYo5J7ugpDDyEaoWXXBoDhBorThwni+5LSs1BIaOs8ClDo3NBnDYqYOKt7rqhdwGEDak0IIjuDxDWCnfIkBthtXGOVi64jflHn+fsTPOrOFzO+g/aSo/vUjOcgF8CQg5hYkXTFJoS7ShgGnecg6IWviR/epY2oRfumsLseCqZ19Ivxkgk1gwfLZUJoX3X/nv4NQ8AhCmcZnhUkUA1fUa33gUQ5uEzrg+qD5sscgk1fzDxGychtTiQ+dcc1MqAuacx5WVMe6URgRVBDEXCasxLmHTo0XEh3AgIp+JFVNedSHQOM7UcwvRUWVpW/Auly+c4ZQuuir0BXJecmPZMPUzqicQhOOeGQwbRM8i+QwaHW/QSbhEUYuioAkLON2QvIRYgUS+ht7w7rcWFX9uU9SwLIBxFd+Mu4uXroU8XQm5r7vdc78/HEM5XTEKAduQhTPlqefRKOLMS7QjAoCMsRidtHWKAkOdpOaX25glCKK1paFnFl6wfJnkzkpDl1/TPEqiWYK0tBD+3rIibGWVGbF3+bAWGDpCkCfnB+tTu4KEDRksPMjQElxvau7YvqvSn/HabWMk50hF2kgtlaCDdGx5D1WtKsos9hDkglLPlkasOQ2BHq9y2Tou55Px8szzZxKTyPamNw42ieO62WBZiSHSgn6Q8SnUaaGsUhYScR5g3ptdQUSmkleSjR04FVUegsLV/ju8knTVFNeX716oyWut4/O7ZmstQ/lq6Kg4ZVdv5/ggIRzChr/GSEBASyLN8wcXsBBazJVXFQ1BIIMCFjHLvL2/1VO91Sj7IKuklG6XjLJ4tliGjycKWCSgReH15cymRRoWjsvVIDNt4JR2wHO1TemNBdF+AMKLLiFkQ5K3mGYM2C2mQuesrNHIBeA4MqidTzlWxvIpCWQoMbM2zVVhTo+tyD2EMCCtvYK+H0ElkUV+s0bYoPyIgeNy8iIx+looI+GcVXsLcyt7PYUKQ37hFZjWeZX2GgND4RB7JYJ4xocFEwpZHKJTKfMl7VAoQrwvo7dUkUD2vqYpEmEEgo7tkFGBACN2iAoTTKYKmjUu5wZ20ar1ZmolTMk3X8t4qCTUsFBVfXiI7mTS451XOSygfs5FBPYQO3JGXcEN5hOvNivIH0TtI+YR7Lj6iQJJBpFTySy6JxGDceTKN9L0VlWkYHdPBuS0gFK9Jvr7a07JWWlPhiGo+Bf8lIFYea1fMSsN6i0qfCMAypTB5fdALxSAl98kY+LMzwFEXghsdUFGQZ+STell6uJ2ItLw+gxDCYHtYl1uAZERSNKXmjEzGlPK3T1bLc1PGQftaxvBafV1WTz5La+YAIa+yhVR+loCwsS26Fv5rW7mcp2T0FNYTuD0gRN3DSMHOjoF38ba5XE4tLHMQIMwMzqr91IvTjh6LPKN8jvN0mrjeBWcw1bTpwWOkLyiQDorKlCGjxxzC8drT13NlHyAk6/Z+Qt5B9BIul1hgBgEhMsk5WcK5dyHnL9BBFeVLQVRSA9QI7AtCFNxFD0ANCNUeGTBv5yHMLScmlL2lD8eOjrUqSuEhoxfrEzKlQFIGgp8PFZW5Da01Kp+G+ZStKo4yZwrZc+83BAgxvyWFi4rgLwCg6B8jX2yoCqApjchJWemsPYRlmE7vwyuwWHsIfRlqKyzDIl9DTdLM7h0QjliTzCI9Yqk/YUDoxW06q8nQw+fYPIQqQNkaTJ9r3oTkAavCYNVEjdbrfFWnYKSeeTqkMi3ed/UMpEIEFHpUrj1uDPLFRQUIOWQUcw/Ro0bMUhRIfQcpwCVapVco89A74zdpvRIo5D8qjpTl1Nq3qsPbsyxk1CqH4lzRqMzVRtebGwKBmEepfQq515d4FKXiqIWM+jXyBhY7258jIDTF1L2fhIzWfhYvj3KVOY0jjJNp2hGWVIHVqAikBWwOwR5jCVFVIwYL3nQ7QlSO5CgVUd6HjE7CsLiCkoJ8tjT/JiAsV2ok81J9PxL7sjw8nZLa+2S1rP1BgDD3oHldIOk3mS7DMvVLB4QZ5wvCXJniowiuOwBC3W8PmN6Hh/DLA4TJjk1KVN6Y/if4/of/hD//5VhUZoQq9UVfEgNC/FQqU+7RGzQnDyH25cKiMtzwGRUerDIqAFE9hMqoBUQpyMsTmT1IUq5vFhH2NnqhoayVBVuuQPom6BYLHyqZGt5aWV68ghWK+cDzlkmAbE70D2mMHSkGbMUZIbSalDcECPO59Zb1PwAQEnOfIiDMQ3JLpfjugDB2MXZa2v5DAsKqwX0JHqUvodLlvXgIPyYgdOGwQyRqbqv+sDyn/7I898pursx5S28OAlWh7gOEZtjIlZE+QOg5hZ5bDwjlMAtbSEq5MDQDmP49EBCiwQx5ZBkyioAQm9ib9m1W5jYgNHbogIWAAj1vtl1WSSbfQo80+RvW49RTqDqDAjsFxPgbK/VxK4oN9iVE7+BuRyGk7C3kQjQWYqrhsz6w2cHOoiVMDQhjHnCwMG7kIqVxHLPiJ3KF1jwEvT4ImeHTTyoBwlI+2BhmWyzGFW8lV561+9XYpc1BUrEhusS1rXDgyKhRAGGVx2TGjpJ++N9GZz7c0468fJ+AmUg0d18ckenOydAWq2oQ8KG0RZknJWJYbSYW6PyFbqEeQj4jSWZ7D6bckb2KhK73AcLEEiv6NF6V0zp+fpuQUT8LKyyTja1toiLjlq4IbXd7LX0UhmP39wQI/dlRonAeNAcIfQqL5RBqWChGOWheswsZ1Sglen+fDpIvSExdrYI+tdED7489hP6s2YLfs4cwAoRlDuG/w9njd9AtX0AHN7AH7K2EifFn0HVnJMxQCHTUnHTo9B7Mqo83fOwVkJDKFJolSfJ0qOhvDreaAlY8W8Acf+acSziBBYFBbkNhFh8TLnxQIkDoLXp8yPL49Lp1gmcxuaD1XkGWo8owuDm1d72ztSps5ZwU2pznyexCRugldnqLylppSq29QzvMICaIQB1xFfrcPQ2g2c4hlLUXcccjKXPyT9X3U0A4s7iYDLjbXHpERy6LIs9VGcaVgvCLZP0ij7AKGy2XM2P4/KXdwybj9O8E7ExxslzYAjR5EJixSfHWjFkMfBe6DvNkC14b3M+zOoAnF2PakDJG+qVqsWo6Q88Yr4SxTkFi0ROtozmrIsfhz1r12ASmr8ip3gE+T8nHL2ScgkZ1oxPwUVHm14+f4N9FNV2mkoJoUz1O5jGyZqkSDM4b+eM8B8oTBIPSosEBQq9s+ieZKmdKUFagIVBM7UTnZ5HzW3VEr4AIGBTGzVdIyKdruULewgnXIlAAiD0Kt9K4nnIKfeiohoxqeXc5bdpvrqRxVd5qDjhEf/1ClI9U3wH0VBCBwVj2qJyrDH6NCAuTseppDt5LpmmA0CjAcgd5jgrk2XCq9OG95Rq/6IM7K2jnPIluHVNocVktkZ9jM1e5kP/WNanfsJYprd2Ltiz3Boam1oKv+NHl2Y4P8vwK2kiTLvr/paFysG53uzNKvMuxHblXr825nz+L5Xzy9WI+FxnTY/pOvNaIVRNBC36mvK8haNz7VPuVXlTvzVek6SFUPaNxNC2HML8g6VMsTPyuZHyf6FT0CK5TwAYqjVpAYFhFeqR0Am015c8EUz7zk5wnmM7Zt3/tVptRxVXjF/mK5yGjNf0mmdh1m0IV8YAQGbmGjF7CDTyH73/4D/jzXxAQXh4BYb9M+TK/zcx3wtCJmpzFUcNBERBODRTOplhxlBUeBITe40WErEnKqfmollMvCLgZ4hhxiZrhsKx3TCELHatDFRQQFkeMbX/BI6sQ1ErC2Zw8z1WxW4ez+HUeR1bGGHPhVgpHlW21VakVnlEKItmbVFzIr60KfAcIM2Ha4OojXjFuOeGbXAdtKZICLt+N7C1ohWh8mwgGVhQO6JWFBDZt071SzThW+7q1lVYz9vcrtgTw6vjDJHzqu4NCOCPWu7wkZZGlXE79hPc03p+hBwVnNeVc1bRSGixY1mt+oAC7IlStDO0uz6oaXfKCBm5evOCi3hKqEwAqipx8F2MJX+iIFQVeLMVcyHsQDBaAEAP9CFjhD9JcCYxz/mhwwH/ePmuFnlLA2xIQ6piyz/oC+hvnhtZ0AYU4V/LQY7EZwNxBziHEUFH0Em53awkf5WI07PETBUzycLWiQdSEXPsgGmWpgeRugHCIUrPTnTNxxlnNzi7CE0s3GJFUuUcxDyZ+os/MChklM2r6XueZ/K1FDmElC4MXVx1adzwr+uvek55F/8Nym9lSn+yKIl48Xelk/Lr003F+vuXtByJr/Pbl95usG+ZnBoJr47BCSKy0WvhItKAVb8TI+B/Pj2L9xhvPTUkpZHerEvlosawhxjXdWq2BmKDUGHeoh5BHk3UKmGwNCAv6K7zoNjs9a7xXqQaAVhaV39wyp+hD2AcIM/5Y60Z2/nro2lVz9auZ1jBb4kbrCo2eK7ajkocxINTlaBWVOQLCIYHxxX4fWDKZqDwgRFJlrxpXGJ3DfCY9CidLUnoSIJSgeWWFpIhV5dTzY2AexPwQhWBHWGxyFin4o1tLYVULYPUXpOR+N5Xai6fOmpJJF4dd1jCxZyc4a2ZnTDzKU2zR2d0B4UAOYSa61NrMc82VbPzkAwNCVELbcT2irHD5/sqLEyxoDAglj+tWgNADingH7wMQRiqxgdO7KMyusITzcvoKhsMKVJNyK+u7NrUp76gBIdMefS5KYAX4CiWiBQjDkuekKSCtO0DvilOxQqxKqKlkvOZ+9nqNKB+JDPH8MG/MPRDW8BsBVmbsD1TIxE5Cr1OfZCqVkhxaqjKWKZtJ4bFrU8VRBXRTBrKcL8hgD98Dm9Zj5dHNRqqPYvgorS1W9tMwUndWKPTb/mNsXvq7PywgZG8Cq5Dpf2UZ28FRuWJOGFrZUbGfOY3LMwTB4L+8zEu7J8NrM4qMyzm5l8u/lkIqp9o7uLK+wZ6FqsHDqnqzJ7J2qCkttTwatssFiOkh35aB1kccNbmOYcciWkcAamR0ayji3svH75cNXt5l8nI0IFTdxRcgCUBZinrS6pk5WAh1hFYkY2PhUh/W6q0iA4dcpBFZtDQ1oOUdj3MIjW5iD34OCG1sPSekXiajiKOydC78edbwdU6eQ15TAkLtR8hnX5rWV0dJT6D3HttFkR7pl9O3ZMs+JzIYB8Zb6T8BIFwXoqrlIfR9CI+AsE+sftHfHQgIFRRS6OgcG9YvuVm9Hni13iVLI4NJ7n6rgkWAGy2sSjt3oBKw0+9VRIskCpIS/EGwHjVqsaxDUdsetLz4C/OVTwAQprVy1OgZcUGkEdhMfdwyDuEAanrX2wHCQRnbc5BqJVvUMc0XNPWsGoWt16KB9XjX9MYKEBahnqqSGgiKgKZ5h0x1bIOy2wNCp5g24e44INxe/o8DCGuDj6dFLXLEHkJWDsuc2Vq5DAGh5zOJCMRUw6hPPhX+QkYtp/j10R7dXriPspBMzCNEQOjPrXoF1UOoc6iVqTQ7jw7ipKx6e/OoNnkLTytRKKCj4WRg4dwb8+xhHiH+O/ccYl4hg8I1bLf4N1YeZe8hA0K+x4/jJ/3ZAsKE2N3boBcg+jyF4it/y0O+uXpirhSq+BFbq9kiKjAocjV2Z6fJmUfaismok9I/OfFV70RPc6uJS42tdRBnRvy5AOuRCV5LsFBwElLhXVmU0PsAhBLdoHIhlLHSjqKc4LDxV/Y9AFQ8lqMLESa0e47GPi4g1Dcu6VdNBPw5nYlAn8r1LFu9QUBYkkPlIPjqAeGqBxCWRWWOIaM9/Ojr+CoChMR9lUGppxBbTDC4Qy/hTDyE8xlWHFVAKNX+HBhktYsVuo5yEVF/EuUuMTp3qrN+YvlpN9BgZdJ93Lb+bT1qnEWJhjLmRAy6AEZsdfk0AWFEjMpEK/F4UA5hLmySdSvRxXgP4Z0AYegBFCW08CRkSqTsYQbyilyvEvwn5Tb19dJBRDlLbQNUq/BCxZ7O4aK5wGkxjdsAwiq/KtSD4rkdxrw+FiD0L5SDIQZ/GiZqVURtL2vFmSlZqy56uo6BllnDS0AdjF3lcwpgrGwABbgknlc2HEavoNK2NQDPlD6PLRJkjd+5TXMRwXhv+9B45fmzf3OYo1ncuRIpAj+sOrqhnMLtVsJH95xvaFV6BRTei4ew9NYO5QrGq5V27VAPYapSmYMeotwmINRr+alaHIZFVJS2kH9m9oCaNxMNZQVWovdN7sv0ZRY2Kp9yKJ1rsF7qCqp82yhSciUGbPlMhmivvDpO53DQIeFETstVcBwAlYxk3D9KgC37lzyE6axLNEkATFH3aAHFXp6svUcT8CuMAg4Q8rQ8T4sNAfo6A/aBbFq38hBWLybgTyagwD4VYLpvQChnyINKMzYeAWEBCFlpYVaOgDBqO3H0EB6mQH1BVzeT30WhSsqMhIxShasZ9fXiAjMMCLmBvTUnt5wd8RBqCCp5CXNXuzIMWlUPZgrBlgFCUdAS83XhGewhbDNMgqeiz3mBMg4QlsLOwjyEDRYJ22V8vAnCYathP53dLyAUdToJRXwvaSGixgHeoBTGN5sJeBYaun1YYStHLVdIM8dL0qnEUydxWubJyBW0fCU5pqvyBGaf+XDBsYAwV/SyGQTeGvveWDa9seYwFCAkdgyVYKZ6U/7A0XutrrUBYXrzUWg/UgRzxU//pR6/TKFLE1XF+HBAWCmdPRZ3mq33BBINtRTVPiW3QoUC4fAerZTs7qe8QXy4AiO+n8Fs/By9wjbztjKoBKxKHNF4eC17MTMvamr7IoCGUAMWnOOWE+QR3G+Tp1C9hdTgXjyLnJSXF21Q2s9OA2+Sm1y+1kyW+We34asGCPPxPKZrhYxWR0MASdSIuzqMFSC0/fCUoO+k88HfXgH2xoSh9zd2busWA0LmgRTGmy6t6TP3zCUpeKsWTS2qjvOrau6h58hmGcjr4iHJ41edvwRl6I5k/JOIkmidqcF8BXjyGgfhSUtHrMV/XI9SR/GtZuapBU/GUko+FexlKGRacwrexPFPXYcsfUiMHnYO3BoHvI8NqbUup8Z9Ow+5npXTi/EvDgPFKqNszKKiMnsrMkO7LDzF1wrIk4jduXFz9vPMX6VYZ2ewyHWEaJ3vnEPYFzJ6zCG8rRj9Yu+rFCBWitSXxoIGvYOs2FBvQAJ+7CVEQIj9CRkQOrCTYsYFECpocBYwZQV85P2hF3ZhbhX+wPGzJBB1YzLPonoJMvVTjacp/Czb06w9hBMnYTlr+d4zfkkUNiXT3ue2gnuI5nTciq0f7CFMi+iEmTbyrsP0FPgzIJSnp3DgSDkeehNN1SrvFUZO+Uo6hldohSSSp04LYBSKQiFofD4iKzv5mF4o5DOvldE846mtuOaCLX4XJfFDAOFQDmEk32vFtm5OjXPxGV79YL8+u34HPNBRdbFS0xLvEK6QQn8wIsGaDA95CGtK68vLaQaf1WFpHhlkUjyid/3Mh14XM3Mgi1+14mjVq7gAv+EDNXhF+bxyR3xOrj8f6hksc3a5+igDQi4ow9VH17Ber6TQDFYu1/xJHDMHm6a24Vz0Xz4c1+ZhICVa/wi09C+IB1pJ1BTDtAFhMYckC+oolIjivIfQOHGcT0ir4ublwYfSx60Aoby0f2UO2hDe28vWTUZkECo0bvgn1PtkQCHfL9MV2vtoj3PyGy/vc5EZ0TUNMspzDBAyOIzTMhwgPLitlFf+Kw4pL47RUZZDaHpaXFgPZyo93AvDSSnXW/kIfbw92gtnIBeenmhCDpl572hz1BQW7lMeMqrX23M7AeAlb9ToEr7SA0LmO9qkvqPohT39sNx3PCblistnGQPgzwz02vrRZ8TC4rWLqb6n6F8gew7IIRyqMipMG445hIMy82u4oASEdCAYoJHsljBKtnZKu4bJRMJGserokjyFWGjGH16r5KmeJj74medODozmCFXLfQhDdcAtP5AGWrzFqm5L3z6QtcUv9vqlUJVsTT8HD2GSNYUhgJl7yeAMEGpulOubdsszk1vj/CCigGqeIHFhp6DKn3y/5jqVykSm5rBdwYV7amiU94S05+OEURYyqp+X4FJUnGaBAaeRqOg6wENIfs6il1u5BZkCWSh2vDINQFgV+Ojb3JbiIMaeBPBEhXHzYMOGnkg7L/r5QYCwmnNboWkJZuJR2Tq5EPpsCeK9rlXZAGwlRWXYe3DLI3XgbZ43OzCWzptTlAqPISvKCvQEEFLRhh2Fjq7XN5RTSGGjUnVUQ0zN8q7qtii8lWdSFTv+rYacKve4FS45EEZZAcKAOGJAqEpkfkNYOCIpdvm1TUDY2EHTD02p5x0T1Tv0tOQ8sLwkOiUKCLOOIcGcMg9hOudEOMXVY8CFp8PxJJwBxiwaowU6hS+7s97y0Gs0UWIJPR5C5lm6D1EhlfidzNPden/5nKuouL2u9Rv/BNLaaDo5rzLjff/66Crlv4f2RfUGifhSIChrHQEmv27Z/JPcrNeFh+WiYxUgzLy9/t35pBAfmjAQ5B+pNurWKY8+qMOsbaulUJPixiKiqj+n1t622RbsboDw6CEcItfj924FQkDojSoMAjkhWAHhFDAskyqOzhacT4heQmxUniw++LdU10thpyUgZKFh1pyCOR1SpWvAQ8jPMSFQdyE8EBAyB5OF5PfyuQs+9CwClMxMbif8dPeUiVYs/bYewqQ06bw+D0BooZ9B36CWUuXivG4PCHP/YF9o23gPoQtZ8bFodX9bejMGhDmozF65uI/OZwUKvTrJd4vYdJ7ZMVzTKNEUNFZg0knxVmMp0mARAnaekhWZjE8CFjPlIFI4W6HHgdLTLMziaN+9cm7V9mtRLGa1TKGqLVeJ8W2MTjZm+cuNP+gePwlHT0VOHVFcBQjxU9eMPnkB99S0HquOYqEZLjKzzcBjst47smT9x4PSEnj3AMJWr7QhXiuvn54U7Ek/IMzUWMm3LzcgDv8yQOjPD88kPTObH+fQe5pU5djkSr35uUdLxs9C3op71AhHW+GjNDIJZIZgB8SS0p8iSPJ7+pXku8vFIS+pvam2x9J0lXKeroql8mNJO4w9hDkgHAsG8ggMH9UQrJuLpoh1COexnWDlBlzPMYCwxcv69iNiXi1AyO9i4ZylN7Hm6bmHMH9WDghz2k0F9Jw0yyRbBQg5bNSv0xcMCI85hAfJxq/p4kFAKIe0QwA4p+b0dEilPxj+xn6E1Kh+hrmEHGpIbSh6AaEdfvYh1D47tv6M2AySjmaNyy1QxsxyD2E58H0BQsfAkwe0AMLKFjNQOfSe9UIcAaEUPRBhlzP0/vX0AvhugDASovVnZfRzPju7ngEefis5jvpVExBy+ewK5XkyTA8TYKZgKJFUB5N8PsazAAAgAElEQVQgR9DmMkSbhTD2odTqtZAwJz7rFiLe531XUJmu6bEW6wzi0NYWE4mAomu3k15Lc/5a6zCGSTXuHSwActjal2rRYXer4qimbk/HplDmgFCNEtZKQ88h9Sx0XsINegl3GykuwzmHPjRUyVIL1hhNO0WNpqgNpjWckYF1UjdDHXW4/n72tu8LEPLRtv/oXOc9P1kyKiDkkFlVotUTUnpE4jBSv/s+t80mUIKa0iwAe8m3Fp6ka+x/+3wtDU9U2VS8aOA1LCk0MqAcTsUxIOw/p+GcLaAxw1QMyNsymfaw0Ssuepuc10YAzIwJHmwzRy90J0cv/O2hgLCUX435iB5Tv08ECN0JLT1oWlNC15ORHo8+ykNoRQZN7HGrIv6vlI+5hxD5lQ8b1Xu+EEA4VGX0WFTmMPbyhV8dAkIxgSW+wGGflCdIgFDAl1jvqS8htqAgQKgVR8cAQhUrVp00W+0mIIytUsk7Sfyrjsc3QEiZkMXGvgdASLxIQG3PfMZRWM2Uj4DwYwPCOEQ12k8SWaNwg3n8+vyP+gyGjXk/t1jh0LMmVtkEME3FrO4LvQLD1MryPj9/3kNKcJAMR66qYpFvkYNAWbhs/QIlJdNjIo9GpHzWfCBVBfWhZ6kYih/j9spr8pmOoonhNY+UMp9fNH6ECAzmSlUNCBGjcQN6hof8N7c36Kh5/WbNXkIMId3vN1SRtAaEAvSqIjbWqiJT8TT/1ymQPhLEzoh4eUZZF0UdvDMgFBA3uPCszNYhb7zmicKY2StMrK5vOrxNQ3b5Tu7l4j9ZjU42gA4QGOYwwWjfzrbPV0sqvcxgDKHLNWHi85j7hceFkUU16FbFn0cWo0J6jBqtiudm2EJAC22NAhjeJ/rPhXbGMsHuS0ZJvnEw3NbrMpnVPL2GeQkNLpaGgGhNAznVU5hLpUr+fmMAoVunZDT07x6sp0a3+HPszoX3mOee0xLgRoCwo7DRQQ+hG8pw7acUMurXFSMMulbIqKoO0kyWcgh/gu9/+E/481/+G5w9voRu+QI6uIE9XDPD7s6g684IDHSTLXRo0WtlVg8yvuMFn9oK0FnKhKkLuTKDcGJQXFLGql2h7Qk9gtyonnMJ0Vs4IVA4gwn131LmZjlC5Tqwghgxwb78mlqRy3IZ0nNtXO8h5BzH8j+rkuq/ib0Yqi06y52KvkJBsZC5XIFsh7W0hF/9OVshK3YcJGjnuVyxgHKJ5j7MN6j0RSHDRTXXu1QZ9Tl9NreMCC3hu8ghtGT/8QCNq4yKSiDl1Q/LITQvRT3f1kkvBVN0HWscdaEbtC3U97PhHsP4xnIXU3/8vP3tVDChKqdfC1VxXSQVJguhxgHlHKgHwf9uewlVyVKlygScU7/0pKVXKNVV+mJwuWOekxYzAxBemcq4w9iFz66zIFr92L/vrYYMbhpNFMW90cK5s5hFtPHnlsfq+wwyLWMPQswhxDYUXHF0DR1gGwoOH9X4JfWKm4FD83YEbHITs7SxqbBM4rc9pXwJtYxbj+zt3S2h6qPe+eCmeo9jrusoq6CRUoEXfuUlF+6FLAvzAgMZ1dMSibUjb3I+4J0r7gULncHkKj8xjeH/CM/iIXJu3N7R84t9xn1orXHJJIzHGL2kJ7Oz1P3nOJICQomEqEGdnW8dgj5JXjHPwZRy/DvL37K/Lgg/K8iXNAy3BlZUxpii5ktW+51toLxqExBGF5uO4/k1c9pivfy5dUPFhqycV3udzGSfp+uy/YdtnNYboLY5mD9IHsIRgLCkokQiLCzztffrYKvcJ5KiKvfMXGvab3uf82sDQJiCj1zbCWTCESD8+QgI70sWfwbjRKWmWbjXQJHPq7eaSaAntZyYw2y2hLkWmJnMAWAubQvyEKw4zCLu3eNzj2w57aCVS1yPbfmPORtnaJv/1+chrBmfMlTv9kl9drzATgw8AG6VgtJ+t5icxNNSv0mg+2guV85Y22voq4zm8+ovKjOohYevwpispYgWn5d5TVmVUQm19GK7WOcEtuS+w0NGVQn2zxp676HvJWHIVT31irKqguXi8aiTAwDhEE4yzxrtumiZdfiMUH5ShHyIjioSwjWK/F5VCywcyOfTFsLPKyON8MrbGyL6zkK5Xzavms+MV1Zb55g/HxkiP1K29IYSjxzDLnPrQcumSnYSFrbpiXD4Ow7Jwv6EWwaFuw3s9ivoug1XJHWgsEutKOR5yTOrIamJKAs5xXugsyx1KOPX7RdP+qlT7jz2aQLCKty6DwqWtJLPm42jw5vD83L3yotjhGfy0LeGwbYnCqw1CicKYMiMQo7+Zdyhafbm8fWCjOH3j+VWpDi7HMDIRuTI14MMD2Ys2kG4sOw3XR+CYy8vZSTdq6FFk33Nnp+ZrjXnseaT2PKiDEORo+qWSyRGs85AIEsO2qvGHFLV+WrnGPCQehLkt6shpwSPOkzD0BM7GPxmK29CIGiFZXo9hMk/L9w6bUHu3/fPpnNWM6NA08ErRYYGRoea3q2YkMm/Wo+edF1fldFWY3r1EB4B4eGs6PO9YxgQ5u/GR13MItKaAj2B0wl6BjFklEHhdLqECQJCzSF0IRCtuPtQeDRCP+LYuwhUyiGrms3fBhD6tfDg0QlKYVo5q5ZVI2ZXfFNz62ap4pYiGTG+WKk4AkJdw7sBwqRycqXDXA3tZwZBnl66QZRorZpoYFDV3FLxFuVEFIgYbtbaR3UdXuI+9FUbTd7Je+r8JaTPK9mRgYSXxheN8jkheX5ITse1smPrFGhUvkAQPXME+A7DsjJI4fbSn51oi8doeU3tPOxbdnepEtPL3cf1bMyDNj+ynRH6lHIJuZIfho9ut9iGYkWgED9DDyKdyUkODtnsjmNZfiKttCx3brh04CjIt21FoGSz1m08ABBi7i3OfRwF1MpyvR+5l6N3v2QxcNVUthBP8ovkqdhPUoS/ee2ZD5TvQW9Wgh4Zc9w7t+le+cMYmvThgOEJjGSpGrHLgkXZABMKh7UwT+NZZdCr2MaS4TLz0imYydC8qzKqNCvPpic290lXtvwtM5K2JuVucSJMvSv8nJwn4nkoTdRkJqjUlLgQEr9GiwJyOhcNyFUw9xtgKQz6KS+Ljc1/yZhpq+T7LCzXFQ5sWlWEL8qa4Hk5BBBWO9NYW6OdAwFhVEsjIHjmZ7yDVUEity9HQDiGuxyvUTkdHuu8BLJxMOO5csS1eAx6CBEUSk9CbEUxmSwEFOahom0PYUj1IYNrxdhHlntmeznrY5h4qIcwZ2KmYDjGpfpRmJ8YNroIeGpUYazFfGOv5hEQ1sIvU/yyanESnkmCxpRoBkYRsCgBoVN+m43K+On9OMUp1wQ03XPc3y0ZfBgg1D5Wtio6dQ8I7VvL1TS1W7wMWaiUiW5TGIRXiPKTlIMixCoPEwoUjVExsVaQZ5jF50qL7JC7za+or5QaKUF3UY3b4fLD79B3xRhQfLsnaOhybgzJTlhGWEoz3AgaPYUb2CIg3K3IY8gl3/eA3kH2FkrYKd5I1QClgil5D7MoO9k23UvxWkYFmHpaGBV4JwNG/rvoeB8OCFu83C1Zpsz20JacKQaExmNaR8Xko6MN55lpPyn/pmVItjM/gq7SFMadnV5vo9JEAAJUFiZuWj5O+ucWb5jiofI3mRTKt75xXQOBwRUubi73vamEnVsxP6GPA89curo0LpOW0wKENFj2KjEg1Fzbcv8OBYU5b008PxReNR8Ovfk9Oeb2ZiUgrDY7V2a1fY16CKl/quoANqrpAi6nV0Zqge0PAwiNs5rRplj7o4dwBDM6XsKCNQGYfEHCEKwO+9noAVPFDxnFjCqPTtFDSK0nFjCfntDvCSwEjNl9kVWMSDhijE0PYSRUo/DJD+whJK0/sps1QjsbwoBGyPh3vu5OdQhzL79uQEjqUSX8MnU1AULxwx2UQ+gBoT6rbNIdC9TDACErv1ZxscW0VC0vAAyf8HIlUtBLEMVCNNcChD5k1MpgFHk2CvLCynCWn6qh56zP+sySmM5HOfxktfyvYTavwtOraY27RPmuv60VmqHnlsrnGO/V0Jgf8nstKtMPOT3oEEUKAR8pXdywHkEhtqTAcFLyFGJTe/phQMhOF/wbASHWL0BwaFTNdKEGNN6H9FF1BMfnEHoe/n4AYc9uBfnafExq4KArnDiehsC3SDiUsUVuV3lvsMktaeSyqMaR4wE2CwZXfcPGobbqARXRHLhAEeTV/Doy+BJxhesRAEIN32ztm/CT0EDujWWVtaKxDJ12fq55fqxaRR5CqQVWrXPA49K8YkCbpdIk/149N175iiNWQLoEx2ndvKqUpSZE8k/3WZU0bV/DOYSYT0gGqaBqN/EhFwmQzgD9UYPtDwIIBeebzMYPLJSUVqAGhFEOITJd35j+GDI6joN9WVf1A8Ka83EZFgfu6Cxwnh61pJhg6wkLG51O0FMoBCoMJAxxTAyw1F81Z9F/3geOAq/fe/cQ2tyYN4RBGzFwawLCgpk1me9tPYQRHQvIT3P6wDmEVeiDZ7QFLTaKynyYthMOECbhkXsXQy6RHI4trcYa37JAkoqNInDaulNDS2mEREo9tCRf8e50qg8ChMIJKk9fCfKMllWIs+oi56QAhPyefo18gZ1x/LdZ9ywftnrOyLg/N4mWN394nj5fKVKKhkcYvuL9AE0NSYwzfutZqdVR6ZQLxOw7Li6D+YToJcRQUqw+uuu25EVUQMgWtj5AiE80XnUfgLCkHzKeiA5Znd6DQkaH94wNJLWMa3nIeFU1pNv9HTwqH6PmQy3Vvhqqp2ByVORsxFvnZyqau7cEDAzoQaByk8S1I7BTuVRbIeJFeKnMgw2wkSfQGsjrlD19Zobbqlcrz5zrEpSAKVgAMthPYRoWIAn2utHjWXGsf0LtF5Nvg7kZL7Nn6hvEmbXR+9We1fGAUGYQvUh6qTGAMF+BDwcIW6A533N/lommtLJUIfcnXbfNdAdlFsw4NIfwCAgPY1Jf5tXt0I+6ZDsf28CSI0xhgk3qUy4hegvRS4iAcOZCH9CSVhSZIY00DxhLq12F+fjnl39/jBzCXHlVY1HN+BrA7aMAwpKWc+XDGM2HBoSR4u+USeZ6gW7iW0+IeuRMvvR2xTqXOYQ0KNFh2eQ9gmF3BYQNXpIBPymLnVwVfcq3KtrFXANhTYKdLKq85/6OdJrch1a9NVNn+O6ieIWus+cTYmJIOkI6F9K2xt+jQNUUCu+tHNNCwt/Z4tdtWM13tL6vFfRCPN9BQLjKvpnqF6nnhzym3uND7h68FoVHa4rJgOXoJhGNAkIGgPiz3aLHEAvNrGGLn3XYlkJaqZBXcAeTlEfoQlt8GJnQe9rBbG7qHbzbmkZnhN3qQ3Q1uJp2QSHz9Ay1PIQKCFkntFDzckbZWaSnydsM9MFsGVfonIcPOcAT21yWeJ8Gd8/x+XSt+6wiS12H0YDQyNJPnQxcpYxJPDafdRMQOsCb8jplXlqszhFJXUlVIrjqay2yK+P3ESB0/QtL/sb3FjvwUQGhcuzCc+ydC2EIsbyZylvtaSqVRr1R2Vf6vi0gZK15kHJlUlhUJujH3QT59bgpakJfs+t2DUCIzOIICA9gzV/8pf25APXrhzkUySLBfQo1dFQBIbakMLinVT8LUNhIN25ZS3PVz5S1D5dD6KsiejatHsLyoH4KgFCBd8ScWI0nlv/RPIQlGEscjRX1VhVSAYoa5x9Bp5wh59b0HAMwj2wDAw8a+NokNLLeaQHraFZRtWs91OTcKf6k3xej4LF8ZgxivIdQn5d09WKIVpVKA4RGSxzShRZtxt9xcQNVS50CJYpJmpebg1k+y8T5NmvWubV1TVtl4yNDCn1fDs3dxITnWffrNYwS6e4210T9LYJJwxfr5ZDURPIEAdgTSIVmKKcQQSEWmlnDjqqPSt6gAEG8j0JGQzOGDxut35GV8LuBwnSaSrvLewSEiZabijqvhhaSITg4RMpesScj2LC6Wp6pmrM4mUJ/DoV39tFhzLfGUG72JoZ303zUdObHik3RPUWkqABNOUIt3/lZgcKuFCzrZJjFzd5FTfDa5+NwIkwNHDClp9qrYn91qChPT7WAkiJKQ2J6+48ICD2rCcvyNtKN8qwnDRm10FFuZSNy1+UT3gUQhh7e6JwiGKxAbCx7fFEZT41lulfgISxDRjVO/xgyOobJfMnX3Acg1PXhZvXYtH5GPQnROzibLGE6w1xCTXbm71PjZwUhowHhWDCTZsWlfO+9qMznDAhzYWZK8R0AIYEdZVzDGkl8RQPYKNBqAkJRgirvXv/JzRsB67XvExAOh9h5QJgD0741/QiAUKbjQxI5QkcBYeQjN09tZlEPAGEp1LyQHuLHUXfRXH+L1MKhUcUmMaqwzYixGjlhuJ4Kme1cjhuvvsqMPLcdIbovmSh6kbd/tirLuu5WMZR6EXYICLHy6BY2uxvYdRg+yoVmOHeQr48BoYAPNUo2jokW+Oh6w8j6V6mNgQ8Pae59ks+DIjBgodle+ikp1oBwiP/KKCNpOYRnhXPY8wH1gNHOhBEwQ9TYM79I/AfDMdaKwVh1Oa13nWqSG6PdXRUgxP2JPYSamp4p7EKyhMW9V9B7hp1Bja4ZCwgDMxyzZVsL3Z8yrJanpfA4X7uvDxDywfMFZlJes8o+2VRe2vzM5aH6NR9uss6DAWFA48Xx7wkZVQ8hJk4eQ0aH2NLX8P39AEKmQGYwDAqpQf2EQ0bnCAgnBgSxaf0REIq690FDRlV5Kik7t24e4iHkxvROwo04NOz1KS/0ge2l+PQVN+W7EhySdG14GBtz+iQAYfEepkyV69FuPM9VDiW8LnvX2NJ+Lx7CewaERBLy8p40mFa8tXaYwG4PCAcUaapGOFIjHZ5mqCx/bYCQAV9H3kGtPLrdrwB/sNBM8hL2AkLla+18TlZoWTEbgksVd1RPjvCtCGbcvg9mRCj2BJoxI4cMPOhd3rSBpMkewqE3/HCAcMQxCC6J+VYL5B3yDA9W7b4JRTbl/+VzyIDthwCEStJaj8DxHQZ46B+MqpbXUdwG8sSbLK/W8hCyl/FrBoR80DMwKJ5CPF8ob70m9RkAwmMfwkOYxNd87f0BQjkkAggxTBQLymD7ifn8hAEheg9hLh5CZMBmOfFMK9dpPXOqLS0JjFThjjqKWv/uu+3EZ+ohDIldE+JZCBwGCL0SNk5ZVot2PZXIc9MAipS2U5nCwupgrfP9SQFCayMmCmtetVTL/IfvQmboLwsQpp11ezys6PLq3A0QtpRppvMjIFRbjhWWic+X59VtD6GGgO530p8QweDuhgAhAkT2EkoOYRUy6vdKC5fFPEgB4RBUiuGZazkSpk2OAWG30zIsRSPPM02j+f56Xwwg1BDJfC81AuF2K8l36f57OkB590kCQnnRqKgMwcEg1ywZENwitTyEZGIojgtpS0dAyLRCMpV1Eu6RKrnCnxIgLNkdySixICX6Gd2Y/hJu4Dl8/8N/wJ//8u9w9vgSuuWxMf1dGM7ndm/LdT2s2htrzW2unCOYCszMTmA+Q08h5hEiGMTfM5h0HhCWYQrOQppxLAEsmfXKW/KistOas1gIFwmOKD+Nw0SiYjUtQMgSurSwmTWueuJwzLjeUvUJ0KfkZYaT9araRF2/kkqtohfBbzbFSpgKK3ap5HcqICTNxpNQiq26vWAs+zIS1eIZinL6vGfN0IPk2o1T+zgMsZwhfhCBK73Oz5PBahIWrZrkDLPJ0xU9TktGV73d5HDqKugw1ZpKRdI6v5f3JHtm1sQ3z3Hh+wvLcFB+O12lRWWSMcbovs4hFFrNKpKqqZq/0/Aqmkbg5fBtL9p8loPTe/+rcj39CvUBQl2vYe4YPt8Nnc6YCu005H2GjMY5TPcmowSAxONZ3ou9qzdyyDmjnEBuRUG5hB23ouAehVhkRryEWGVUexESgy33aVwO4dj28eVJIP4nj6x0MMlvvrd1LQZiD2Edgk3HJMlHaZ8jJ37ce9Z0fKg+oLI/zc4VrBq/HtF5CvJfR+Q6pmc2jmi0LuSVr8BVoVcoQZAb1mgvSdQU4mkPZsNn4JHOXs3rLMXfjnnX+kQOCNNso+IjNHfhsbpAIuMd2xHxInI92zyRI1G49WeXQ1iGMZsMJ32A2k6IxE1GVqsToHUKvGStQbU/r229qKpk3OhbydMJzmoj/L00Wo5sTK8hoz/B9z/8J/z5L9p24gV0cAN7uOb4/e4Muu6MQvy6yRY6YszjFK7xDOF45cdcgUOEgO28CXftScaEa7mCVHEUW1AQIFxySwoKF60BoVmr7ABxcYqaFTJ/C2L+9UD5xcSQi1TV1L5QRl6ScnQtPy86kJabaOX0NedDnpBnMIcHu957twbCzEXOp/tzhZJBW/lfKBPJgxtdaWPkhS0E4E4R5AtjSqAQI4R5H3iX8O8SZI1Rng1k+apelh3vv882l5eFEYT8PVQQxu6PAUYETMv1IlEvpV7yGs7D59gpDJq8nnqHyTukQjI6mmmiugX5cyyMpe/5rCt4WhFlRSvZRQUQwvAzfF79pGmpZChlRCBQbmddlxWhlG/jxlawPLyudgVZzvtEVAYIx4BBXTdP/4fMqP9kVuAwXT7m7PTPo6w4d5dZe2ocTg3rmXtaf204r2eJW1FQf0IsLIOAEL2EHYJCbEMhfQjDok9G19WOkiFGipzIxFve5oyPK1txr9JSfcZ6r0etfybz/Do2eLzDKMJBXAGdUU80imucm3g344s9y+jPIWwry4fNOro6Mg73KOdRZceglQQLGdUefJ5iDdiR5vLKyU72+CnLtNKojaJcTOH+HUzHSHFUgTHapGM79LiZy+h50ScMCENKbLbV8AdaCjJJ2gX3SBV+5LyCBhK1ojCHCtCe0Lpw0bu0O4O5yjEtUi7rMHO1bM/q2jrWbgAQ+uavvqiMegiPgPDuzOjzHyGqKJ5UZaJlc6dbk2pVmBgoTaQFhQJCKjAzwQIzCgh9pdEyJIaBCIYveHWMVzYGecwugz6EweGkUaPwHymHX6lw0cEjISKASJ5Rjnu7qoGFdT0CoykZ/ZA+aGr9K8V7DhKqOSOonhZV1Aho8+e8I7qXHhCOEfg5AMsBoQIvE2mR4pWVhm54tKIT2aqgqWCvfYoVoHHunrfNDyCRDLizRVJVOAOWvlhEPgcRQpV2xqpHEwRVxnbdbxkos/Lmg8eKbv08FoxRZVGjGxrZ0bIZPk15M69thgoPYKgc8lQWYcgGqADhWAOnPycHTMkrVfbS9ukhno+DHssNt8e+3SFDWyTBIXf5a5GW2TvIIaFSsZf6E0oLih0Wl1FQiFVHt1T7gK0R3otPZoX8bMmj2FYk6hwTKP0XG4OMDhPnGrF4+ozbrkR1X1ZYKIZido8ZUyyYl5VU8x6Om1lTJoa3O77tp5h14Igja/Lh7nqm2u8Wg9H4eaHBV5XzjAbs/qEzwGBwGlYaHdqRKGyTn2wylafF+09zSWCwppn0ChT9XH9fAsJyj1oRTsxnIxrNPzeJM3ytvNVgY/qMm4TDxl718v01yodkefIQSl6+hIkaIETmgfxKdRLHM8xuO1C5t6UXif46ChAqLZTrX1e7nXTdOiPh3IbdajtxBIRDh/Rr+n4YEKpQFuUwsT1UxhQQcqN6zCOcoZeQcgoXMMXQUQoZPQLCmKbeLyBsp52rgCkYVhMQOk+tVGrLAcRYQGjKhVmXy/Ayp9jposltFoh5i6IyobrsgWi0Qx8WEBqG6OLq2nT2PnNAqAq89lFLe8tfDKnFXkG+GyBUcBHte0uZGSsZ2uXDx7/f2Gfxqn3agFBliLZXMVCIzek5ZBQ9hQwMsV8hAUIBkWaIuQ0gjJFeUha9tX9gyd8HIMypvk0dSZHnSdBttBqfDCDsWzxF5yOpny4beW1ue+JJRIYvGS6DDumzOhXDGx7eJyBMHj+3fAQXZA0UDJaAkP5dGJ30n4mzBYCDeGa5FmmpZTafqofQnLYFjv0KAGHoIczpdtJ1qwIQSvUpYhYICKMqo0dAeIio/dKvHQcIWXFmD+FeM4kMEErOIFUanZ4QMKQeheglPALCHhJ6f4AwUq9ZsFm10LEeQnJSJg9uS3jGQjzzBLZAmXhyQk9elI+XVQYbPqGHegiNqRogRGvhXT2EuhacQ2jVRBMsVb0Jz1rQ3osDk24DCL2SFIP39+4hLLapDBFVsB+L9hi03R4QerHZUjzvAgpbgPAwRXeYsvUKfl4MfcaPEq/yXfrMyYjJQ6iUzkagDvsUUuiWNatHUIiAEIEhho5y/08FkugtzC3lZmLyHkJXVKRRibMO/ff5QPGa3TsgTI9peV/8POrQyE8HEA7R2Jj3K991PCCMny7RA42qrYy3PFDlv6s0Cg3a65nOXTyE6oDKh5foB55RqprrPYScyZDf5SNO4igOTv2ocaJFbR09hGJsofX9hDyEFf3VNTMCQOhtaUdAOMSmjt9bmqintyRklVuJqjGR8FEGhpi/gxcgQOCqopxLyICQfiRslK9hIEGiIbNA+ZDROo8wvzaZRT9yyKhGErjAjsRlY4W7LbSY6fOS1FLHQjwOCxkdBwi9gsrjRyGj7w8QOsDVAnkJEObqbhvk1St9CCDMlT51H0T5g1nMlHto3RTbkthFadUiHb5yoGyF2v4jIy2WwcbApDEho6m1gy5xyrc7RDmrcxb1/MaUymN7Wia5SjkaskRlkSDVyYrCNbl6eFdAmMGGlBdagovwjGZkN1ZJLXmA3TcySuhA0cQewkO8Koc8YOxbN8dMTeZtH8wogoBvxz0K0UtIoaMMCjWncC+N67k/WMGzlH7w4xQy+jkCwqH9awNCPFttY0B0UhtpFL0HoMi7aLG/cIxDZKLKw7tS3X0AQplLBhQD+XKHkNG0MgWf0RQaA4ScVkP6gLOr+DNfAsKIH0xTSkjOYZkvfcUeQq0VIAYk1gMagJC+E07UmwbQog7tuxwAACAASURBVHu/zsOc2EB6sWdF3+1jyOjwWh6vGFiBZt2gJGSS/wIUEJpQRlAolopuJmGjXGBmRp5C7EuIuYSihGo+WgohNS1YSyuXljLyaJXNWoNyyayINpTde8kh5JnpM8yy5z8vlJVB6vsYHkLHpPBPXNskaCxXsA6Zsfvida4Bq3mBcuBny2K0pVW96vqccal3vX5wiaUkTK0xabK4SWIWAhxl4VRKByBUEihAdE9Pngi3nvK15S7oyPzs9OTib76tJloEhCGFCxhICoHEDzIYM8GVzq1emOUCRgYHjAbIVU19fpSfwmWMmE78kVVAmK+vIUR7QlQgIqkpxVa38mTd1qUcwggQ+rNaDO02JqfHA5RU30+shQIPGC7NsNkfMRrsNg8Yc6IOvQYX1CtXTN/8KvgdewKx0AyFjGpOoYSPMjDU6qMlGRgiTPk/GdUGBhSfX6Xng5n7YKBiG3gduiYtmmuNk3tq084OWhjugwY8P3Tc+5DF6M1BUx6lY3sDym3nf1+AsCx4V8/H93vNd89bK+J9dVI1sX3keB4Qem825fMnMJ7PxXO5poGZCnuJzuKoPVG+pISE71GdjiQN0uX2SYsfVRreB8wh5EIyeZVR39vXdA3TL0wO+6OW9L8olMevRlj8p0dXDcikHxC6s9KFbSdU6TjmEN6RRX9Vt/tjmvP5WjlWdmJeQiweg6EI6CWcw7yoOGrggpNpudGqAyadMkAnkPGxIXNSBl0yHI3GrxlRKFIOKiqDI/iiMt5DKKvx2XgIo9XAvWPgnQkSFeIOOLAwiSq/Bgp21ow9Alm4xw4Uhi0I4mqih3kIFeTZkaZVoPdygNDN18Z3825UrSzDLX3ivmcie8mby9QrkqAl7PIA2s05ySZ/QlXpsH1lIChFf+SdUoW0ZJwR4wbeRk2Ro1BgVHXy9WeBLwLNTYNfg88vqf/FXgpmTe07VCkh7OpIMi6EEIHCWKiqoKZVqzxT/Szd9tHzJgUtIRe5tYzor8rYN6yqXEOPdu8wdOl7/748+3z2DHdzviACP/rZY0sKzSlcc5EZLTSTTPN6d70vWL9pCKv49U8jjACE72eptKfYyNGLok797zpSHvY+ujSoCHYZWuRszBbdCiFIBeJyGrEyPGad7goIHd91IIoJK19TrWxbL8fAGazyV81AnBXZE91C67qT1ArWPu2SCDe8rbyM6B7/X6qy19SBukB5Y7R3IgkKI7xe2cjqq9aO97fQJ5JAqGcX2sNGVRkVINgLCLUnoegLWRldDeDKV7SPjydvbtScbNCQ43WVqCJpre82qoweAeEYdnG8ZuwKNBR5DQHVwjIECNFLOCfPIIWOzqTaqLaDEMWTAaHlsqFGqPlAGQtIoC1nDKp8+jdQL+SwjVfuOhgQeuAnT6H38Z97YTFGgfwYHsJa5HKl2LsAQn3v8p21EqlXKNoAq11ZtJZ+hwHC2u9IEKxIjyIQJe00uFmtggEp8pLQBpto01uJ4Mh5vKyFKG/qU1RQSCMzIefKsfnYnKtL90xoLVuOQOnoOtgLjktVFvODRQMysFMvMYZ9e8HP+5RazeixscCiWt1LgLADKarKniCZL4YJKlj1grQGhIXQjdrM0NKVhglWdPjdlM4y+N2v9novr47SyEEbyz2r03aAIhA/Iw4db1darBXYw+Ye9fA8ZIQITPAemYcQvYdchRQBYSowQ57CtYSOYqEZBIZWmCaFJxeUyOc46AvnaTjah48GCEVxH0tro+d5X0aBFiAciwhb88g/D41Bo85LJGv7ACFSh4b2y/kQoJcbRJlgyNAlICsGhIWBI9HjIYBQeK/MIweEalI3ft0GhFh1Vgm9zv9VYyUDQtNf7Ai1AGHER3xNAlmrJB8ae1KAaduH4vrIo9wKjR4NCNFDKMbSssqoLEBqRUGhQo6+E7mMB4QsYdXgmvPMZjRbwFpD0BxExA2EjGLbiWNRmUNE1/HaaAXGAEIMY+BcwimCwumcACG2ocBcwtTzjwDUTDyER0BoSOBD5hBWKqq0DrkPQFjTT11URhhq4G2rAWEJKG38fkCYM22OoCxBRuQhNMBSegjNEKrjsHAhfp8AoQm1ZEh2Ck0CnKIM6zV12XjO3avhNQvlJPDpPPFnBoRU4OHaTaRqf0rQcxtkZcwZGWuSut9DzSG0tVNjTDk3hZKEL7kFuSyOrb3AbdqLNiCsaYgxc6HgK5guFQwN0aH1qxubc4i8pwW3Z5mWJaBlhJI+rjm4KHWjFNweSdQIvQuj5ZtheodJurjg0CFjNNY76ZjakoLzCQkUChjUvEL0GnYdgkKxdBCAjEvra8XVGq7oaSnvU54Uhyzbm/Ym6x2yINW1TJYjAdZnCwgj2WOgKcbo3kjVt8QBR6J0CFHLWTNPAzC+84AtcVLnAOT9Hg8Iy/1rzV2em3kII0CowFWm5DzDRCqRu4ymLOMH4Yx3A4T1/pX9nPktIqCphz3fp7YHODB8+XfzU/kogJD3uirMly2RAsLSp3ybkNHa+CnhXEbTdZXRsqiMVOmCYx/CO3Hrr/rmIUCIB3wqCikqlQgIrVE9ewmx9QSeZlY6p6CtKIRJHD2E/UVlMjEWWd4iAq2FUS4ElUnJ/t3ZQxgfkrDKaKM/XOgh5KS+WoFiiRg8tP5MgVgmQ4T0/GpmuX5pfGX8VmCGvV72nBIQ5sn9BuBSlVGR5azaci4ViX7JbaLgTQQ0muBO1kzpCEoXSQiJgB+y9pK+IyGb2vdw7xTYQNtKHkIpilD39lTVogCEVQiMgh3+je9EIaOCDhWMJ+/oJG+rYXpNo92Gzj0owlOJ2rQW7CUUWCdqCiuF/jN/f9tD3RYArYbUrTssN+iWQqUJCKOz4BXeWz7PGTxuP0J58mwHeDMM5GG7CSowo60oqB3FisJIMccwtaNQQFiG7yGNCOivTUAGCA0MCD0QTxrirS1F9+4r82UDwpZ8UpDAv2MPob9mzDh6TeQhNJmhwMj23AFCVvUZMFbFrmKQx0WSxsnh9MxRgNDIMnkpmY0F9KrnqgCEbmp5yKgZEo30LTA1f5vgbCQPo31ngDAAMFkECo9e6iTu0/D9QuPbBweEuqBq2GzzWQ0bLVevBNJ9HCT2EFp0UaL4cW0nUJlAQPgTfP/Df8Kf//Lf4OzxJXTLY2P6u7PxL3cEVjBJM5WXZGZaqYZSaZQ9FAoI0UO4pFxCbkExFy+GeBHDkFHxUGVCuZ0nVAoPs0oNCXV5nc8kZDRRWE9cfU2FOYOK87JcGIyGjKqirwp4M4cwForRacg9bUpPOU0psIsBoVrO832NPYR+XJuNAj0/PxZE5YzzPIMEOAMAm04C5v8VHsJMNeCGUnxuJMyUASB70fhHrdATmE2nMJvOYIqAcI+hn3vY7dBrwtdittV0hp54qdrb8akjUOjAUIcxmwkQljl/ToBrvogLH0qFaOS0Z8ukFvNqszsphMBvT/4bAoT8b+8dpK+IhPQ7WaFEVuXnElYrEyH4oH0MNexV1Atqo5M8pwb+DPwKwBf938JkG8WLBFzkigr/y/PCWh2s+RC93mjvTnCaQiXQX5dXcx0GOB9afuV8yV5HFXVuYk8FZqRRPeUS7lccOopeQthak3sJ+7adULpxZ07oIto/Mg64KQ1LDgmRa+n+d1jOrw8QegYsYCwyWlWfRbtUqdtyQEsPoZ3aHIhE8kzAf/n8UA4jEyZmV1BAPK6nRcORRoh8l6yJ5zKZ0GrJYBnHeQe97VSriKeIEvWi+oMgBzOFz4b07ounOXnS9BC259sOd6/3NeSzRU6tbkI2LqYrUIub24aMKq/IdYzaQ5jPmf5V1YdTvTYCzQETCWppkPgqPMAjqoz2hYz+DB3cwB6uqcoXdGfQdWfkxekmW+gmWNXrPXC+OzDN460fZgWUiEu1RwuAiErlQtW8h3AKEwwZ1eIycwwbRUBoFUkx19CaxzIQJAXX5eQl/1UQ554zc2GvjZj4JgV/YoCwZZxOlsw7AEITvZZTUHmHdD00gT5pawWDC2PTvHDPFdQMuIWeQWOwKd8tDSFhgvRFPo8aEPqdzpl2BAgTKHHTTZ6FzDvoKooqCCFA50GL6R9pJXyoqE5dpkU4TaI50+gTzqNFy+F8gj70CUz3ALv9HjZbLLTBCQCoeLAMF4VlD3L9FKbdFOYIJiX8Ez1+eh3+3u0U8ALsd3tA0KjrSOPvd7Db7mCzxUqPewJzdD/2rpJ1itSxpMxOOpgioJ3NYL6Yw2yO+cRTmM44L4WUEQHIvDz89vsOn72H3R6B747/xs+6Pd+D989RLkFaByUJDufiH3JKppBR9hCqR9DLTudwZLggTugwNDLrg2lvn6hNlLSIz6jS5cg5KC9wG57e3IVIm7jNA/yUR3jObvMI9Zx7RZr3S00fecN69BJiKwr2EmKRGdw43OMURprOpHp3/Dq5v8s/ncCzYxutcezFCkP3brEkB2lboy/uO7n1JOOI5pyf6l3tUOLwNPTT5qCX55D3KMGHAyzRtjrPlXkOmZOnyzPAVAzSwjqBR8yDwQRciBXW75c+kWfzY+RTbxwqNo2/Kuao48vHXi6wd9ZmUwO0yDPeBoTFyjk1sl6oOJeutdc+79ORU5gLWYSFDwBClWFhDqHwB5VZ7oVc1Ka8W0H6aeWK8N5DPIRcdIfXJAe5tgYkA+Mqo2yn4Mb0UcioegiPgPAWPPuruEXtACXvJCVYCkMkAi08hFqghKqNThewQEA4W3DYqBagSSGk+AQFhAwSzWLPbIWLzeTLnixXnie4SqX+6s8GELYoK2G4ptSJBa0XMJkCpIzF94PkojL0w0kXpgRWjKxH2FSo1pV07gODopFzqef8dZhRu/nI1zkgZI4X3Mn0Skq9FolxYjjKwaBwUF8iX0CTevfQyigCgn9bURidAWIeXMekRhUHKTnu6EJ3PwK0HXoGBeTheZlMUoGWbkruQM7B0//bT2C2BwKPVNlfB3dFZXDM3XYP280ONpsdbOnvLey2W9hu8fcGNts1bPFnw5/tt+yVdNAzFaFJxQho7gjymJZmsynM5zOYLRYwRzA4n8NiMaO/8fP5YkGfTWcK4gCwLxYCRgLDVGsKF6uDPTUuF/YwmxDrQGm2FW+p5iEqGCQySSmDqjZZLiYvM++IClU+UUY3wyGj+R0ZxRVsikOF8o1ncgk+84EYt5YwoxHCyCckzdGd6rpIxcjBQh4lu1GdWza2oIEADSHYioK9hPg35hFiawouMMPVSdlvzt5F/g+7dboc9YAvRY6nPEvV8dvstW3/LITv/eUWRuubDDCDi99SrNvC5u6A0IfWK7MeIbv6AGHSAUaMk14tvnaMN0okZGaDNGgYrKnIgQJziQwttageQR9YhQ1QaB9CljlsvKxBQkOkpUB5B3EpfYdXybebcuOmP0u9TOVe/XlanZAdRXvSyqeLcwijXs2c/16v8yEewlRnQIrJkb7g34HSHGo9wyJdomJfMqsUseJ0jwaILamDU0k0+SGuNUGregSEg9zweMEtV6AfEKp3RJiRhBVyURk98JwnOJ8tuAXFHENHFwwI6fBaTiHfo60o1NNoTPerB4TZHt5OILaqt3E+E6//nQAhaeOR4BMwNQQG1bIf4DoDhDkx58p7eaNwcnlulEPIowVzTqGIZhWn+6WNg2VpawvHGviZ97WGqfhU9RACet7Ec4byZ79DD90eYLsnD+EcTxF6/OSHAZOcP3LgMXjs1jvYrzewvdnA6noFm9UGtusNbPAzBICbLWxWW1ivN7Bebej3Zr2FzXoN6/UaNusVrNY3sN1toEPAtWOPHcpGDrERKkEvpsyZfssP/o0/iyUCwRl5CCdT/GGAuFgsYLlcwvJkCfPFkr5X8LhYLuH8/AzOzs/g9OyUfmaLGUwXM/IMIqvYTVD938N2v4Mt5peZK1A1Tpog0YRuPX1jeyiOSd51b3EnEuDrxgFCN2oiH0cDpqalQj9eRy0VF0+B/PftgJ1/91uyfbtNclnLcXLvyV2fYhmetRLEgBC9xR16rQkQclEZrULK4JDbVHCAMlcfZT3Zy6LonBu/MONiyUMUFriww4IXv1dAiI9vkEJkOIt34xMBhHQ4G/xWJz5Ic31jRLKnBQijleoDKvUpUFmX5Kq3ByR7qp/vGFDYmK/jZ6r4M5uw6/N51M+ykFGfJiLeRmk1hfy7/s+u57Nfjt0DCNOe+1HHrnOLblsewo8BCNW4qAxf5lwZASUPtUiFSr2fB9joGECoMu3oIbyrTDreH67AMCA0Ls7XCmNQkz79G5XZOSwQFM6x4uiSqpBqnqECEXUDaKEZDrM6AsK2gB8jXFT4ilITmH1RiNwrIExCys/ch3OpsusUr6xxuOTiFQy1pfzkBfm8MpeDQXpqAnnRqhZaV9WY3nr6sWBVpRP/IdJfZYEMX4bBZE8QPQFfE8NBCXh1ewrzXM4WsJwvYI6VencdXgAdgjMM3xQrLnrUMLQSQd/qZgU7BHdXN7B6dwXvXr+FX56/gFcvXsLrV6/h3Zt3BAr36BHc7ikcFMNGcbwd/qAncIdhmPyDr6NOOiIZAYMKCPEzBFaoO+APGRHoD7yL9wDXWvvA8QoxiMS8x9kMvYMMFE+WSzg7O4MHDx/Ct99+A0/p5yl88+xbOL04g+XpEhYnC5gsZtAJKKR4l6kU4SEPInqHbO+ZVmS11csrgE9DRjncFufMm0XOh6pAke1YM681KYHJ75jpvDkfk2f5kC+llYwkDcAeLJpalpODBxJ+HrCZWCm81QNYpw1D6pwhhnIJucAMh4oyIDSv4Qa6/VbyChlEMvvQvl0tXlkCQuVN/jfLIRoh816ZbHpvgFBolq0cnlDUcDHWbvCpAEKRR322jjGAsAkyVN55WozAhxYB8RNpg49mOKPIqByI+QbmbswQCB8AYOVc53SYz3koj+3ugFBOQgQIKdXH1l00Dj43lZG4AXojd31krCV5G1Xb/NCA0F442dRZmvBCuD1XA6DqyWmlgoI8sXbS7yEkGcvEcQwZvb0oOt7ZtwJtQCj07viZAUI8CGaZJUVwwkogtp/AHwwjxfxB9hDKtRJG2gaEtfDzYWLpPRoho17EZ+LCxWXnnwdWMHfqVUgow0sHPjG1Q4TwCMtptlExQ4330q4d6yEkpuLeIw/f5adE4bpNWspCNQvQFradqIXIrQBhMXYKB8km2la+KxBAIJHLF1KlTGmyx3xf1syTjaKPxsLQSsjWp7PWoblkQnmAWExmst1xKOhkCovZnDyBq/UK3rx9A7/88gJevnhJP1dv38Hq7SWsL69hdXVNoPDq7Q1cXwJs1wzgFjOAxQJghmAOwzOnM/I8LjCUE0HaFBvJs5cFjQQLBKVYuAa/E2++UhMnsquibIo3rhkWv8GfzRbDUrGfnBbF4d9r9FRiSOpuK3l/nF+IIaWLkyWcnJ3CxaMHcPbgnEDhyfkJLM5O4OzhBTx48ggef/sUHj97CsuzU6Co85mECYoC7QsYYcKE4Q3rI5lASNovlyNqzMQB3GATFdSLEhA3pnatQJzCM3yC/Tk5QE5VhQsOuDd6xciIlBjA3cYWTqIBvG32gQCv49BR9Q6qV1DbUnD1UfUSyl5qFd6ekVWLpTAwRwv8uQN9esZlr7PvRBGjr8IIifHr5EwQhcDzjMUBwjFDk/UjBR2OuKPVdiPmlXEOYRAyOuLJLHvqC3NQVpyeDGzVclvpjH/zO8QhsdGpHA5lrAGhPsPrAGU4cRuARhErWmmaW+j4vXQ0mr1U/S73AgjDhQv6EGrEWHgmgnVuFIRxzNsRhXoIi70eDBllmuwrKnNYyKjwaJ17RbcWPpp2qcwRTUamfonAskWuSXKXR008Q4wpk67bZjYXFW2Sqt/oQ3jMIRzFn77ii1qAMCPCtD5MnJwzw3/pDwWCTlHpZC/hFCuOCijUfEJuWcFhpBTTXhycqkx7qnKYn0IO04sPl6+NqkIivDYUnvm4nxcgTG/rZI3slwIZ9e5S2KgIHFF0IkDITrFAcgfnhcGcz8dTCvIKhjJr8UhF4+TuQMuhUK+IAAL1UpkCoGNHrSvqHnXKZVnRyRBeeiZ5wMirJ2ub1tEmTqGU7HriPDy52BQIGxvpG6kfQSa1ht93sLtZw+Z6Rb/3my2BQQwBvXz3Fn768Uf6efHTz/DyxS9w9eYK9iuAyZbx0X4LIPU2YDEHOF0CnJ8u4OzsnLxyi8WSwzcXSzg5OaHPsPCLrh3Ocak5gAgI0YCjgsjrzqIgcFkPflf0eCIgxDy/LXoj8d9YpGazhdVqDZfX13B9fcNhqvLZ9c01vL3cws0KqH7kZA4wPwGY4c9yArPlAi6ePIIn330L3/32N/Cb3/8WHj59DMuzBSxO5zA74ZDUkxPMT0QQiz8INDkvBsvBY6hpko3EprSgiUlMrzR6r6N9bnuWqLf0Erp/W19Iu6/mTvqdF+N9bpRYKJmP8v6EVm5Ecu8Qa9Th6e+bjajOLQ2dj2IK1ebehNyjEENFkbYkt3CH1UetHQXnuUehZQXPkcNuIsN/75RtkW7iKnS8r+QP97D2iakonywTU7Uv6wEtC1telTBgPiqa06bNTxsQqi6S78t4QMgREPV/copFD8mdQocAwmh+JYeQKsnEd+8HEKbICBfVxcelfle2awqdRzmeLX2J5EEUHB/pDZEhoAc0TzA/WHVO2Z2m3qbfCxfvqTJ6/4AwacXMQXoBIV/b5Py0EbI/sg+JfwoZSQ4hxhXZfyzeVJxpURkUhr4P4REQ3gPr/qKH6AOEkRVLVOPcZEEADYtFcF9CzCPEsNHpBAvMYNVRKzKD4FDqKlZ5NyUgZJYZhQi0AGFk3VSFoWCCGk6W7e7nCggjEjWLnuUDMQjkHELn/QnDuYTJjcODKYQwT4Zx+1EkabMlMx88CwNMr8RJ9bVVvRxbFKusUqQOElu9CcPSbblQwvVRSyt5CbWipTBqVV6pyibl/HEILHnKpGInVdykip0m0JIKsNvDCebawoS8fa+ev4CXPz2Hn//5E7z8+QVcvn4D716/gdcvX8H1uxXcXAKsbwCwGPSDJcDDU4CH5ws4XZzA2ckSzk/P4NGDB3B+dgZnp6dwKuAPc/YY8EnhF5wTglIt7ILFYfDcan6jA8bZvCXRnRLeo5AfEtxczRTB383NCq6ub+BmtaIcxpubG7i8vIKXr1/Djz/9BK/evIG3NzdwswVY7wBuNgDXG/57sgRYnAOcPgR4/M1jeEKewsdw8fgCLh6fw5Mnj+Hb776FBw8u4OziHE7PzsjbOF/OYT/Zw816BVuqXKqFaibS7kMqt7qw0zr+SazBzmuUfIpV2KiSjevv5XUSrYCa0k5w9xt0eICEKYJWD7hzzKW1F2DMXcPvJUrOAC9hjMSho5RTKHmDeyw4gwVmqC3FBvDf+B31gxODVm63kipLfr2pSqluhlelYoVU+WQMEvJPD9nVtAR6k6/unviQjZiioitDWTkzNfAFpoiGYS+KJvEaZqZvhs//VDyEMZXG71evD5FFGMqYCEYKsPEZTrbw7D4Dj/lsWkTfMBlRtWcNXS5pswTx9RjeQ+jngVqXemZDIy8ZO1W7iwpKBQYEKQxYVVju1Sf6mYDuAxeKYgNkDVaLMSrvnasDQFE+lm6QPIdqwKYd7SsqIzKh6SEUGkkGVC8PSoBt81YaqoBhWWWUSM7RgXkII0DI5GlVRo+AcJwAO16lKzAICEeFxwh0E0CIlUYJEFJfwoWFjaJ3sJs5QOj3QfPc7DMelXMUSyYbewhVoSsv13C3/HlD434+HsKInvsAoaysDxlteFz7lYZMZeCKndl/9w0IS8u//NuDzYMAoVZwM8GP+XUKVsnIQSBK2jtQdS8TltTyQax4CIYYEGJxDM4TpGqash5EwVRZdAcb8QauMezz5Sv451//Dj/99W/w49/+Ds///hxWl9wdaAEAD84Anjw4h6ePHsOTi4fw5OIBPDw5g1Ms3oLhl7MZ/T6hfy9gsZjDAr1nUjiAhKF6LUUf1rYPVGV0syHPHnlCpaIpgUbxhmoRGXpPGtMpIfSn0pl97tvB46MphxHB4m4Hq80GVtsNXG3W8O7mBt5eX8Gbq0t4e3UJV6sVvFvd8M/NFt5eY5EZgPkZwOIM4OQhwKNHj+CbZ9/Ak6dP4ek3Tykf8cHjR/Dw8UM4e3AG08UCpugunc0obhaL1eywiiW2tpA4GlYAlHZ03upFxs9NALMXyvyI7FBmGkjW66yFjipVkXfd0+vtZJDVoLvd/f13tSMv+u9r8N10kxjlRngcSZ8RJY49hZhHyN5CAoUICKmRPXoPMY8w8P4TP3CgUIQce17KNzkUENYrMfT21R3qBRrYQj23HHhQqY50Ny+pvYP38iQZ3/T4jKehT99DWL/L3QChrqsRDMNBO//8p6efsRVoG6AUB0w2jruHjPoVuR9AWJ8divgamT+Yp6nEtGeAENeIPYQVIAwwZbnXqTDcBwGEwvNT0cWCpwTnT5csP9WeT1pOc5IoonuIh7AVMsoIl9tOHAHheBZ3vJIYmuoo4XJE5XWjCxVgoIKM/cg4lxAb1mPFUfyMSyZyqOiUfs+K1pcGCP15P9xDGAjOMM9kGGh+2YAwt0K2euV8GoDQBwKr+hWAQXH51WHDImlL0u18SW/xRGrRFQqrxeq5GEqJnr4phXpSdVCqzokeDG4JgY9FT2ICVzvs9crAghX4Dubohdt1sLlew8sXL+DV85/h1YsX8PblK3j98wu4efsWttc3VGDmZDqD88USHp6eEgj89vETePbkKf394OQUTrFoiwReU64gmlgwh1dAKHssuZDMeoMhmwj6sKgMe1+w9yB9vl7D6uZGvuc5k7CR0FZcLhxLlc7UY1DAYbpWq5FiT0LMVURQusAqo+ydpPYT0xmFwmDVVQRnq92OQOH1ZgM32zWstlvY7PcEBl+9ewc/v3oFz1/+Apery2lQvQAAIABJREFUG1h3e7jeAWxQWZoCLJYAyxMgAPjw8WN49OQxPH32DeUdPnzymPIQl+fnlH+4PD+Bbjrh1hbc9SY1+WVKUu9VQVdEK+hl1Fw19hSzQsh9ErUhCIVMVWFTkdfBrM25J328LEJaissqjB+jfeXHBoSscmthKAobxRBgCR9VzyCFkBIoxCIzHCJswkT/vjsgjHObYkCYsigGtoFkmw95SB7CoqiMFscSV0ILEIagpPB4pTBwP7dG64fW9D9PQFgDGD7WQx6mOmqEaCHp+d6Dxh9yFM79AkKbvehh3kuVFeTTK2WC3oUpX305gJBXO/2vvHIvICRDNfNeLoTGqR0akVR7COV6jSowlN483UYFfR5Cu/0ugJD19g7FoRvQ1VxjQBg1pj+GjN6HmPySx7gfQCgsUdpMIADUsNGZeAlT1VEMGe3mw4Aw5TJFifJ9IaNHQMj0OuQh/FwAoepPpXdQrRnF56lyaH5qGZoVtEGAUK21Cuwwx8+MFxgSivdSOCSGP17fwPX1NdxcX1M4JIMsDktR4EUeNwGFGLCITz5BULSbwOryBv7xP/4K//jr/yRQuF9vAVsOXiwn8OzxE/jDr38Lzx4/hidn5/BgeQJnszmcL0/gwfIUTtEDiC0qUMBhywr06iEwxVDLPc4b0zgZ2O12WNQF206sYE2hmwwAN5s1rLf8g99vVmsGi+IaVeWRga4IURGm3GKCDTf0t7SmINA4nVBeH7ajoLzF5Qm1nsDfp6en1IICK9po8M4OQdpsCnscZ44/c5gs5rDZd3C5WhEofH15yV7E1SX8/PoX+OXdK3h3ibmJANc3ABuU2zMEhgAXjxbw6Jsn8PS7Z/Dw6RN48PQxFad58OQxFauZLufU3mK24J6JOFcMf90DglQE/6QpCrBwCoQAQm6gLmVIEHCL9ZrOmVjJK19T5QjwvqSD/UpJCWLbeWAmv7Og+piAUCsv8T4kUJiFj0oY6R6LGG1gizmFGFqqoFC9gvfgIUxgMHbMlcylnRMU7ImSGm9hoipWdMmOxA/17UX6IkYrL9UREPachIZHuFFIJclSPX10plshlXkVzvYkRngI083+WjPO6bwql3eZv/alAUK/qD7Mtdg/7yFM4E/5CuUXGkBsAkIBgnFkQbG75NmViKFmDuE9AEIZYgQg9I3pf4Lvf/hP+PNfjoDwzjLyCx8g6UHhe45UOtRVTocSFUWsbLgABIPoJcTwUfyMvqOQ0Tn9zs52UnLE1iIHnOBgJZR9mJqO4oFB8TJND2HNmL2n7H49hAzSas2htcYj176pGN4GEJZE0KpEFx+KPGS02I+0iexmoW8zS63AtUDzYeXQ73PpaXHKdXUty28MfUTQpg3YWeFCAa6NrVXNRvpcQIf0SR7BPbVyWN+s4fLdJbx99RpevXwFr355Ca9fv4bLd+8IHFIfQAwZlWbv6EXkngwMCE+xwAvMoLvZwi8/PYfdagcXJ1P4l1//Cr57+gS+ffQAvn30GH737Bk8ffCAwOACrZmrNfUd7DZbmO47QF/7HH1THRafWXMPwtUO1jf8e7vBhvNYoh/fVTyC4gnEXL7V6oZzJlIYnflBDBqrt54rdtL6IQicYxisE2rkUWQvIvnLqPH8jK5DwKj9C7UFBd6MO7U8PYGTiws4e/QQZidL6BAYIujGcSjUcwYwncPs9ATW2x28unoHr68v4e3qCq6ur+Hq6hrevH0Lr96+gddv38LNZgfvrtmDeHIBsHgwh4vHj+ARegy/eQKPn30LD588gtMHF1TR9FT6IMJsDjBdwH46l1ZfnH6BLS6wug97B/nf2P5DDe/Yd5FXTfJyUi6NqWmk11e1G0oe1cOzeuQOewjHlns6RIDdJodw+B0QeMch/oUEoEWzc87ho9gjU/oUSk4hew6xgu0athhCiqGl2rA+0XbpIfQ5hDWfi/PlA8XdyyJ/Fmr90D5JwE+Pne6dXzsPVExZVZmRe+jcg7P8QJuv95hEUR6cQz6SNtTIVsphz9NHDsVSUJ+d03AObEVeluK9R96Nn0L54lGBneL5NLjoJsTv3PoR3UYRR60ZNUApCaVyW+4TEEpT82gNNXIi2598/mExmmbIaLx+7ajxXO/j08q56WykDIh1EBBKb2SttiJeQYz0aQNCnzrAm3HfgFDliB0nf5615oXmBHu90a4bCQhbIaMvoIMb2MM1J6d0Z9B1Z6wMTTA5G03MY0xh44/c8crPZwX6t74+iLEcYe2HK4giKMTQUetLiP+mNhQYLiohoz7LhpP47eBbUYuIFeh15UziYEFiZEHSeCUoqXGrKnoiukjXVQWsFiTjpWrEIHUF7goKW8xX98QLYCf8/HoflENoFfAcPHB5LmV590qqpxSu7JS0egi2isokRSsChAoaWbTM51PyiGHeHIGSkzOYTpaw3U1gs0EPHwofDWWewtXlDbx5+RquL6+pD+D120t48eNzuHp7CW8EEN5cXpH3bbvBBvFrElroETs5WZInkb1uTDvYb/BsMoOTbgLbqys4nc/gm8cP4Q+/+TX8L3/6IzzDHLj5DB4iWMIm7wiwsHrneg377Ra6LQLMHYaKcB7iekXPwJDP1TXmAmLIaieAlAEhh7ZyXiOHjIrnEv1i2Acen4MATrx+mvNIuEw89NSLkArRTGgNyRuI6jcBXla6EQiqvkR/Zylj+g/sYziBKTazxx9sXH+CnrsFTGYz6BCw4/cYZnpyAovTEzg9O8feGbCikNEd3EhFU8xFRO/sFVYtxfzDSw4xffX2LYWcrhCoLqdwgi0tHl3A4vwMluensMDiM1iE5+EFPEIv4uMnsDx/BKcXj+Hi0UOYn85hCztYbW+gm+5h221hS3lrUsCEPKFYSIg6OErujPAnCRnVEGJdgzg01Mvaw+Xu/YBBp1x4ZcsZ4gpEI/8MAOCg7jAGEHoeZs9IoFCMGxw2ykVnsIH9lhrZMyj0TetTDqHrf0pvHLLa6MNYaTcvnud87m8H/nINwO2zj3BN15fGQi/L1FuvI+YKpElIm7PPLRxSwpvz9F+E63Y47eZbICDAga2Y5gYn0g4DbaphkSwvL/ZnJCVsWpXOLOxWZGwRjtrOY3Q045bRrwhdkcBmSY/5v1PunaKNPLCS+xBLY/psNQPiCA0IQb9PhqrCjTJS4G+q/1rALtp/KWSWQLivd6Bjp0d4z6njHT4sNEW7oI2Woz1SBEwWPsp6A7Wo0Q2QM9rLPzIPYcFotFpo6cV0781PEz6Z5aXK52l9RU/uDxmltHm2ZsIl3MBz+P6H/4A//+Xf4ezxJXTLIyBs8oXjF6NXoB1eKoSMIXgUzMSKNVUcxb6EWFGRcgkZDFIuIf5WhirFOlLukjs4jTakYr+omU5UA4ebU9fX1oxPrXy5aZ9ZXlztlBevBeiGl5aFeVTyevjeXHjWAk4terlFtg8QRjw8WONGxTn+uOUxyJWHuAm4We5qxUDnoeDPV7hrAMIJ+Z1o6+ezCYVPrtZYsbCD09MLmExOYLubwXqNFUIRMAKsyNO2gdcvX8PPPz6H17+8guu3V3D56g28+OdzahGxvryh3wvq74eU3lFhFuwheH5+Dudn51RZk3MVmN6n3QTOYQLnOJnVCk7mE3h4dgLfPHwA//u//Vf4zdMncLGcwQkmBW7XsEWguVpxSCiFuLCnZLfdUI/C66sruLq6ouesVwg8F7DfTcmjqfdoziDHkrKlldL0uw5mk46ADRahQfBHHkD6zWBwhg3pJYdwjuGg1EMQPX+SKqMeUA2rSf36dF8YLNLO4DKINRfBIHkK8XrMPZzjg9AriIBwSuGcCNoQEJ6cYPXQE4D5EnbTGWwwvFPP22RCuYjr7RYur6/g5dt3BAhfvn1LnsQbzJVEUDfp4IaA3R72CDpnU1henFI7i8fffgcnFwgMv4PvfvdbePDNI5gsJrCGNVX02U3xPgaFXLzEACG12YmKyaTPpB/i4DE+XKm+PbdRHccUtpwHOgVYPQZJwcTv1Mii53zs3McCwnKxeHzSawgQ4g+eX8krRC/hHqvK5u0oWDhoHpB5CsfnQytPb4AGV1iqXAGiE6tF6diYqHzSmWYQQ/fSTQwGzNfvvXCDBFhcEPHvMlTR3zKWBgLZknLBDsm9i94nBvR33+9CCiVjiRTXcl61eJXVy9M6sQz089ZHkRyPTEByhhUwytysymieElK19BKtJVyjML+U8+gr/6XLN09rkPEMtzKNareebvVqBUhaVEb1t1APyyqAOkAoEQa6xukbzSEUPYZlFBcao+gZAoR+Jsr38ByU9G77YCGjBTVIhIS9k/++aCSUoinyPFZvmiBq6Lp1NhOe4lDbiSMgPJQdHq9vr4AYSkL4k8IJKBSUQ/EQEGLI6AIb1c+wBcWCm19LcZlkEUmWJlSz1GXO8zArVH6I+FzmzDP4SG6SNgvVOQ2YL6vB2ZVfLSBsMPBWgYF+QJgrEfm1/J1WGMy9KqVltFBYnCUvn5cprxTSOJlQSOd2g73zkOHPYb+fwW6LLSbmcHOzhTevrwgEvnnxEi5fvYZ3r95QK4jXv+C/38DqLVY2ATiZATw6O4FfP3sGTx49hIvTk9TkndtQcK8/Fs6Sj9hNYIkhn9strN69hfXVJezWWERmC//6L7+DP/3uN/C7X30Lj85PYXNzBdfv3sH15TuYisLAxTX2lL+IQBBDJ/Fv9Hju91OYT0+kvYudCjY18Ppx5VANdLSi3ughxLnijLHwDeJR9BgiTiMgPZnAfDaFxXwK8wUCQvyOc+5wbj4PigWrlmUXQCjFdXg3MBSTczlRp8YCM7xE3M6C7kCBiM/CVhnoLcTeictT6GZL2E1m4lnG6qHoaZyTxxFbTGBBms1uD2tsvLRdw9vVNby8egM/vXwBL9+9hjfXV3C52gBKUXwuAr6zh49gPzuFk4dP4bd//CP8+g+/hYffPIaTBydw+vAUJie4ALysWwIirC7g7bjPWMTHUa78LfSKBQlIq4gUiMOkTMalZLi7gUJXLKxhteeAAXlKyrO9HSBkg9Shfs1SscOeoFzBFwEh/2AuoQLCNXkOKXS0CQhrmdEv7WKgwZWJGr7fXkCIxhhuUZPHvZBWr6TkzpTMt8Jcw4AwGVsPIzWX0xgo8ncjunomKfImOCaj523GjfyWVhhoa+DWOKaHGEqwa7HgWNseLP6ztouWjWXJwBrNoWVMsTOsxb0sFUNZkZ259wsIyzVtFCNs8oD6vd8nIDSAKMYb2gNKwE+IKgaEkV+hBoRV2K8YQzlWqexBOAQI+dAl3VsiuQJAqGBQ205ERWWOgHA0XzleOLgC/YBQDwYDKszPmgCHjS4Wp6niKAbDcbgV5+GohUpBlwLC9HmoAGle4REQmrgKwK0orLf2EH6SgJChY/6fMnb9nNeCvFAIAEghxQbmmNe6gOkUweAU3rx6B89//IV+//3v/4R//O0f8Pzv/4Ttm3cAqzUA9tTDHMF3G5juAZ49OoXlZA6Pzi7gm0eP4dsnT+HhxQWcY4jjfE7K6hrDSxF8XF6SAkuAEG2r3QQ2VzewencJM+rFsIVus4H9ZgW//e4Z/P4338HvfvUMHp6fESB8+/oVvHzxnENExTvIvQ65eig2g8em8JgPgYgFW2Pw7wm3ysBnyt/k35a9JPEjFlIUgDQ7xD3TKSwxlJMAIf6bRRd7CyewWAgoRC8hja+iTQ+oinBuEO+ruumOkeKjLRwmaovlKxGkkfePExaZL1ChGiwAcwowW1BIL4+M7ziDKVU0XVChGCpKM5tDN5/CGvZwuV3Bu/U1XG9WcL3bwPVmTb0PsVANehLfXF1RudKXV2u42gOcP3kMj599Q0VpfvX7X8G//W//BmePzmG2nMFkMYUNFjHZ7/lnu6X54TpMZvy+mGcoVGipsaHjn5HEIbp1fm2MRA4Zj9GMAtcYqH1cQJgbfdK6IiDHsGfyELK+wx7CFex2K2lov70/QNgDxAqzVGJHyUNYeRKUcnX/dcf8Q6LPIlB4BITG/9uAcFChyS4YAITecyOKPbMrhfaNQjNOx4nm0wsIxZhmxpRaxlchlT5EygGwLwcQGgCzCDPvES8NSer541AVNb2QUZJkJwNyzLf3gDDpGJpDmJh2beAjZ0jqO2v0kHbrHgGhvCnqBatsJuYdZMurhYz6xvRHQHgYUzhe3bcCw4AQ75ZCHQQIMZdwAYs5tqA4gTlVHNUKo9oo1fLcqCWFWpNTeAbrlqVSdPQQ+p1qWRYPzSEsdv+TBYQBlaZiMqzsoqeJGz5gaCHGOWIBkSV0+wmsVlt4+/oSfvzHT/DX/++v8PzH5/D3v/4Nfvrnj3D9y0t4CDM4R29e18F80sFigh7Bc/j9r34Nj88vuB/gg4dwfnLKwdGTKTWAx3zCy7fv4PWb13B5+Y5C3DSnDH+vsELp5TWcLk9gisBihU3n38EzrI756CE8xJy3xRz22Ibh+hKu3r4hIUWCihLh+SykyqhZMScuCMKeQPaIU1ijtpHw+grhMh5MPYcLDKVEgEWAEMNJGfBNJ7gGnD+IoBA9hAga8X4eA7UiAYN0SF0hIvxclRpJaFBTZ4KMpB8zOExeF9o7KeaH4HO24P0jQMi0ju9KXsLZHGbYexC9hYsFTJZz6BYICnewwmIj8yl08wlscf13e6pe+orCS7FQzQ08f3cFP19fw+V6DbvJBM4fPYRnv/0Ofven38PTX30DT759Ak+ePYWTizN6HnojMUyVvZ1AgBBm2NJiz60tyPuJhWjEiyRrIq8nOaXj5Ewcou8Uovq4jht4LCDkzZUxPVjR3VOo33hslo94AGRNSpiNS09ExU085eyJxjzCGwaFCAixNyHI3oQho/59hpaKPXkVdHfl/qP0hNSmpBpeEgdFcWS10cNKv85+faP9PgLCYUA4tL9D8jO/3+obWNEPoiavp1SewDt4CFO17JEewuisfoKAkKaZHSuh5aoVCNN9GTIq1b/4bVPK0UhAKFE7lE6ZvILcMoqiC4qq2ho6KublwnOv9CGFuBwg1PSM9wMIRcbWIaMifCQUJ247cQSEh7CF47XDK2CGz9xSYgxTPIQUl8UVRbXSKILCLJfQFZLR2PAUh62Mlh6TB9iYDporGWlGEWP+KnMIeX00ZKv1N+us9Rp7gecpo9UTyz6vTOsFYWlRmvy6dshoCXhrIaLKG/UKVJpBL9JsDpPpKWy2U7i+6eDN67fw0z9+hL/9z7/BP/4H/vwVfvnpZ3j54he4fgew3AD86RuAZ9g+YTqFR+dnVPXz28eP4VdPvoGnDx7Co/MLOF+cUFGV9fU17NZbagaP+XzvMIftzRvYbDGETd5PCo5sNjvAn9OTU+h2e1jdrODt27dwcX5GVTmxaIyGbFKDht0WJpI/SE3tJdSMwJCAPvOyC1DKvIG89+RsU4CVwrM5jBTDQam4zHRCHkIEhNMpAkH8ngEhegkxB3OO+ZICFKmgDBWVYZ1Zj5d6lmg2sk0p8tDlZsgWZSE0XifA77l6KeclA3lAzS+ZCkWJFxSr5CBgQ0A4PVkQKEQgSC0nThYwWSygm83gEvMv11tqZ/FPrBR7s4YXl1fw1+fP4fnLVxRSOj9dACxm8OTZN/Cb3/8O/vCvf4Lf/Mvv4dHTp9TbEAMTMbdwhyVosCDbEm/CH4A9AkP8PwpNZc904lIJDPj8kDbPLaFYWmxSqmqAdQDkEvQtBYDiJIBiYh4QqhGg5SeTmSaeG79J683jCDvpA6n5tAkQqofQF5fhegplkRked+wqNQChWi2co9bkDr9RXtpMjSaiCYtxMweEplzamuiowXx9DzrvodLDmPj52HfVpzb2M8vRGtYRRl+hvTuDHp6jx6gMFuPvtCvH0GcezcRMzwOROETVy17/vHSaqpBRpVHLLYx7BBcho37vdU3uGxCSJyynKTY8lv81QkY1bkT73UZzls9YPohMU2GShIboNQUYt+Ntnj9uKSH/piPIueD4G72CbGSSKBzqV+h5m1TZllNt6RH5ec09hOLAKDzK9EjZF/0tHMHFoebv5SM56BvXzuKYQ3ibc368595XgAnTvAJq7kllxSVEjkPl2EuIuYPYekKb1WN4G36eLP1atCUVZMhbJtRBTVErCjtwNX/SPmP5N192URm1XpYFAdxqOhA4Prm8TVJ9zZPzu24DCEXsZD1+WCsjdi9K0mq15v6A+w4uLi7gwcNHcHr6FH5+cQ0//Pcf4Yf/+3v4/v/8v+j3L//4J1y9WsEOWxbckKMHvj0B+D/+eAr/+s0TePb4EbWCuDg5oUbx+IN6P4Z8YguIPTZ832wBdjuRFfvU/F0FkalYE9jvJ7Cj+i4T2O472O4w/PD/Z+9NmORIjjPRL886u6vvRuO+gcEcHA6HpERS0mq1ayZ7z96/fbZrz/RMepJ2xRU5wxkOBsDgPhpAH+i7q+vM45m7R2REZmX1gRlS1KoxU9bddWRlRkZ4+Of++ecJ9toH6PX6TAUlkZdGvc41e8N+jwEhx0kz8QEZyZyuj3RbzzLpKjkljeaVC0zgSmcDKYNIWU0Cgz6BQAUIWTwmA4TSaY/VSBWNlH4ngMiZQVWEr6OoJtsh803t5Vl7hDw2kBBxLgRh+xnah1Yfkkyvru3VqU7rA5RRVBdK9YgIPVYv9aohKg2im7qIPQcxXUe1yplAyhZ2qFWIF6CbAJt7+3i1uoqVjU2sb21je49opoATAlOzDVy/fRs379zB1Zs3ENRCOKGDQdrHTmcbqAJ+00OlUYETAL24j2FEDgenEC2XNU8XpXoy828UAGiqd8EFOzHldHTFjnOANco5TEREHc2iBasZecheo2eh7UCPf/s4GCPrXDlvHO2PEYPW+oBbUJDaaKpbU7CaugKG1EYkpxyYd+jKz2QcIDSfzda2OmHL7VRvsmtszbdwdj3787igrfA+PeG1sImJsKgITVkY9bjuQCGg9wcEhJxNOSp+eOhpjxu/k9QQjj+GddeybGD+OfpLWbLRPjMqIFc8vq6p1ZkqewBM4CUjYHAwrOQYyn7kaKt8cuq9Pygg1D6ZdR6ZUNn4c9NjpdeuLGEl0JWdq7FHJnho6nTtkhfZ/AxwyjK02QZjjyX9blalAEZa15pxkyImxVF6ZPWDxwWEumeoFlTMyLvmqrJzEv/TAEKLDTN2DCwbbQVOZDxZVOawxvRaZbTYduI0Q3hcE3j6vpOOgFlsss60AhXLByqqHDlDAgqpJyGBQo/oo0QbZQqYplQwuY0L7qnJs531MIIu+fMr20SM+1u4Fqtfjf3KfwxAaGgtRfqXvZGURs/HUEbLZ0p5K4pxs2q8yqiK0uUcJjKOan5ljo9EK3ON5VX0nmihRAMREZkI7YMUT5+s4fmzdSw/e4ZXT59ia3UVyUEKkmKZCIFmxcNkrYqFegW3FmdxsdXAzMQEpicmUPF8uFSzx93QIyBSIDBO4Oheg4puomv++FR4k5F/tIf1hym6gxjc/84L4PgB98Fb39zBfqfH5xsEAZrNJojC2Wm3RSWVAaGOdJrop45Sa4qKrCehgertR8iXhhpKr4Uk2OJ5CDyPASFlCIWMKVV6DPw4S6hqCNl/kb8dUm5VgLBIGc2vLfmMVWEjW1nW/1Ct/REyuGHSmfUp1CEt9jS6bkWkhosnXMrSOXACqv3z4YXU8N7jjB89/GoVUNnC2HHRjVN0owSdYYw9ytj2Btg96GJjZw+r77Y4a7h7EKE+WcP5y5dw88M7OHf5AmbOziBsBjhI2kiqMaJggMiNkfgJZyYdl2oefSQsKmQAAIuVZpu6dt7szIzlHCla1MgaOmEN4ugaNADNvKZRjXYmjwIUtv1Xv49FcgWa3VFbTWmKUPcvle8SyiitrwgJZWpjAobUIkR+Sm9CaUXBghE8FxX6kOVxZLZQHPLxgK0cENoXV4Z2pIeoIkWrNx8XFOZWmBgVDQi1kcmBgaMG+piv/4EB4UhJ+JjTOtkomaDyMa+y6DQU7o0NMA3oyALhWa1g/iwNmLFXmgaEtH/ZojL5uaPnn/hWxTzccTOEMoelM1Dx3GzfwPruUrZQyXiqNl0WB8KMWSGTyNep6tez0shcdteAvJGpbFNQ9Gd0Cw1bqb7MUBYmF90vnRkkNhG3ZlKAMItMqL1kPGXUBM6y9aeDmNkImMClZs/ZVl4TDYo+WV58S9lpTUc9PEOoRWXsGsJTQPh+i//0UycfgSIg1E6GOOpMJFA/dZaQqaNcT0iKo0pcRtUDCSDUvb20Kqh2Gouqn3K2NiiUxVbm6EhUqMzHOAWEVgF0yYaRUWKONTm+HyC0JbJ4Q8i+07qndnYwJX6eL20dsntPGSxRoqQs4fr6O6ytrePtqw3c++YJ1t9sY/fdBvY29oEe0PSA+QlgabqFc/NzWJyewkK9iqWJOmZDF1XPQ0gN1uMEcb+P/v4B9wZ04hguPVIFUxNdT6dr5kwWQ7ZBAiwOejFwMKT2BwHgE4UxQOqGeLe9h71On4VigiBEsznB2buD9r5qEyHtMzIxmExaRdOWiJmo2pUTcNON4hXhkkdQN5d3wAI4RHElUEgPej8L3aSxZAV1RpBBoGQIpX2HrsqU62VAONKcWq1EhQEyF4RtgZHzFqGbPLUou9OaVmelFU2wpyzyr8VqUhGnocOS2Aupl3KPe6KSBvAqAdxKCDeUhxOE6CUpenGKyPH4MUgpewj0ohRv1jbx6vUKni+/wU77AAgDTC8s4MZHt3Dp5kXMX5hDfa6GtJGg6xygPWxj6MXwaz6CsAE4FcSUltTBAu2SqdA/Wzee00XgoDKJOs1adGpKQErmwxyLEnkIICxb6xkwspFoMRKfX7X5w5RkF8baFK3OOvqGPCVdKQI6op/A7SgUIIzjARJqFUKgkIMy8uA1lA3UYfCCrk2c9dF/8rnc1atjjrw9y6IWRmNshtA+J320cc+ptWMDwtzXHJUhGyOTOuaSy4ClLhArAAAgAElEQVTNsbaFw96k5/6xMoTmfI8HDN+31Yk+YROY0fuLUQ02vk/mQzA13G7LoABODsxYO5XK3klgozgAYjPygLC4ZtX5qSxddh72HmkFdN9PVMYe6ZLx5O8WgbE82DSASZuODPhm16sAU47xYwFUa16La2LfD3ts1Tfb1PxszuV9VDmMDQhVr17uS2gFoq11m7FtcqIyhwFCjQxt38rMCzvGZHxWa/xySqw2IFTv0dnRUVEZ7WpoQHiqMvq9DdTpAU4wAmWAkD6uMnw608cRcgJ4UksY+FX4lB3hRvWqFoprDXWGkBaBPG9oZWMAYfFs7doK+7VTQKhGI7/J/ZAZQh39K59A+ZSGbHSjANJURecdLk2HNMd24CQVIA65/579PGXZup0utra28fjxUzx9+hwvvnuB+1+9xbANVFKg5gJTFeDMpIeL8zO4tDCPaxfO4eLCPOYbNTSQwOt10T9o42BvD4NOB8lgAC9JEUipGFNHSRiGe9HxUmAtUxGA4fqEWFdMSJbCczFwQwycAL3UQZeyhVGCXuxg56CHdp9UQxP4BAgbk0wdpfpEyY1ZWTmVMdRbiJSpKcVLVucEC79IhlDBKNVKgqiiOusnoE9oo0wlZVKmfI+8R4FAblkh9FGhgqr3cEBG7qvs1Xb8U0CpbGf2nBOAKVZCBXusSLJ2eTIxlREnQDkCI9EdnaFSrr8ChZQtZJEPj1pZSMaQqKT0oJpCN6zAq9XhBFVEjstgsEPKspGL1swidg8GWF3fwqs3q3i2/BqPX77Em40E5681cfmDi7j20VXc/vwWwhkf/bCHg/gAQy+CU6UWHU04TpVbm/DcUHUzGcc5V0eTix1na1WHw4rZdLNuc0ZOzb+iu1zmPpcBQvtYtoOav3/yrnEe/Ljn3wcQjh4rDwhNEICVa1WjegaFqc4WDpCS0i8p2tJPBoRHoQ9lq1iduPjPcgStlw5XFh0dLx79UfRoOdUlACEbd3pNsyUKGcLcvRktFRi5nDJVnDID/gfLEKrZdNQtsXevY9cbHgWIS+5t7qlxgNDub2ln2GxAmFkyVb9f4r9oPFSyD+rbaACh+ETyLw/SzD5gna++r9rvob2qJCKu68tHp7lN5zfHzQfQDSgzGcLimFk0SZUJtcFvGSCyRXr0KY8FhFkNocm45q+lHBDyLsHta4oZQr1WjT02ttamf5cAwoJdtM+5rA+2vnaLO6Lurj1vi4BQ3W32OY5UGT0FhGW27PS5P9QI5J0Ym94lbSWUO2jXElILCr/C1FHqUciN6rnGpkAZzUXbSnoIllKmlOtZtsmVAsKSOhkV8frfow+hpYCWL+DKNpX3BYSjEU1d21NwKnNAwThGbKYVKCx8Iuf26BlGTdHJGSS+v6ZfOHENTlyFk4RiSNV939jYxJvXb/D82Qs8ePAIyy/fYHtlG70tYCIA5ps+zk7PYH5iAhdmWrgwO4VW6GOqFmIy9NGgFgtRBK/fR0zKk4M+1wqm1Gogirl20CMgyGBQ+opRplB8ZCVxrdXKuEidFCcl/tiFjw48DB0fQ/Uzdit4/mYVm/tdDOIUflBBvTGJerXC6p7yHQIKSXSGfhI404CPqXCOgwoJp/A8T0nHJAcIWSCG6wN1+wmdBSSxGKrx1aqhBFxUlpBnSSLiMgoMsqCM6j9og01NrdFBAZ2NFE0YDQsFpGq3RtyngqOkRVeyIGuZ82M9l0XA6QPi7PNvKnlCqp8s8KKzhir1mfoe4FPbigBhtQG/UpOMrR9iSGqkCWULKYPY4CwusXyXV9fw7dOn+ObRI+z0O/Aa4Azhrc9vYfriNBpLTdRnG6i2apwljCmD7YRMG9U1Y6odpqJOiQKtOA5lgFDPaavSMnOAio6hSjKWMSRKnf5yQCjnYtZp3gHV4z7qZB29wxwXECo3qQzDKppo9l12vz++7xSIoV6RBgwydTTRbSpsoZkyBJKv9zM2qgxgm+fkSDIm+aEec0/V20cvsQi89eeL76TnDeAw5RXl3zeWNTOOTWPdzHyNb+lNOfrWZ+84BPUdGxAaB7n4xSNnd6Jyh/L1UBw78XHIzmjBogIgpFo/ngSm3rm8mbsKpOmudyOpaFUbz+NiZ+ZGAZd6hwrKFV83zKhRWqdW6Sy5r7mxM2OT9/Hkc4oLNoadZXrscWVFpuIpd0/WSz7IYmoCtRem6w3HXZuyoiM9DkvWgwLhGWU01RlCrXNtf8bYIlkHRfsgm4wESQ+zjWX3T11/bg2qY4xkCE1axKaXHtKH0KaMEigstp1oIw03kaKHBF2Ai61rSNMaZ25SJ0JKSmlHRs5OsPZP3/ofYATyVjxvLLQzY1FAyf1zteIo1RGqFhQM/lStIdceajEaVYvIi60YYStWJlnDXQYWxwLCIm2m3HExdYxlzkGJc3aCuy9XUtqw7ERHKat1sSN644y5KTkZ46KUcW1LNvDyDKExsMZZondqwYZ8XslcsGperp6gXnPE8ycaKG0qPlEe0wbcQQVxz0G/N0Sv08P+3gFePl/GsyfP8ezxC7xZXsHe7gH8KMVUlaihDZyfn8PlxTM405rE0mQD880qgmgAPxrCGw7gDgZw+wN4w0iKzUlJM6Z0QQxShOGsGEtISg8/rg/LwK0Ry8nqJdQAk4hMP5Us1JDpiQFiN0DshXi5toH13QPsdnroDmNMTM1gbnIKk9W6UDkTqlmMWHWUsng6mycdFgUABlQrx3u3ZPgYpGlRGWnplz24VpCazzNl1DSZZwEb9WAQaFXu0edJaVT6GVoETqaRGiAhtFAjLCORae08SKSa/9Lgz4p4G5EV42zoOZGby/bKUPWSMpOEEqjnmjS+N/rbTDIkyhBTSkld1UfVr/DD8UM41SrSIEDkBxhQUKtag1OtMFDc6/fxemcbT1dW8WzlDVa219FNhqjNNTG5NIuFq2dx/sZlzJ1fhFP1uZaR2KKOGl9e5er+6LpOBu96MMpWu1VvaIapvPaS3Yax4O9I9zl7g6HFZSNfyEoc03vPfeVRgNA+pk0ZtYx5RqGzEYvmFKh7r2sKiT6aUj3hAHFMVFL6mzKEBAo1oLV+5qidGuJpyqgNvtR3c1sbNYmz09FRDFUrpZ4fd3vL4ZXtWI6ZEMoNl1fLAQK/kn3B+PeUKdXm9pHSrNIJtqXcOtW2vjB/jpmlzC6n5P3lu3JGXciNVPnZl92N4rjpuSjUeW1rzF3QQnlES9CKyNqX0fu7fQw9fwqUUQUC2apa4imjwN6c83EyfQII89cpdMiSay9Vri3JXJ0AEEqARa0++mk2DXV/Ss6NSwryFHLNO8mdeREMZotOQ7m8fRF2ErEGpL5Yftr3QdsGWUdmGZjwT3GdSH9fy4Ox1p/QreUJ8xb7eg1wlntZLKUYpeuOEZXR5k2kroUwQ4BwHU+ef4W7j/4BtdYB0nDjFBC+px07/dhhI2CimDLf80aKIygqYsYTndoAKMVRzxPqKLWmYOpoSrRRIy2vhWlElGa0oFoopfl/YgdsBTe9K5fVEJrYVm7fysRxrMWtVVBHjOchm+0xJ84fCxDq0ymTsJZbV7I1jETd9FFKc4SmzUKOPqjvgZhD+U+7xGIhjSku39r9MEQcJ+hR1i6OUalUUMMknF6A/Y0DbK5vY+3tOt68WsWLJ6+w/PwtVt+8Q78ToeLXsDAV4NJSExcWG7gwP4dLiwuYbzYwFbhoIIbT6yDtdZF0O4gPOkA/gjdkOVBTtqfmljxnq6RqZ9Q29loynJ7zkCYuIoUrSeZiSGqjjo/I8TFwA2y0u1jdbePt5jZWt3YwMTuPC3OLONOaQUjrh5zaaADEQ7hpAg8xXKJuZnVRqdBEGWBYdX5SCcUXwYIwyhlmERlqI6EAIYE0FpNR4jVMG9WAULW6oOwggcgMWJqlpWighp6q9z/tcGQutZpP8nwWIrZ+l3dmvQatNSSfkexImaiMoHIh+fHrDAbF8aCIMPeayqrJyNdyKHeHWuqjnkpTe9SqAgBrIdJagGHgIvJcRL6HtFpBNwiwk8R4uf4OD1+8xLM3b/B6s4OkCsxeOIurH97GhetX0JybRtj0gUpCrS9VTSddb6zEeYjmq+4VZxsKdoyV8MqAlwSwiPrLKs4WlU8zMo5pdkacQxm4MQ5i5kwaR0m+x16vZi8YPYfjAkIdlbeAkXbusr5sZt4Yi6KpoMoHSikrqNVHh6CaQskgSkN7xfG2KKSUxS/cBxasom+wxNL09dK5qPMSa2b/MwJHbFGVg5/bY459k0xArfwjhwGZgpjYMYHX+IyiseOlIOKIa8potTmXWI3P+8QYbNsgE8H0BGSH2pqfY1oqmUOUjWNxfuvMoKxbM4f0+xQgZDBImUKtkaB9Gn2SYqfkGHrOmQHIhIyy8pcye5f3O0YBoQ5OmMB5sV5b28nSK8+opjaItEVlzPPHzRBm4RcCYnKzsuGX3wqAUNvxHD3dDoYVAaRlM/RU1cHIDOyp1k2qrJvri9VDehHa603OWLNu8itc/ipO26I3aPYpKZDQS1B2sbxF0MeSTtyj9GDj76rROlxldFxj+lNAeGzbe/rG7zUCRSdN9kutNioGhN5DYjLcpJ4fQh1lUKizg/qncno0IMxvQuUF4xbMMNeSFV0XL68MEI47rrx3dCP8jwkIy7KBbNByBlVvgNp4quiaYiIwhUTdEvNTbxtaMIGyVyR6QhlCh2vsaB6R8Eo1qsPpunh+/wUe3n+Exw8eYfX1KnY39tDb72HYjTBZb2F+el6A4EINi1MeU0UXpibRpEbr/R6S9h68QR9uNIAXDeFECdIBKYnSZkEF6NIIXkCgjnAqoMi3X9WU6A1CTQneXPh/j5Um+fxTSjZSDzsHQ2hA6GO7N8SbrV28WF3H8vou3GqAs1OzuHbmApp+iICawXPmLoaXRnAJWNBPh7KFKuuhHAwt3KJbVQi8Uo8suyeqo0TFJRop/dQtJwQYaiEZuQY6tJ1h1L/TpXL9YSZio6lQClyorKS+0bR+CFRKxFScAO3vG0fUgEL9PrkWmU9iZ1TtlHg1GWWvCAizUAM7AKZCVfuKXgJUYweVmMCVizjwkAY+kpoPb6KOpOohCX0kFR8Dz8VOHGNzOETP9bDbHWBtexdP3qzg5foGP9ecncHSlctYunIRCxfn0FpoImh4LPhDGaohZaBdAu/gno4MQlRLhJx7UAIIZbh0gE2NYeY0KYdqXA31YZb9sP6jPLS2jdOOpkZEo05YGVNBbP9RLAgrdp4zqwaE2n099ffk7qqjhGZYZEZnCEV5VIPBrLY3G3cCg8SQygNCYTHo67dBoR5MY8+ymledf8yUdOXz7wOgchtYzvUch57sQSu6+bZjf8Q2P2YOjQZhTuYulNVZyjCpczsCFJYCF+34661G25TivD0RfVRfV2FvpzmibL0BhPZ7CRBqkTP6Kb9L/ZgWPhMwSHONarHN2lcXn2uhZIRIysfenB+PYI62aAZEzz2bqWHOuqRshl9Uz1ug1ATirLmkKJNjawjZTOjsl+JwaHA2Agjz8yl/Tea1cX5YGW0z2yuyYJIN+pQKeAYIJUuovRX9M58hLLxqT8ocMy0P+TjhocKZfGckdpuBQsvyKT9TyfRkY2TG3OwDh7adOAWEJzNPp+/+oUegHBCqzVDXE7LzIQ4+A0JVT8iAkOsOKbImzhn3KWSDo4xqzjHRRdLFbUJnQYrG5bgZwlNAmBu5MRlCXQtgv5d9pzJAyPtLPvKWRQtz5pdcO13nQy9IlNVBANetIk0D7vbQ70cY9hNEu0O0V/bx9O4j7iv46tkz9NptBKmDmu9z4/il+XkszS/gwuwEZmouWkGKhu+h5nsICWBRRnB/H0EcwU8SBKnQQKlWkfoYSsNaAoUWxZUFYwrRwayeiSGLelE5jETyTF3EChASKBzC5RpCyRD62Oz28XpzBy9W1rC6vY/YdTBTbWKpNYvZxiSa9SrqYYCQxFHiIZx4ILV+DtX7GbEMm4poKKMlgJBpOIoOQyNN4jJKTZQSjQQOqTehVo9j4KfpowrkGTCoaKB8PLlmyVKaILCOYOvP6E1tNHuiNz75qVkH9rN6F5UsoKIE8QHNrJI6U5Op0SQ+zg5Z0Vmq/QxiBz5xSB2Hxz3xPMQVF269grRKWb6AH5QlbANo0xyv1Zj+u8P3bQvPVtawvLGFzc4Bqq0JzF88j7NXz2HpyhIWzi+iMdHgRFN/0ONWCK6XwqUBJwDDjmZeZVSYUmos1VzLg+iTAMLDXGlZgHnbrUG9Ae05amFGr8zTmmyXbXRvKber5n02GlCgP3dP5f7KmGgAIdeVB4QyB9iOqH6EDAypJQVlDZMIMYvLKMecx90GhHZoyqKM6t66hYyo4BkrWMHOns13UGqxZbS80ufKdmUDiEdzEsX3F0BM9vI4QFimNFr+3h8MEBbyKicDy+X9h/VUyeyFAobZV40RlcvN2RFAWhxLUzuYB4R6PtJeRVlBlR3kDKGmkdqAkOZcDMcVCnMu01joqWva7JTNC7OuD88Qyvu0mJd9zfJK/jrFzmj7Ys8FI/SnFl5mO+z6RFET1TZFjiVxFWHVSDA539++zEIZQGjfmKMyhPQps16OAwjp/VxTyEqjcvI2rVyXPxR9HbY9I+5nCTuN7euoyqgOhhTOWMQV9c6bA4T6DMSWHtGH8BQQli2Z0+f+eCMwDhDynptRjsS1pFpCblTPgLDCWUOpIxRAKAtCqBbSwN6K0CqVMXH6iv/szVM5OyoPMVoOcZohNCZGZR9GxlM7hfkXSulsNqXLcs7lk+q+qJ1bg8fcHsyOFNUzD2WTIvXQNECaVuG7DSRJBf1eiu3tNrY39rH9agMrj17h9cPnWHvzCvvbW2gEDhanJ7E4Rf0D61ian8HCdAtnGnXUkwQ1EoaJ6TGEG0Vwe32g20OQJCwU4xNgoD52DuhMFBA0gDCXIbQ2U81QUknBHCFEMg0OYs4KOhjyTwGEJC7Td32s7x/g9dY23mxsoj2I+HXKWtVSD3PNFqYnJzA92USzWgGiPj8ICLoELrgmnCLOogCqnUZbndQWgMlAY9b6QMAhE52UuqhuWi8iNKJCKitXdQNUYNI0utc1g0YsQQuosMtRoIpq6udoNslAPyMuYLKIWS8tXcjPjp7Um4oPaK1/Ndf08zpDqLONBAY588miQHJGokrqIA5cpJUAacUDQp/6dCANiULqY+j7iIMAA8dDJ06xN4ywvtfG0zer+O7VC2wcDBFM+Jg5O4/z1y/hzmcfY+n8OdSadfSHPURJX/rjuaQ8S/NNqxZqkKLXmsrOqkyVTcm3bV/m9BSAkrF+ttNXvh+URdcNhbzoGOsxPgRkjFjmsoDc+L0pV7Ojg0m2XH0m3DEOENKYiphMvh2F/C0On1GLFFBu1xfaVktmvnh/9o6jrJemYvPUpyCEptPTnFTCE7lLHQfaxo1HIXx2mNZDaXbvMJBY5tX+cQHhcT0UDV7K6mTLAaF95DLaZeGbR7z7MkAo88bQPWWsuBcuBy8lgEkP0qKmUgHxXxQg1PaJAnkMCHmXEeGxHEpSc07Nt9G63vy5a/tqZq16PQN2KgCYmRa98xp7K3Zaqb7bGS2Jehjl98I45fPfikWTKEYAASFeAqbERPsO9mHGAUKLPqIvKFOnLtq3kaBWFuhSAj3KB8mCSmxeFcU8ESr5CCBUmeWi75iFjUZOfNT/FO83X88qW5WM/ckBodpPRymjGSFGFc6XqYyeUkaPa3BO3/f9RqAcENoBG218lLhMliUU2ihTSak3oS7I5qisyg6yQVWfPxIQagBirkdL3Of35TIqz7/nDGHx/pVvgieqIVSHHAme5sCf+d5RDr66F2WiDYp+aX2aI6f0EKpWCAfUVqIG35tANPCxt9vDq5drePX8LV4/eIoXv3+A/dUNJP0+GgFwYbGFW5fO4tLiDKbqAaabVUxUPDThwu8N4He1cugAoJ5/cYqA+sRTNnBIzw2zHnaULUodJd9C10vZQiURLnukdgZ0VkI1GeYLMtktDQip4m+QPVwGg9SCYuB6ePluEys7u9jt9VGZmGRAGO11sbuygcmwipmpFs7MzTIo9EhgJuoLdZQcizQSIRjevFTrCxUa1+0qDI3UEO10EbwpZxfVVFEVlayheXiZQimHZjQVVNwhkYESqVJVIyfXL6DQZPJoxxJRGj2xtE3IR4E1PUkDHz6GqmXM6hL1cTVl1MpQ5qPERh1OZ7Y1GORv13XOVGsoLHfEVDAZekh8F4lHWUNqdO/DrYnIzP5ggB7VhPoBnHoTaaWGN1s7uPvkMb588BSru9IRZf5CiL/4m/+MO59+jKULZ6l9OgZxF4OkjxhDJOQUegnXE4pTqAG9zjrZwTQrk2cHwzJvpYzWaNR3y6mcyq1SY5hRwQVFG+XCzCm0lPaOAT7eN6ukWcH2fcxlCG1AaCaTqerhwIgChJQpTIaIqA6XBWYs54/tUsxZWsoqGvq3iA+ZWanbPBRsbEYN1eBdAGHu30ibhPcFhLYtLdury+sVjeNc9F7V32OBkP0d46iFx/cZZFzKa8+PexQB2HpNmE/lR9Sik2dvOcb5HwkIdc2fVUOo5iHFERNmN1GgmwLcFQaFVCbArCelC02BO8EGMVyfKIpCZU5Uv0zZVjS9WgUhrET9uAxxeXA8H+S1y2k0KNJhPj1HyDcgoS3XE7+L9cyYJUOnrTKEKnim6fsajEtJhVLZ1poLtH/a8RRbuOUIyqji2mRrmmaPyQ+q8IAxFJl/yNepJsT4DKEEamTstQqxsb2yhct8lexrfu1kgDC/RHLZyfxLSp7berIICLN7YGcIVWlEfn1kGUIiG9nuk53Y1BnCYmP6U0B4XGNz+r7vNwIjm79Jlyg7pjcgMjpEAwy4Qb3vh6w4SmCQBGeyiNp7AUK1aRYupaz6z9AiihvfaIRUDNGfcg2hOHDFf6XCO6WiOaMZwoydlQ2pMT8jAFF98UkBYf58U+mJ5wHt/Q4DwlplEq3JM+i0E7x9vY1H3z3Ht98+wrPHr7C3vApnv4OwP8RExcHiVBM3Lizi1oVFnJ9tou7FqLkxnGEHOOjC60UIhwlSVgxNQAV9buzAo007TpWiaCx5AqYOCiCU+K2uIVQbpA0M9bWrzVw3VjAZHYFM1DCim6b8SIMqYr+CQepjP4px98lT7EUxJubmcfHadTiVKjZfr+Jf//6fgX6CZjXA4twszi4ucOaz5ruSKUwGGSCU7B3VGeqMnN7QjLNqHCeLWs07tlIkVdkOBnicHZT+hp4raqSUOdT1gzLjDDVUwJ9sxrrNhaYp6Y2ZRyJTJbVU9HgM86CQV6GldpfFstV5aX6Ajp6Lb6Cu2QIJQmPNyxZl9RvKd+C3aH0LAgKei7BZQ+SQAFCEfjRERKA78BHUKghqdaBaY0DYg8tZ3v1hjLX9PTx5s4xnqyt49a6DlR3g2ofTDAjpQfRRt0LU1BiRS4AwYlDoULaQAQnVhur7JiNs8yAkG2oDQx2YoPeWZbH0MQrDO+LImCcUFrRdl5KNQQ2YHrTsHUWwY2xSPsM5bq+ROSBBBD0njPtlovvKy9R1Odl71WdUWwBytLntBNcT0u9aVZCcQC3CJ0Eopu9l1F0V/MnAXTb7ch6Y/sMOrgh2Vuc8tn5w1FaP333trMM4y3vIDZURLdkfxgHCcXvJSc65cDUZM7UcEB4HJtoUu9zRrVosbTPkdduRLwLCwrWUDmtxLqv7kCkDq3Hi+nDaFzwg8RAGdfjca7nKfo1DStJRioODAwyHfbiui0rVg+uR0BWp4BrRIw6iEVXf1QEIXUumb5+eC/qEDTAqvztqHXEwrWQdafuie0aTfSf2FgW6qPY9SVnZm34yWPQCFneT3p4OwiDg/YFXXZIwHZvWqIAoBSCVWdIiTLadV1uPZee1ndJ2YHRf4PuqAlSmpEBn4NRelhWti9+m55fsBZLRZfc0idkuZGJTGZPJMG3y80hmVjaSI4Nur1VjHQyLw7KzOdug7DqXSBk/M5dZzL4rA4TkyZh/eaZrjIRdmVNAON6wnr7yhxyBckCo+OK52g8yLL4AQgUK+SeDQskUCg9fqBaGPqo2tUMzhOVXWAoIbccq+9i/1wxhyXWzM12ixHoSQCjuZ8b7P3z+5Au2DX3PjqdZBtMOGKgD00bIGwxz90Kkic+ZwedPVvD08Rs8fvQST58s493qNrz2ARYrVcxVKjg73cClM7O4fnYWC00fLX+IStJFEHfh9PeRHPTg9VOE1AcgcZCqhxO7cGJSAaUIr1hUEn2hr084Q0hqoMpV1Oqi9F5Vz2QbZN4I6dwt8QxZE0qwhACh66LnOBi6AbqJi3Y/wXavj4fLy4grFZy/eg2ffP5TTMzMYuftOv7xv/+/eP30OXrtHupVDxfPLmFpfhatehVuMuSHx7RRAnSU4ZPedqZiQbavLAuoTthEi/WaUtnFTHTGQBEBhQQIPa4tpEygUEjLWk8INYmGQdNJ2W1SEVbakHWGULJ+2vkcrf2VM7PI5goc8vVZv9uAUIM/CawaB64YWc9cPQ0I1fyTpBfxZ10EtapQh2MChH12dui7fAaFVQSNCXj1BgPDvWGMTurgII3x7mAfz9dWcf/5a3x5fx/BJHD26hw++PQjpo+2FqcQNAM4VQeRM0SEAeJ0wNkCyhzIdds6q3Q3RZVPRl0np9VdzYqDaDzzdz5z7XOCB4es4lE0eMSWUQI0rFrvfGBdO6/FmkX9FZZtyAIBlhPLU1n/LddpzcACgJR6L6GMatooOX4iHBHz8/K6BuJZhpCdRtXT0q6XPKTmr5htt9y+0kDdyfbhMifzZEc4OSAsHF+LsnwPTGjvAvmja8Xmo6/JXrf2u+3TymxNTsioAAiPpbhaBgiVPdUBCxW0JkCYEiBMA1TCBoNBCm7HMRBFKYYDapk04HkVBD4DQgoCJdQWhWtcB1JXSLaTW/vogIcNCG0wKFFIk0gAACAASURBVOJqOgg8NkOYAwxiYzXLRV6yg0jaS/IY+HEZj9rLdCswWn6DPgVXiPLqoFatwiOFLG7wHiGKBFwJiMoDQltHIDP76vzs889qp9UKt62D2DMTSBQxM/2sGg8rQ18EYlLbTplPJRZHgFDVF8t5W+qxSmRKQNmoH1UeQyhfq2WN6TX12ahDK/toJR70uGT7kr5WqSE8zRAebTJO3/FvNQLjAKFWW8xC8KqGkHsScqZQ9SYkQEh/EwefG7xqQKg5+O8HCG3HMjc2pTWIp4AwM8AWLbRcAr8w08bWEOpC67xLIJFEU8PChpoAGgJMt2aJvYnNjV08efwSv/3XrzkruL6+jfZelwHdgh/g6sw0Lk61cHlxBlfOzOP89ATQ3kS6t4Fg2EEYdxFEXThRykkAL5booGzgBA494gfy7yI7rYh7as/hxg4KEGrqDLuLuZ5F4iRIzEM2D7MW1KboeIgdF0OqQwt97PaH2NjvYXO/h+1uD1vdHuqzs7j2wR189vM/w/zZcxjudfD1v36B3/zT/8TzJ4/R2R9iab6Js/NzmG01UQ1opSQI3ISlDFiBlCK5WcVtMZpscshG4cwQRiV7pxwe+aG2H0MfJaEZbj3BSqGKEpq5JRJVZUxs1RhmyR7ail1RN9XiM1mfrUy6X0WGNYjUfRRzIFABRcoUZmp4AkLzcvCyuQsoGXVH866E/CW3UAAh0aYoU0w0Tooia/oiZfDIdQiaTdSnptGYm8NOb4AOOUueh54DrO7u4P7Lt/j17+/jzQ7g1IAzV+fw2S9+hku3LmP23AImZicwdAboxV30hwdEJmWhCe4eojO96rpFXEudMWUJ+ZF5U3JjMxpl3mvPXb61ZL+Hb585YWaG2LbABonF2kEJMI1SSfP3J/+6ctIy+6IdQgV+NW0sd6EGEHL0n7MX5KySOywCEgQKWTwqpXtLtVyU3dAiH6o1BVN59blZIzbiDeYDGuadJYD5xBv0KSDUQ/bDAMIyIZ2ym1IEhMaOZIwHBQipVjDltlmki0D9vQMMhin3wD1odzEcRhwEbzQaqFarCCsUFKc5RgEJmnuRAoRkP7WSsgEhOfYDgxbawHRAxGZSHDK5WKVaswplHXIfcvUzA4dUU020US7p8eEHIdeRc9un3gDdTpeDLBQYa9TrnCUkm07toJiWrXr65VTL+FIK+5HaGIr+mc0y0laZSzQt6Kf/oACyFTLMLt6Yyvz6ywFC3vMVICT2gGIImD3EtDAqC6z/iQJCfYN1H8LTDOGJ7e3pB36QETgMEGruv3guspE7VDOoDY8fwmdASMbHp4ovLsoWURmVMTxWDWF59HlchnD0wk8B4fcHhLbht1W3ioBQM6tESp9qLVIqvEqqqFUmsLO9i+fPXuCL3/4OX37xFVbf7oLK/GpVYGZqGtdmWriztIiLU5M4N0VN5icw6QH7r1+iv/4WlaiHWhqhwaqODJmE2qPoIlTfQRlIiuymDBSlvYQWrqdNSOsREjeDNiqtLqoBoQAIFXllh1UDQjXjGPzI/I1dF3GtgqgW4vUmCcjsYH23g/1BhObcPC7cvIHbH/8IS5cuYWp2HkHiYHv1HX79j/+Mr7/4Ak8fP4Ibp5htNbAwM435qUmQ5kmFhDA9D25MgFA1qlcU0NEsraqZYwCpN0uVddJ41qJuah+bI9e0EnXfQgaEFl3U/qzug6hAIX+LqiUkuii3neADM4rRya8sMyaBAtX/SRJjGWHbZAbzoJBHXgNC5Xho+qoBhFZtib2bK/RKIFl2U2UD6N7xuQqo9H0XDgGIKMIwjuCSYzcxgdrUNIZ+gKFHrSk8USONE7zZ7eDus9f48uFjLG920HOBK3cW8PHPfozbn36ISzevIPFjHAwPsN/ZRkTk0yDmLCxnewlcMxtCt5RWGUKHghQCCLNIux7Pk2QIj+zNdtS2UOYw6/s6CjftbOH42sKCm5WBvNwNy4PfcYCQVjLfVKGGckaQH0JrI8qoZAqlLYUt8MEON0dNdN2YuZ6y4FguQ6izaVk45ftC71NA+KcDCHUIROtqUrssqR0kQEgBzTh20W4PsbV1gNXVd9jd3ePMWa1ax8zMLCYnW2g0K6g3Qs4UBiEBMKoj1mI1etexwgpqLkp9nJ4PWgX3ZIDQgrVqL1Q9TVnfkrKDIvhHrTIocEKU0W63h4ODLvZ29/l3sjy1WhWtVguTkxNo1GsIiGZKtilJ2T7yPqrKCLQNtusYlWHnAc2rlOqgoPEXbEAoFkaMnwQmzT5mMqbqPmnbkMXOaG/xVFBYAGFEGUIWmqJaYn0POOyrVrCxwbZF/BMAhMPcOeQpo6cqo0dtX6ev/2FH4EhAyJZIFi853pQFFMooAUMBgwQKtcCMBoJSUygOvUS1lAkocWjELxqNkOcrcQ4bhz8+IMwc0GPRWE5wD783ZXRUGezQb7d6/Yirqg1qGShU7C8GgqIq6yQ+3LSJZFjBytsNPH38hB/Pnz3Dqxcv0WkDlRBYnJvE/OwMrs228NHZRSzVq5gOAzQoY3RwgHhrA87eLmrxELU0ZlBImR7JA1AfQAGFUvdBgJAeVl2Bkv7W2y7XEPJnrAyikgBhIKIyOvQercPJdBmKXnL/KQ9wfMkQ1kL0Ahcv3r3D241drO8eYLc3wOe/+CXufPYZLl27wcDRr9ZQIxXexMGzh49x/+43uPv1V3jx5AkVtWF6ooor58+hWQtQD33UNCCMpVk9XRyBL3YeWHDGbB28FmjMOTos26tUfSgQlqvlM8QkDuW4uqZQr0ErS6hompxlzOoER0GjAEJ1PqrEJQ9Nc0TAjAKbo4mqTJ4Ri9KZSZvyY1pr5DOEBXCh05nKU8owiAKxdL70CAOfqmqIA8YZOmpPEbkOBo6DYGISXrMJt1ZnBdJOAuwmHj/+6avf46tHD/BsdQhvAvjgs8v45M9+gk9++ilqk3X0kh52O5twqzFSnyjAFMmnzK8IkAs20TRZkQ0iQEiZawvTnyhDqO3k94MqJwGEOuuhZlzBRh9qV3KCVApw2tnQsYBQtZTQ/SdZWp5ayVBW0DyYspcQZVecQqGLqkyhBobWCZYrLFu0bJ1lzgChBsknsN3ZW/NBtPc5goYwhh8wAq/MYUu9XNl2hTr3/mcw/kr+WJRRa76We/NjLq540aI+JXaUdA9COGmAJHaZGrq328XKyhaePX+LF8+XsbmxgW6XBMCA6ekpzM0t4MzZOZw9v4AzS3OYmZtEtRZwKxrKFFKAotimSaa4BPv4NlCrFBXYFJfHrjQuu4wUDrNHrD2d/TDpkctU81QEZYKgyntDt9PD1uYWXr5cxsrKCt6tb2JnewfDQQTP99Bo1DFF7JxLF3H+wjlMTU1hYrKFIAyQOKLfKfEpEeHh/cWqZczqoQvnX9a6Sge++KfKckpJgp0hVNehywk1cFS2JuPCkNAN7X2Jw6wBXv+qRU0pIFRMFO136tE9MSAsLB4NZHU9ZAZmC5RRMSM5ZaGTtp04QA/v8OT573D30f+HWquNNNxEih4SdKV4Oq0hTSm1TSpAtMFpqsT7L/jTT/7HHoGyvcLQRe0dVYE6bjiuaaNSQ2iyhKaWMGtHkXHHywChHU0riU7npBmscylxTEzEybxPAOVofY5Fwnvvm2822vfcbXOWyWza5pyVS5BlZcodlFFArzMmhwhS2LeVbbUGf6bpLgOUrLG4/m4dldStRjzEETDsudjb6uGb393Fw7v38ObFK3S2t0GdKBoeMN1s4PziAhanp3Gh1cSl6RamfAcBpfd6PQz39+D2ewijCEESI0xj/sm1gZQlUNROyg5Sj3vaGEgMgP6W0zRKoQwIVb8kAoMMJLkVhS0UriiJqsdSwqqkTL6kYhB+pCQ/Ti0m4GLfBbbjId5sbmG/20eUuvBrdfzl3/wX3ProY0wvLGC33cEgjhG4Ppq1BnoHHbxdXsb9u3fxxf/6NVaXl5kCe3ZhGnNTLUxNNDBRqcCLIngECIn2lhD1kM5CMk26LyDfrsyZ1k0kdIbQpvcZ902DNRaLYVBoBGc4c5j1+FIKpepvW8TA1A0qaqdybJQcQbbfaWhq9DLlnBiMZiEhA4505pKpqpmugKb6WNedU36Ua8uWjaQWzXYtXodEoLl+kjKjDgKflFapTUUKL/CZ6NUdDrDT7aIy2UJ1qoXq5BTSIEQ3AXphDd70PH774CG+vP8tvn70Cmv7wNxFBzc//Rg//8tf4Myls0gCB3uDTYSTDiKvAyo8ou+oBiFXUNPE4wy6+o+nqqptzWpLONlqYPWoC1tmE9/bZKkPjgOEh9sXPstDAaFl0LLTpufUH9o71AHCQhYgnxWXuSB1U7J2+SeBQqstBQFCbl4vIaOseXiWJdQzJusTJ8fMZT31abPza+1HBUdwHOY6/G6836eU5VdnULa/jHmu+HW5veM9541agyNXktWFHve443oRyrWYuWWyR4aRoIDtyFeN23sLz6soIQuTccuaGgK3wT+jvoO97S6ePn6JZ09fMBhce7ON3Q1gsE+9bYFaE2hNA7NLVZy9dAa3P76Ja7euYW5xBim1nyHVYYd2KqGoS+BMstXmdwMIFcldrjubZzZwNz0yWaVZDb6miTIwUn2hCQsQOHQiDxg42HiziYcPHuH+t/ex8nYNO5tAe08CgNSJpxoCYRW4evsMbn/0Aa7fvo65M3MIaiFiynaGDhKX6vET/knn6qcpfLpMaVSY3YWRGkJe7iUhBEVNpQ9SRpJo/bI0fQR+A9Eg5WwsHY9AK/1jQZyMpaJ5KRIojVNhB0RpxKCQYSxTdoVVIBZVEUZ1IiJb56Ueb/kktoRizBuKirlq/pb1IdTrT30lj9do2wlbZVS7O+T8aED4Fe4+0iqjp4DwuObm9H0/8Ago8ZBsI2DbQE6dp2ijSnHUIUBIGUMSlwn5NWlKT719NIAwpo8Lr5WiYmZcMmfhGFGzMTWE5WHQvPpTNkKWgMIPPGonOFzeMcsV1Y80ONWHfU/waUx46flpWX8BgSpbxUIZyknPNKjp3hLFJJR+TamH/b0u1t68w+PvnuPr3/wOb58+R2cjRmUI3Fyq4tLMLM60JnGGWjC0JjFbraAaDxGQSlu/j2Gvi6jfN2Rjok9SpowdDqHkMKRTwC+Opc+gZAtFbIYFZ6w5RA6k+OQiNqNlu9ixZAypaWVCFyX4RQ/KBhI4TKh2MHUxTBz0EgerBx282t3BLrXJaDRx/sIFfPLpj3Ht1m3MzM/DC6voRxF29w8wHAxQqVQxNdni61p58wa/+Zd/wde//Q2Wny8jHQLnFyewNL+AhVYLPvVRjGM4VPBP15tE8LnGUPoLSt0g7RkKJhIlSDkR4sLatV3K88k5vYqOqkCgViHVCTYDDi0ST06kRkW5LRqRAYQmK0grXgCQKO7JpqwizFr9lFCpYoBKjNjULuqsrXaoxBnQ16P8BzV72e/QRY/2jFbOk26nEVBNIblOBA5dF2EYUCwf3UEfO92OoY9OTsGt1NBPHPQrVfiz83i7t49Hy6/w+4ff4cGLdewMgNbZCn7+n36FD378CRozLfS8PQTTKXruLtIhAUIHjbAGIs8jIpCv3T3JDrLQUZYhlF5f4hip9+VsWwbprdWrPcNR8HV86DF63Jyzk0Xo1elZ7RdKAaEV2c8bl8wDsziysg/wvxEmhE2r4xUqxBJN+eZsv5aalxquKCZhH2peHyElYMiqo1Z7AUVDzrCLopAbLGqBVf5Vzlk7lLa1NSurBHVltkdfgz55NSK5wMZoLdxYWJP1oztqW7H2kuNPhKMOqqZmiYN/rE/m9yye4SPnZs5bgz+5DeoO2DTesfu+NafGnVeSIo5EqZrWqJdOIHRa8NNJdPZjvHq6in/4u39ien97L4UfAWkbcDoyGSJazvSg1qaTwOd/sYSf/+Wf4+aHtxC5EfyKg7DmI4r7qqbQ9DzMAKGuIbQDDTa7yOo9KFekBktlCDkJxBxMlSmDj1qtyWCw2x1gd62NdB94+s0L/Pqf/wVPH2+BNG98mpIxUA9pPwEokbnfBeYuAR/+9GP89d/+NebOzbFYVi/twW8EiIMEkZdgSCrKTopqDFRiAobGDgvWsQNyVtSFXzM3m+wGZSjpqurNBvwgELXgKERrchG7W33s7e/xyNTqdZ4nw+FQmC2kks2sHRpTCv7Qeh8i4gwhgcKYLIHQzDNmAN1nxRznU5G9SbK041bb6LqWoL/9fhsM5p83iYdCrbX1tiMAoRRKl6uMUobw4DRDeCLDc/rmH3YENCVEL3RNE6QZTpQLTRkNTIZQtaVgpatUlEZzC0U5G1ngRIFDQ3ArGJmyC3oPQDiWdvND0z1PfAOMc2aibTRiWqXs+wJA+4TyANR+pQwQknKiyOnT6Gl6CmWAQ0SRg24vxv5+D8uv3uLF4xd4+t0TvH32CtFuhFoMLNU93Dl7Dpenp7E00cSZiSZmqiGqBO86B0h6XQwGfQZQJCPNIIKyPlrZlg06KbgRM4Ie9EEqglfZPtWFgp5jGiVjV7nGHCBU5f/kQuo6Q6mTUN3jXNWz0PGQEA26UkO7N8Ruu4ud/Q4OhjE2BhF2U6A5M4Pr167gxvVrOH/hImbm5jHRaqFab3Cri25/gE63i/ZBh0EhbcC9Tgcvnz7Fva+/wuP797Hyahmh62F6ooXFqWnUfQ8110PoUQiFNjIFCBFT1YSAJgayBAg9BqwahmlAaDYtKzKthkMopRYw05RGTrAZCqmOy+uMnQAy7ZhoGqc6HyU2wOCP3kNRd5olFi1cZo3qb6hq/LS6XM4qMFAVd9uwCM05jywp3WfOms5ZmxYbEFL9IInL0NwieqhHdT8BR5KjJEYvoRYSLhLfgxNQS4oGEFTRDyv8iOs17PUHeLW2ht/cvYtvn29hJwKWrjbx8eef4coHNzF3dQpJo49euM9JAt/xUKW6alrBnCG05qQCgzFjYqlZJQqrxiGZTbQzBoUslXyy3OM/Pg4YbwcyFz6ja+Wj4eMB4WHfbtQFzb0sp/hLtMAEAeQ3Waf0Eq9bEpIgqhhBe6aMSbaAKHvcH05nZnTkQWUZBV0qNkQOE+s/zPeOB4RljRbs8bQDGPZx1QXwAOS+PAuQlG91R1EKi/b9uMIrJ9ioRqi/J/hs9lZ1zaWAUMYvlyFU+3KOUnmifb9wjnTfoxQpBWkSF14yCT9pIe03sf56G7/+xy9x7+vvcLC7iVrgolWpYxI1tJwGqrUQ7Wgfm+1NrOz3sDsUMHXj4+v48Cef4OKNS5ieb8GruthtbyGO+whCF5OTDQyjPs9PmXiafZOtsnygxAKERjJM+uiKjdAq3h6SmPZBB0FQwzBKsbPbxtrzd3j5+2W8ebCC1eUVvtbZ1jRmJqbQDOvUNhX9TgftnV2s77zDgGr6r5zBZ7/6CW7+6CZmzs3Ab/rou0MMvSH6foKBR4AwQS0C6gQIJT5s3VUBTGLnlDK9CsJkM13ZkuGAxsHhgCoxNUjMZtgnOv8EVl7v4O3KCna2t1n9lAR8JiYm0JqcZHorieA4Lgn8RIA7QOLI+o/SIYYp/aROsVJLqO0HBwU1KLQBIdveY8xhTloct2UZ74SZOjzP5ZHvUKyZNB3klkF5DWFRVOYUEB7jlp2+5Q89AjlaiIqyqCiVQ7RRRxRGpZZQ/xSBGU0ZPRYgzEK2hlZ6sksrbLK2ySpp12BoTMexDCc7k5O9+08JENKo6D4+kiUU1URTu0bqnhHVW+x1sbmxg5W363j1fBkrL95g/fUqor0BJn0Xi81JXJmbx9W5WSzVG1wrOBn4qBGkod5w3QPEPVJxGyKh7JjOKpGzz0ZcOzYEBFlaVDZPygrGVEckQjH00ylkCEVxVOFHDQYdXWUkoDBjmhJ4dBXIYkAYwAtr2Npr4932HrZ3D9CHi0EYwpls4crNG7h1+yYuXjiPer2BWr2BRnMCleYEEIbAMEK708H2zq7IlYssKnoHB3j78gVePH6Mx/e/w+baO6SDGM0wRCMI0arXMVmvohb6nBl04wGcaACf6aMaBAillTKZxqlUMC6LYo4CQhoNaUov25BQRWVz0qqjyiWT+2CLyuhcpGo7wRlb3bheATh9NgQG6cHfoVTkTIaQPie1I9pR4PPglh/ynfrYcim6xtNkJ+hpETswYjoaCGcbsHIApB+jPEh4gD5LUWaSjneIkkRN7F0HQwcYpAloh3bDKiqNCSTVGtpEkZqcROQH2On2cO/ZU/zrt/fw+E3EaqSXbk7g9qef4OZPb6KyWEPSTBBSywvXYxBPjoiX0bDFIrDYUZYhFMVRbYcMpMjXnBhJUjmGgPQ/PCDUX2Yor+r7y6LrdhBdxw6LTuOId3QIIMxAoVryai1rcMg1g5wpHI4BhRL60fOIIWXGdpG+pOa1/L6hx/YUENo30Aa5J9vdbOigAXn+CPn9T8/yTNrfBoHfExDyPhFT71oXbtSEM2iivZng6f2X+Lv/+x+w924PzUqAC4tzmJ9oYSpsYCpoojnRwG5vD2vba3ixvozX2/toU3BwFrj96S38/K9+gQvXLyCcCLG9v4Fh1EOl4mJmtoX+oKuEj9QeploiZKvZChjp9jR2llpjK70H0/5LgXYu0+hT1hPY3W1jdeUdlh++xtOvnqH9tsM9ehdmZnF24QwWZmbQqjXgxAn6Bx3sbW9hdesdXu6sohOmuHj7Cn72Vz/H9Y9vYPrsDPaG++i7Awy8GH0vZkpsPXZQi0YBIStzF6eEqhW01xCdfxxFvDGHYYhoGKHb7aC9G6O9G2Hl9Tbevn2LjXfv+GhBELKy6/z8HBYW5jHVarHC68z8BOoTtEcTiydC7EQMCKkJkAGF5E8IXV+VQuYzhP/2gLB/BCCU5rYpOoUawtMM4fuan9PP/fAjkEW7OdhF2RwChKonYRkgVKqjxwOEVlPPQ+tUxl3XKSA8+o7bkez8u4uN6TMlSs64iKPvpi7iYYrtjV28fb2KVy9e49mTF9hc30R/ax9pJ0IrrOLC7BwuLSziyvw85qtVTDpEN4ngDvpcJ5gO+6DeFMmQMoMC9BiYqPtuA0KOx6seZFoQII2phkD6klGdgSQEdA2h/FTsUq4fjAgMsi+gwKAkGjXcRUIZQgKFLrWYCDBMXGxs72Fzt42D/hBhcxL1+XnMXbqIGx9+gPPnzqI1NcnuOWUB6/UmnEZTAOFgyBTY/U4HG5ub6He6fP6NahVxt4vNtTUGhN/dfYC1N6vo7u8jdBzMtVqYn5nCTGsC9cDj5vUEmgkQck0hpz8lCil1JDqfJzAhy5BJGtVk29TfNpDQUfesL2FhRxcgJXROBmYcKSWxGy0qY9pccEyUMo1cl1MAhFzUzykZhrHk8GSAUKmf0vE1cMsAIdWCKPSTgUNFARbOjwEn2akr/qtksxVViMeOAKGmETpwiX5EIjM0xj4pyDropxF6w5jvf22yxT0Ke3BYZIYefcfB5kEXXz74Dl89fIEnb4DKJHDlg2nc+eWPcf6jK6gsNFGvhQh8B/Gwz/RfqoThsRE4mLVBoXnIYFC1odCJLA3Ks4vPICDfYbVguco172dnrxxtATJH1Dr2YZ/KAaNxAhhZLapk30b/ZdU8uRPXLQBG329olxkUUfEhaT9BaqP5DKEW9ZBMoe5RqD8tgFDUiFWBcQ7Eqr3Dalyur3vE17XEPXKv5ah/mldnLSwbxGc1o/mjjzjWKmtW9nz5PVPXcfxU8fEmzP8OGULOFnnw0oD716JXQ3wQ4vWTTdz97bf4+//2BVqhi2vnz+KjG9cwNzGJuheg4YWoNWpo9zvY3NvC8uYKnq+9xsPXO9jrA+euOvgv/9ff4tantzFxZgrt/j7ipIcgAFpTDQyGPclcq1KMUc6sZcezrLy1vDkwqqj4iQc3FeZV3E/RbQ+ws7XHDJ2Xz5fx5vFbbL3cRWUQYnFmFhfPnsP89DSmGg3UwwBVqouPIs4Sbuzv4OsXD/FkaxOoA3/9f/xnfPaLz3Hx9iXsDvbQ8wgQkn7ykERLUUvAtNF8hnA0qMNBOzX/MsaJDvDGKWjvTqIYO1vb2NrYwLvVPawsb2Pr3QFnB3d2drnnKNlEao8xMzPDgj6UKaxPVHDrw2s4c34BE9PE5kgRu0QXFcrogOmjFCQSXRXZk8R2CqDWe6XaXIqzv7jQ/nAZwiIgFBqEmKtxbSdOM4THs1an7/pjjYANCEXdStUSKlBIksduBgyJWki9CX0xaCpLJ45pgc9NC8FKzR8uXDBmMWcOTnFVj4tEq/f9qVJGmUpry/z/EHf5uIBQO9WiaKkdfTdxMOgM8PDed7j3zT08ffQEyy+2UXGBlutgvjqBywtncHXpLC4uLGCeeh1FA7jdDlNESTgm6hwA8RCVwGcBFfHzpT8eu83qb47ic78moogp6rLqHcGKgxoQcmd6EZZRSQD+yfISqv0EOeCRysyYkkPJf3KVpOsj9XwGBAQGN3fa2No7QC9KEdabOHPhIi7fuYMrd26j3prkjBZlmojSUq3WgEoVCCucDSTQ1x8OGQmsra9jd2cbg14fk40GZwExHGLl1Rvc/eouHn77HZ4/eYKDvX1MN5tYWpjD+TMLaDXrnCEcHOzDSSPOOLGCJUM/qh8RGhFrWSrnUhoi0z+dGzXUO5syyqtHZQgz4Kc+KkX8qt8gZe3UEXWWT7KJ6jwyZVICeVrpX/UXVDWNnEnkm6prGHVmUlwFXYcoYjdy7pI0MyqjhjqlkJ4ChGwj9FNyUVnWMwOFfC0aBWTJODi+y8IFTujDIZEZJ8WAxEocUYkNGg1Umk1stQ+wPxxiQJnFiRZevtvAt0+f48t7b7HVARozwKVPL+JHf/0LzFw7h1arzoCw12sTP41/18IS9NMqd1WUUUsUSJ2e+FIZNLROWoPCfPWoHZ4vxwGlMCO7s0dZlTwgHFd/Y0SNfjBAqG5uERBqAmkGCjNgSHRRUR6kjLDI0Zu1IGBQ6KnprAAAIABJREFU2REVXDBJdRsQskub0XiPDQhzeRJ9J0o8TP2+wr6j98URH/VIFUr7E+Pt+1H3efzrJkP//sew92y97+qjmXPOU0aN854FQ7KxGN3j8+dWDqFJDbvi1YHIQ9z20d1K8c3/+g5f/ctXePDlO1w/18Rnd27h84/uoEHBok4HSa/PNoltBBLsx30sb6zhq0f38HI1hlMFfv6fbuPOn/0IF+5c5b9dN2Z6o0McTeqVyT0LpQ7erqtTUKVENk/VuilVaV0S4bKatwf6OezE2Hm3hycPn+HhvUcMCPdWY8yGFZydPItzCwuYnW7BiSIk/S6SQQ+zrQlMEqslrKCXRniwtowvnj/EV496+Jv/8xr+/K9/hds/uYNhECEKiS4aoRP3iOqAauKgmvCvlmqtsg6qNk+CdfkaOwJk/EiAgBg4wxjtnT28evZCPVbwdvkdi9JRcJjAIiUSw9BFvV7nNTugABuA6kQFn/7sR7j58XVcuHoBtckqg0IChAPJETIgpEyhIpmrchcLEGpabmGK8J/FRMT3BYTF3KlitzinlNHvZ0pOP/2nMQJZhIU3VyZlsXAM1xISKCS6nWpDwY3qFSA0PGwjgKHlK7Rj936AcNzGkH++PBL9pwwIyUFW4hviKcgE+N7g9RCHgUE5f4n6LhfJkNqLVDHVmGRxlI3VdTx/+BgPvr7LWa6NtTZvENM1F+caU7g0OYtzU7M4Mz2NuYkmWpUQDoPBfUQHbUTdDqghIdG9CAToWkGeH4pKmCUYNPjTp8SRUgUOGRBKSI1rBVnHXw6n+w3yFqyygty2grOEBP5E6ZEeQwKE9L1egEECdIcx9joDzgzCr2JiehbnL1/B5Zu3MHfuLNcPepUAfuAhrARSC0FqafQgZdI0RUR1EXHMQjZ77X209/bROWjDTVLU/IDV2voHPWyubWJl+S2ePX6Kb776mjdJSlrNTbewMDuN6WYdjdBHPOgygCaRmdAPFA9WUqC6dQNvuFlXJ1NDoUOOGtBJTlQ59Rntc3QfzFNGNTmVxF8kayigUaaJzu4JCKMMoX5eQwmbgqpAW0Z9pM8YlVGmK3NpnVaXs6h9trhdVvdoouvcdzCv16eOrbKcyoTymHgOXN+FS0EJeviUIWY5H0npBQH8Wk1aU4DaU7hwqjVsdLp4urKG391/gGevh9yionoWuPOrn+LaT3+ES5fPozlZR/tgB3HShx9QJlDUBzk3TRlqLWhEcFhRRjX8Y/ta4stmT2mKLX9OKWJaTkyOfWYBy3JnudxpHt1plKUewTi2su0R+5PwfEcuTo6cy3dadFhB+6OAkMygYlQxbdTUEXLWkFtRaECo+8KZDKGWvtdtANRsNaOlRGz0PSlmdMoqCMdffaGeT27baA0hP2OHAswRxwVHxwdNj3tfT+JT/FApR/vc7LFRz+sMGQdCLWDB46bmm+20W3WG4wGhBTgTH6HbQDrw0dtOsPxwFb/9x6/x4LePsfES+NmHU/j09nXcuHAWae8AYRyjipTrjkEtGTwfXSfBu4N9fPP4Ie49W8PKFnD5jovbf/4pPv6Lz3Hp9hUk6KPT2UW3t49KxYe00tVCbZrpYeaB7Z+YeacAMdXGxw5Cr4rQqXB2c3/rADtrO3j7YgX3vrqHl0+Xsb+VoO4AVxcuYrE5jwkSbiN6fDKEM+wBcR+TtQoHJifqDSTUQulgG797+RR//9t3+PlfLuBnf/VLfPLzT+G3AiTVFH03wt7ggDOEFTioMgNEjJQ5T6t8QQcaqSui67EPQ7XUDCJjYNDuYnP1HZ4/fIJn3z3G6uu32NvoM2auB3U0ag3UatQX0Wdaqe8H6PW72NrcxNbWNjYPgCsftnDz01v44Ecf4MyFM6g2Q0KaDAglTyj/UZpN1rq2X2Y/ygnhZHSTMtNbLMcwQQztv8oz2rbpMKf52xBasrTpYSqjp6IyJzFLp+/9tx2BDBDyTq0Ur0j6mJqiUv0gAUNSGlVZQgaE/NDg0QDCLDqmgM/JAeHxwKDQ6fSitcfvhwJZ3/eeGEfJLqDXGR82PPb5fy9QeAggLFwG9Wka9DwgrqBZbWJ3YwPPHj3CvS9/hyf37mHzTZubA55fCLA0NYNrrTlcnZzDbFhFzfdR9VxU6bb3Oki7bQx7HaaJEvWRHeOUnGQdizeAUNpHKHSXJXfUppMBQqohVM6iRQXLACFlCBkAyoOzgySP4xIgdPgnAUGqLBvABXWJJSC4d9DF7kEfvRiYXzqPS9dv4PZHH2Pp4iVUmg0GlH4lQIU22xo1J65yVFNfh5Q9OojShEFhfzhAv9tFp32A7sEBPCrKp1o2EsYZJujud7H2dhW//h+/xrPHT7D1bh1IIo7sLs60uIE9Cc14SQQvjeGr4n0Nvmjl0e+04ZL6G9MzVR9BOzsiZ2WyJZIhtDNNyvnQdYVZDIKykHrzV43prVYY7M5rYKmzdVpB1FJHJLAmFFT5mW2hWZZR6uJ0JpOuQUBpQUBFrQO9no0gjjiQxWoWlgrSx1DLiB16mk6eI7WEgQc3DBCEId9HEpuJaCJ5PqoTTTiVKmLPw8D10I4SrOzu48HzV7j/9AXebAC7HnDukzP44Fd/hg8+vo2FM3Po9NuInR4cn5Tv1MOVFiq66XMG4bmXp+WM5KLU5h7ZpFFmm7Jfllez06ZhxGYUUeYJFJYzi1HEBDm1Pg3bxtiXMRRJ2+bnLDMf5ihAaEBhJihD7SiUuIy0olBzPutnaKkg2gqIGTiXs8hlOVU9lDm/DKIeYfjH2dry5zVFv3hQmfL5vY7ny3uVVXzfveqH+rya8bk5ZQE3fX0F8GyLrhlHvGws7DHWwJOyRCGcuIqo66K91sO93z7E7/7payw/2IPfBX56Zx63Li7hzHQTaWefe+FSPXy1VoPfIFtQwdD3sTsc4LuXr/Dt00f47lmCyixw8bM5fPpff4kf//JzeH7MQaH99jbq9Qr8gNapUcs2q12BFF1XnbunCowkxKRxUQ0aCNIQUSfG8tPXeP14GS+Jvn7vCdpbQMUBzs8s4OL8Oa57pP3CI3YJ/cQAPgao+kCjWsMkCbTUq9hwYnyzuoz//s/PcPWDOj752ef48S8/w8z5WbgTPvpOhO3uHhzCw3BRUSItOQDE/puiv6vSBR2oJIEtygpSdjDuDrD28i2ePXiEe7/7Bqsv36G/B/YRzs7PYGZyFpMTk2hNTHL9oM8oGlxnuLa+hrdv3+DZyi6cKeDc7Tn86Kc/wo071zF7ZgZhI0Qv6jF9lEEhC86Ij6A1cHQttCwns57y66joU4qoTBEq8p3JAlz2XLN7K/LuqEo36HdjN0oyhEXKqBZFP60h/KFMzulxfvgRMIBQFK9YApmJa5QlpIiQUh1lUKiyhQwIqZpGR2iyvIaieOkI8XFrCA/baEcX9L9/QKgdgh8KwIpnbPZiw62Xe6TgTRqid+BhfyfB3tYuXj55jJePH+PVo4dYf7mDkEBTC7h55TyuzC/i5tQ8rjamEfZJMKaDqNelqnd4JI4y7CMh6qhy0ClLQlLRqtJN4uOZ02gygUq0TGtVKk6o1A3a4C+rD1K9iyhryBlBEg5RmcGIJf81IJT2EjFFfOMEm3sHWN/awW67h34CtGYW8MHHn+LOp5/i1p0P4VaqSD0RAanUqqjWKwgrIVzfQ0KUHAK5dA1K7ISui2ocoyQCKasRZfRgbw+gtgTU1CpKkUTUVsNFNIjx5NFT3Lt7D48e3MfrVy9ATMNmNcQc9Ws8ewaNkOpehlz7If31XN5oWcOXJdRFDpx+Zn2vpFjK3M+shkXTMw3YEiCmad1So6b3TJ11I3BmQJpxCeg5qtPL1cFxTWimk6uAi+6BqABQVgpImUdVF6d7dunvKihqaiGc4qauwWYGEJXpo3P2GIiqzCPPewU0dDcc6lFYCVGtVbg31pBA/JB6W6VoTE4ibDbh1WropUDXcbEziLCytYuHL5b58WgzRbhUw9XPP8edTz7A5euX4FZSpP4AiddD4g75IcBQBQ8Y0GnFZg0Ite2StigCmo1CixbNsbCSqsmUN+fV6wsO8chWUKb6Wb5fjAeE2ikqUgpz8FYhrDE22woa5AGhmVDjM4SqQ6lWHGUASIBwwHRRyhISE0GvAYbimlOuAif6O039rQUINVFipCbS1DcevsMaIJJ/3yGAsGT7MuDeHMU4pD/8Hv/HOeJJAaGsBg6EZMENM89GwbF+zb4HDpykgv6Bi85ujJ23+7j762/x3RcPcbAa4WzTw/UzZ7HUamCm5qHhJvB6bVSSARrNJiqT0wgak0hrVexHEZY3t/D09TLuP1tj5eHmNQ83fvUZPv3V55iebjBlVDKEnskQqvZJNiC02TE28BBbRjaCym6qCNwakl6C7dVtPPjqAR7//ju8ePAGnU1gsgIsTc/j6tIl1BGimvgMBl0M4aXELiFxsgECJ+Ks4QSB1IkmOs0JPNzewX/7py/gN6km+horjt740U3U5hoYujE2D7Y5AxfynqPbOOgMrgY9NrAl0bcUwyEBUY+Dn2k/QntzFw++/Ab3vvgKzx7swekB03Xg8tI0Pr71EWYnplGr1vhBvUZ1UJhE57a3t7D+bh0vN97i/so7BPPARz/5AD/6/BNcvnEJE9MT2KfaTaondGIWmomJlUECdJqIpKmuOUBosRwKwTUxqgYQytK0ghYaEFpBCwMeFUjWgFApchvfaqzKqM4QnorK/HEM0em3fJ8R0EFVcUokckLUUWmSQM3qtcCMRR1lQOirGkHJBLFIiaIJmtT7YQY+5y5od69wKSWOiFrE/74zhMcAhGWqg2WZxAIFSxOVCJhQraBE+nRUPcTORozlFzt4fO8Rntz/FutvltHf2oM3AC7OV3D13FlcObuEC9MzuBQ0sJh4wF4bPaKH9ruskgkCgkRboToyFo4RsDZIKZqn3V7toCpgaBUDMmzRkT72xQwgtBKJqnG19B2kyKAAQhGTYTDoKhBI1EDXQeR6GKQOdjp9vF57h512h1sPtGYXcOHKddy88zEuX7+BuaUlOL5PEpUMAGv1GoLQZ8ohFb/HnCEUaoqAQsXqZDprjJhqIqgOrdPDsNdD0h8gGVL/JRKKoboJB512B6sra1xPeO/uN1h98xqdvR34iHHp7BLmWhNoUK3boA/Pcbkvk6hZUrZRsoMBrULq36hANxfmq7OS36k+T+KlauUq+qjsfDm6ZU5lVG+M0i9Qv5cpo9wAngChUEkzUKiydbpWUUpLDKXTZPbkeJJlVIEIbi4smTEGoFnoQoFW7RhmmUbzfKaeqiwDHVPAogBCTYlm0yXwAQm1+qgEqBLQr4QsSDIYRhgMIgSVCgPCykQTabXKgHCfBBH6Q7xcfYdHL5bx1ct1vNgDlj68jU9+8iHufHobk3MNeLUYQ6+D2O0LKPQGWdMTORVdn1sAhCQ4k1k4K2xjR7UzZ8XhNVX8l6fIj7eLx6Ggjwu/8co1RXjWKZQH5XRfudy5ltXH2U7/oZRRDQiVwAzXDUVIqLepoo3mACEHbTJVmZEeafZ5CQa0JPTtTJZG5EdupGocRtiW5feDny05dhnYkffmqbZHns6f1BtOAgiNI350hrAQCLGDjGQ3EsoOBtjdjLDyeAX/8nf/EyuPNhD0gJtnZnFpZg4zgYta0kfDjRAMO6imPYTVGrzaJPxGC15zAnGlwqDw7eYm7j99gu9eH2BvApi+M4mf/c0vce36RUxP1zGMOiCWv0tAkES5WOEkTxnVgNC0EVKmSgXMnLQK32tg2HOwu7aLlw+f49vffoPl715hbwWYqgBnp2dxZmoRc40ZhJHLD8oKuhjAQx9eSmBwwD9DP0G96qIyNY3hzBJe9VL881df4vXGNpqzFdz+yYf487/5BeYvL4LEATbam3BDFz7ZSTXljCXXNewmM8avuQG3w2jvHWB7dQNvny/j+YPHePr7+1h/kcAfAleWXFxeOo/Li+exND2HGvc2VkFJKytPx+t0O9jb3cWb/Xf48sV3aFeBc1cW8MEnH+DqrSuYPzcPp+JKhtCLELtUS0h0ciohUarlFqDL1apmU8ZWmZLFou20sDlM1C0fkLGCD1nbCc1oUmpr/BYyBGofTtOjVEZ1h6zTDOGflN06PZn8/m1o0LJceLGpSDdlLAj8uT4/fLci1FGHhGZ0o3oBj7KghGNu+oedAsIyyqgYpqJbZjtd4yhMo64cAxdWONQZQgExXKhOAkHsKVPNEwm1VPDs8Tbufr2Mb393F6+fPER7a5cLy68t1vGjG9dw48I5zDUbmA1CzPVjTOx2ke7uIxr0uLk60R2ZKhoPWYhFQrwpBk6KPpE7OBmonQOZS9J4V4X11MZASqHio8kEZJEZLhHQyqLiREtmLmWQxvkCoopyQ2ECg6Qo6SKlrJ7nc/3gXm+Id7ttLK+uwwkrmF08i8s3buHG7Q8xt3gWzakpFhdpTk4iqATcCL1SDflaKOMQJ7TpqIwT9wakJSFISdc3cqE81RQOhujs7WPQ6TIYzGTEKYpJGcMYLEDz5NEjfPP1V5yR3Xm3hnrgY26yyTWZ9VoVlZBqdQUMhg4J/pAUeIqAagoVIJRWIWpe8E8eGaljUSAuU5FVmSh7RgmwMpuiREqlPURW66Tq2ThjqSmMahPN0UOtA+mNVDu/2gEuE5XRbSPkNBRYVMqkGdDMnlfdTrWwTHYeKhtqVGa0+g3fP3YaqIQ0DFCrVVCvV6VNxTDBoDeAQ3UwtQoCaqQ80cTQD9FxHK4dfLOxjSfLb/HFszX85vE+amfP4ebH1/DJ5x/iwvUzqM34iIMuIp+oTH1+SNN0GUNZc3T/xgFCTRfV6DDjvFoUUxJjMsBAQ8k8ZbSsL904kDi64WW+jDrzPFNR7k6urEvfrvzOYfWizWPHHAjS0faMjqXUWHXpHa8vmQucbU2JFkaAUGoJicPOYDBWNYRMSxcnTNRJlfJUIUNYvGoBjkofQ4PDH8oXOERhtIwFWhbMzFPWfqgT+2Me56SAUNkibZcKY1gWAMkzTuT7nKSGuFvFxmoXL759jv/5//wT9ld6mHKAm4tncWFqGlNugrB/AK/fRhi3UcMAYbUKr07qw1PwGhNwmxMcINrr9/FkeRm/efAYT3pAbx748V/dxo9//CEuXVqCHyTwfAKCJCxDAVGaUwoQ8hRTAIiDOjpMp2mGav0nVSCpYmuji7dPX+PR1w/w8Kv76KwBjRS4ODeNxdYCWsEkB2qbTg3VNICHHlx6OF3JEKYCDn2vj2oYI2hNYzh9CeuYwP1lYjs8RA8DzF9axF/87V/hykfXUZ+uc+9Fj7KcRHvVAUElAJjRMNmG6f+otyqh4BBrKxtYfvQcD7++j8e/v4/9lRTVCLi6VMXNi1ewMDmDSa+CGjyE1COSyz9kj3ddD77vIwgCRHGEXreL1e4Ovnz9EK8HHQRN4IOPb+HOp3dw8fpFVCZrAgY9AYWDmJrXyxibwJe2V8Y3ytYc+ybFYJakOrTPqgg4Baq+CWZTmzVxDqREKmNccWG9Dgbw3lzWh7CoMkoRLAKE63jy/CvcffQPp43p/5g26vS7jhyBXIYwqyNU0W7KECraKFNHWWCmkvUppAUufQn1AhMwSM8b11Mt2BEAVDy14sIVN6vI9dbHLa+3GEfpOXIYfuA32EBYroO3BzJOJlWgfi9eo0XXyobE+hD9yjRGBaR09opvpNmAvJQAfKiACQGYBEnfxdf/+hC//R/38fTeA/z/7L33dxxZcjV402f5gidA78k2bMs205JmNFpJu/ud75f9U/eHb1dHXqOZ9s2mtyBAEt4Xylel2RMR72VmFQok2kktLdGnGmAhkZX5MvO9uHFv3Ghub3Jm71gR+OSty3jv4lmcmpqAG/Xhdruwa22YOw2g2eaA17FN5H0P7Wads/YiN5T6QAGEbA6tgF4KBiX+Mlg2ohVzYiCjIk3NEGYAYQIZCADGMfrUbykKpVbQImmohT41PrDJTdRBbNMSaWB1t4bVnT3s1BpsHnPh0hVcefNtnDl3gY1myIGU6sumjh3jukE6CmYGFRikhUrTbMTUJCJMxfJo+2xe6MIQ9d09tOrkskpMnjCypGoLgwilYhmOZWN3Zwc3v/sOd27ewIO7d7C9sQnXAsZKBcxMTqBSLLLsh+oJyaSG6getMIJFrqMh9RsUMMiMLLeMoJFjz1V+sWxXiXB54VXjmjKEwrilxfC6Xk0xhGoS0BgrcSrNJIu4nk+9BP7IL7mGUJu/JOvvoKmMrMtiJpPaFWhAqBrYDDBLsi0xp/pzKXEgP+u2D0rmp/ZNzjdUYxKQzJDkqmwSRH2vyCWU5FYmg/Z+P0BAB+E78CploJBH33HQiQ2s7zXwYmMbN1/s4p9uPEPNzGHqxBTe/uAtvPvxNYyfLAP5PgKrjcBso2+0mMGScSHnPQUGdTClEgkyuciIpbOcQicHQLpiCDPTgBrokdK6dOJ61dw3mHAaSC0lzGx2Gsy6jI6aHvnKD83Pck7DqS19nzD7r+cMPU8kkl9JuNDzJVJQAoTUr1SAoZjKiNtoCghlW9XkNCOn1sebsYs5wOodeOMnrAGjALrKlQ3XeiZge3C9O1wyOmpd/AmH+ov96SHrt0oISMIoc9fpuSVJVA3ev6PquSSxKHNy4sQc5tFruFh7Vsfj7x/gq3/5AsFehEnXwsWZOcyWKiiaMaxOC2FjD1bQQc4IuVbcyRVg+XmYZHpCbRwqVV5HNnd38OXd2/hmvYFnEXD2nTw++vR9vPX2JYxPlmBYfYBelAxiYEj3KRcxJ8CBkuOCtkh1Ii7S3MeV4qOej6Bh4NmDFTy4dQf3v7+DraUOdYrAiYk8Tk3PoezmYfZjdPeamPDLKFASnucaSnsSEKTVry/fifm0Itj5MlA+jo4zgZ1uGzcf3cZabQNG2cZHv/8N3vj4bUycmEK935ACRSpltOQZEfin2MGQojoV+5EfNq1nnQDt/TaePXmGJ3cf4tGte1hd7KJoAmemc3jn8huYqU7ACmK0d/cRt7uwVdZXX3UCgtSc3vd8bhVE8cBu2MPt9SU82FnDXquF0xem8f4n7+HSO5dQmioidkNETojA7KMbdJkdTOPC9J4biAezCguViOItua2TUr5RXEsrK63bnP+VuJX3Q7EKxRw9UgPFCALqDRlJ/MJqHoNN6GyHnK2p7RH33h0GhDqHLJlm+k/KzZsj+hBuIUYHEdqysMc5xHFOari4LkF6brz+ej0CP/sIjLDG1tArlQDJQyFAT00MlFk3HWYJ6SVSUs0SysOlAwQBhJIhGwwPkk86BOgNn+1LAKFo1g4Oz08yaPm5RvvgcSeAUJ95Ag6z274MDA4eW6QBikpmKZ9IgQOxCcci45gy9vcaaNY7aO63sbdewzf/egN3vryH/dV1jOdsnDs2iWtnT+Dq8RlM+SYKCOEEXfT39mC2Qrh9g41TdOsDmmu1bItBimL3iL3r0WxGbExiHCOLN+NAknooJ1GBjPyXSV2BriHUDKE+W4I8YugSoUs1fFQzaNsIiBEk2ajlcIuJkNpLGBYev1jCaq2GXLGC3/7u93jjrWuYnTvOC4lpO5wZJnbQoyJ8i1pUiPRQ8X/MRPKtxagqW5sps7lGtLLAAO1GE60GSWrbvGgI02mgT/JEy2EwQs8D1SXOP36Mr774HPfu3sbGxho67YhNAY5PVTBRLqOcy/PLo0yqqh8khpBfChCSgQ+NO4kjpZpCfidpGZHfypEryWgmBkuYm6TbAzGEQgXKXagTF0ramQGEvM+sqQzvV22vGC0d9En94qCpDINBLZlKxLgZKZVyHEy2SQAoBVH6fFTNYpLVztRXUmBjhAkgJEW7Y5NZkA/X9VD08rD8IoLdPdS6TXSNEH61DKdaZmagGQH1boh6L8az/Qj/64u7+ObJBroArr5zAf/n//U/cPqN4zBLEbpmA31DXllAaClGnoChHi8NBtNMkM4DKZA+NOUMBs5Slzj4NQDlMr8aNVeOBom6vlTl2gf2kU6ph31u9mhGg4ADyToVxCkeUJJIajeJskFlIxJASCy8qhfUDet1+wluYp+whMr6XzGEIqVWoz5QK3ggEzc0rkeNt44O0PQzNZzUHM0QvspI5edam37p/Ywen4y4XF0c2S5bQ6wmYpVUGAz8s2BQpmEFYYI89jdCPH+0w6zVg+/uorcLzOSAD6+8gRJMOGTC0u/BCgPYYQQ7JAY64sSR5dpwPJddpctjYyiUSzxRPXzxDF+uLOL77QDWBPDu++fx4Sfv4a13LiFAiw2mYrOH2CCVQB+gXoixg5hKLFTcJLOy/Fsc3G0Ypgu/l0NvM8CXf/8V/vgv/4z5By3MTQFzk0UcGxtHyfNhxxGsMIQXGSjARo7UB8pITOZ2sk8LYBjSsJ2mYMvOo1A9gVz5OGLfxT9+/s9Y2HiOqGjizd+8i6ufXMOJS6fgVDz07BCduI9O3GOXZCkxkb7E/XYA13SR9wswIgvdVhf11W0sPXyKe9/cxOLjp9hdB6p54NSxMZyhOs3xKcS9AP1mG/0GlZaEsAjGaPhGJRAKELqex4m6fC6PoFDAg61t3F5dw9OVp+hETVy7/ibe+eQtzF04hvyED4PcUdFBu0/9fyWuZGZvRPw3gBe1UYyOZSlhx1CXHPTJK9XgJCGBQlK2EVClmJbutU6ni/W1DWxu7mJnu4bd3T20222uSS8W85iamsD4RBWVagnlaullLqMaEI6SjGqG8DUg/KWnpdf7HzUCBwOEgfBCZfOS0FA/SMwSKtdRdhsllpCkpEpOqn6vAaGwhhJVS8ZlOIjILhrZn4cX5ZcBwuHs9K/pir8EECospJZDddB6DBTgGDiVYapA5kQChKozgzI+kYmS+kjSi66Pa/rY26ljbWkLi0+W8OzBIjYer6C1WoPb6+HC3BTeOHMc107PYbbgINdtAK19oFlDr1YjXSZc02PZaZoad7A7AAAgAElEQVRrV5l81dyc0V4Uo8/iLjF54bNQklCt9w8T0xgNqgQ1apaQAaFiCIVFlB0wGCQZGe3bslgq2jdM9E0BhfRq9QLsNdrYqjfQAuBUKjh5+iyuX/8Yp06dQZFqRKKYneVy1LOpkJe2EsoIRxaRlKHQipTBO1PSfAKD5Iti2H63i26ng06rg06ng6AX8HkkpksKSxOjWNvbw9LSC8w/eYwnC/N4sfQc+zt7yBlAxXNQLRQxXhJgWPA8eCYxW7F60TiHzBKyTXicAkJmFNktTtf9aYCnF02FANWBazDLQFBQZAYQpkyc3i453wyTxIEc38upxFHuQPq/kqJmXEYPAkIBrwIABVjy3ye1iVTiqYI+dSD69+JqSsdJNZTSFIv7g5nEUAfSIMskORdlfC14no+KX4RfqgL1Juq9JlpRB/BduGNlmIU82rGJdmiiHVlY7Tj419sL+MOdRWzstTB1fBx//T//Fpc/vICxk2X0zAZ6xj6/CBCSvJZltpQ8U7W7fMhJwJJ5rrMigeRCZDFZ6qCc9g4fCrIPc/gcqagYmOHV/ZveHyoqH7iv9XvJrHRIkm20SkPN+Qko0+cmUnCt29RLTTLjc2JLy8sUU6hqZunZiag5dUzSUfnOSSneXjPlIt/SgDArVRtYfUbilVHz7iHr58GR0meaEcHKLJGCoMF9Dcoh1VwywKC9bL38Na1zRz8WGQsthVZPuwrqD8b16UySqF6S0gNd0kI3jAkrLGDreQsL9zbx8MYdLNxbgNEGZksO3r1wCT65QBO4ikLYsQGbGsFznxhKKvQAYtxUbrk6VsVYtcLrxGajhq9Xl/CnF2uoGcDZS2N49/o1XP/Nu3ALBuASkCJQ2GFQiJjWSepbSz2aZR2O1VosoNBBGFkISJ6wHePp1/N4+Kd7mH90H616DydmC5ger6JSyHM7IhsBHETIUWsIaoXDnYdSfUVSBsIrozCRluGjWp5FtTwHr1zAH29+iSdri6hbHZx6+zzOfXAVJ66cRuX4BNpmD10rRM+KWWJvRNKb2CJAGwC+5cOzcmjUmlhbWsfavSd4/NX32FpYRpsIRgs4cWwMJ2aOYaJc5eb2zb19dBtNhN0eCl4ODntLqPWS1ijTZMkotZ+gVhT0CgsVbIQmHu3UMb/0GKvbSzh18TiufHgRlz84j+pcCU7RQs/oot1rqTlEFz4epBsUXkz1K7xOSW03z9AUG4FUOFROowzcmCmM0e/2sbdbw87OHra3drC+sYXtzT3s7taxv19Hp9PmeT5f8DE1PYGZmSnMzE5j9sTsa0B49Kng9Za/nhE4CiBMFzOdjdF0ujiOerANcRwVQCigkDIu0ptQG5koGalERjIEGcCZLoPDo5MFhf9NAeHAKetzHAJ+iULgYLDC7zAolP572vzEoEmOQnI1qfdbATaWN/D00SLu33qEhXvz8LsGJtwyZgoFXDl9AhfmpnFmooxC0IHZ3EVYryGo73HTeaqJci2Pg1x9vXSWXwdccSi1PARPpHG8YgWTFhLCGDI7yIygsoBXwaHUF4icNHEWVUPBso1QACEDOMcT4xjVR65vO2iHMfaaLWzs1rBR28f0qdM4ffUKLly6jOPHT6JSqTIgoEUoXyjAz+VhOI46n4idQ1NAqIFhcrMmQZ7I2QavEV25MAgQ9PrsPNputdHtdBEEIVzHY2AYkERRvegN2n5rewvzT5/g4ZNHeDY/j9buLsx+AN+2kXc9BobUW6ro+fBoAbUImJO9asgtPpiZJXDIwQABRFb/CCBk1nYQEMpjJytzFswOA0ImWRSO4ZrBhG1UVz8rv8kw3SQZlb9NZYbcGkLVJ2bBoLSMUIyf6hYhDKCWjmpgmEpUZb/CePLfJ8Y0AggNAn+WfAe1gmDDB7obhZ2m3ldFr4Cx8hjofm1HXbTCNjdydislWMU8eqaDPlyqLsJW4OPW8h7+6buHePxsGbELfPK7z/DOb97G2WtnELkd9My6AoQk2RITHsoy60x7WvOn7yV172TzY+rRH8YoCdBKHv2DgFDeOfCXB99L5tzBeTbbKmSU0kJfEz761Bg12YncJ6PQ1QhAqE5dS0b15yUNOJJpXtUE8mcqV8KkepcSLX0EYVea1CsgSDOPVi9wXWHSq2ywfolHSyUbBkfiYMLt8PU6e77Zn0fv4wcBwkPcWVOO5dcTRfyYIzkICPWKMqr3pZZoCOjjNBcBwki5oCuzNAry7aCA5Uc7mL+1ggc37mB5fgMFEzhRLeLyidPwCBBGEfeKJZMumwABz5N0r5AEuYeQalWpHUWlhGq1imKxiHYc4s7OBj5/Po+F7T7GZ0gpcAWf/eUnGD9WhlMgY7MuYqvHBlPU0okYQgKCvP5GAgjpZ1qX49hBs9HFfq2N2uIuvv2Hr1Bb3EHQbaGc9zA5VkbR9+BRP1Wq1TciuGYMLwbcCOwALvkj/bCkvWm1GaABB6XCJMbKMyhOjOPus0d4vLqIpcYmSicmcOraBZx56wJOXjnLgLBHDeBd6t9L+TOZuwgQmqEJO6J+uRFWnq9i/uE8lm7dx7Ob8zCbQMEDpsYLmJ2cwlixDI8Ss60OeqSS6fZghBGKJMdlaa+um5RnhOYMmo9JteF5HsJcEUFlDCudPp4sz+PR4gMUxvM4/eZJnm+PX5xFfjyH0A7Q7DZlDVaP3ksZQv4wFYNqQEjnF1OS1YbBRgTUyypGHEToNLvY2drF0rNlLL1YwcrKKvZrDTQaHXTaJB8F+kQE01rrANUxelUwOTOBE6eOvwaEP2ZSeP03/9kjcFRAqMRgavJhkEHBDjWqpxeBQouMZcR5lE1niII3JCMvDWclm5Uum9nPHs5aS8Y/gxoTAHIw6JFA6GD9yn/22GY//yCQ5ZznAbZUB3XD559Jq40YFwGEMpFzBRmDMJrQaQGSib3f6GJreQOP7jzE47tPsPBoAbW1EGfGc7h6/CwuzM3hzMwkxvMeClR3tb8Ds7kPtJvcY9AhmSJnHem6K0Giqt+gzydpJYE4AnoceFNYxjVCwhDqfkEsFR0AhIoV1EShCmzJpIXNXFQROv+aGDgChfQeyZAdF4FJ5jEmOoaFrkGOaS3sNhrYa1Fdl4V3Pv4Yb1+/jpOnz4DsrUmumc/nMTExwRlJkLsoXwddr6SIVQWaRgE/Xf+VLkaqspDWEzrukGT/MYPBTqvNchN6DshURhxJAwaCJB/1qW4xjrG2sYb5p0/x6MF9bCwvY397iw1q2vUelbehRPLRQgGVfAGlgjCGFhuXxDAjqiMUQEj1hQwIuVWFsG5SZ6jkWFQHSed6CCBktSf9LkMialCYfU8v5noR1uCYt6WdqIVfnngBg2IsI/V1AgpV+wt9fLrqVW+TKdun/VjsYJvWGCYeRgwIU5dV3Q+MWEJ2/1PAkKVFfFOacGwXxXyJs/+xHaETdrDXrsMu5hgQRja1IckjtPLYt0pY7Zj4fz6/ia9u3sLGHnD1/VP44C/ex3t//h7sUozAaqBv1hFSPY8l58o9JFUdjuTB9HOt2xrIs6JxXtZUcgBqaKCVkV7r2UUDwaNLSUfMi+wILXNUepyD2w0CwkwtXnZmPgAI1T4z76c5lPS81YcmWfyU8MwAQgZ26Vlz8B73EVAdkQKExA6mgFAceAUQKpfgjKFFCggPWyeyiciXrSWjQLDefnAfKWjOvK8btA+BeZFjp2ZC6REcXEt+TSvdUY9lEBCm13VUYkGMWfR5K0MPdm8W6SUBLHFRM+H085j/fhmPvlnEg+9vY2u5g6kycGZqCicnphkQOmTQlcyRBgk3VXJAalXDqMeJhkLBR6lURiFfQGBbeNFv4e7WKj6/twzTA85dHsdv/+bPcerSceTGPITsNBwgMgPF3omJmxHZMGMbCOnf9J1aEQHLz9fxbHEVS3cXcOePd1GKbBybHMepuWPIORa3IQq7bTICZQbOgbCbZDBGDFzKtmXjhXSc6LN9r4RKaQLjs8ewur+DB0sLuLP0GG03xok3z+PKh2/h2qfvo+dE6DsxenY0BAhtxJ0YnXoXOxs7ePLgMR7ff4Sd+WcINgNMOMDEGLGZE/AsC0YQAf0ARhij4HjwbSorol7HESffaPHno6WEr0r6UrzIfQltF2Euh+LJk9gzDCysPsM3t79FBwHGT1Xw7mfv4M2P3sTE8XFQw8R6u87Pt8GGLqO/ZC7Rs6RKkGcBYWTDIJa2byDoBGjtN7C/XcP2xg5Wl9ax8mIVK0ur2FijRK7silrbui5PK/wenbKfkyp+2wPGp3JHAYSj2k68lowedQJ5vd0vMQIvA4TZRUuDrqzbEhXdku5amtSTYYlJ8tGkPyExhDTVEi2gTWY0nMsAwEGR91BGe9SDPnpB/PUDwqEAi9mNw9wBs9tmg0d6/zCGkAChAEF5iVzNiuS1t7aNm59/gzvf3MTq8zX06uBeTG+cOIM3T57DmZkZ+DS59tqI6/swWnW4/Q4crrMI4JA0MSN8EumOfBazfRE5cko7CH2EwgCMBoQi+1J1eKpRfdJiQrGGwgoklXr86dRbsB9RSwt6GYgsF7Hrsd/adrODpa1tdKIIuXIFZy5fxlsffIDTly+hXK1gZ2eHA4tyuYLJyQnYjpuCQXITVXhczGMUMGIgOpyc0CA2fV8krYqF4MWOahEC9Lo9tFod1Gr7vIBQTQI5iDJ7pBi6bq/DTe7bnQ5quzvYXF3jthTLz57jxeJzNGo1hL2YjWeqpQIDw1I+j7znwXccuLQ/ynhTg3vqy8cYSL6z8QzXG6aRu4BrZdHPLSGExeE+hKoeTwM6naLIirv0e0lGlq4xUW/6I5IFOJV+0qJNzKEGhZolZPdSBraKCdTBmZaLElhRazpJjNK6Q3l++Jj5c4UdFYe/kIEgMYQmD4LIRuk8+VPYycTiuapYLsH2TfTjHnabezB9D1bBh+EWYLolUPOullfBduThX249xFc3b2P++Taqx0q4ev0NXP/ddUyeGgf8DgPCiKzfyVRA9V2Uumv5SqADR3IJDFStTDRjqDLnw8mzdHQPSO55vywPzn79EOCgTTk0qzsC5CjWlj9qoBYv/cz0fsim/g47Du0enAZsHCoOLUnali+Vk+uRJFZQ2k9IGwrpSZiAQt1ahw1psg6keg6VCyK36lHB309bgzOx6dCVGq5/z8pLh6/FgbuJ9/VDzuBlEPanneHR/3o0IBxUFaTnpMaHVQpi1EJ12SzHJN4pljqvmMxPuh4ef72IB1/O48H3d1DbBE7NmDh3bA7TxF6FUICQ2EFd3aeeTdU2gGpSSSfpehZ8P8fGJ1SeUHMNLHeb+MPN22j2gIlZD+9++i6uvH8F48fHYOUsbphOrRES2TvVqREgVC8LLuIe0Nzv4s7N+7j53R3M33gM1IFjhQJmpycxOzmBgu8CQRdBuwnHIDYzZumoReswrSM64ZbkirP3hXrmYhOu7aFUqGJ87hhqQQ9PVpdw4+l9LDfbmLk0jasfvo13P7uO/GQZkU+JVfIsUYZYHDvYqG/Vsf5iAwtPFvDo3kNsLK8Cux2MAZgrlzBZrWK8QsyghbDTQ9Tt89h6xPxR8phKPfp9WSMSQCgxAxuzwOAEnW17CH0X+blZ9Is+dpr7+OrmN1iv7cIsA+feOodP/uoTHD9/AnbRQavfZCdiHpDDngDJZKn5UQF0jo3kZzq/sBXxNQlaPTx/uogHtx9g8fEi9rb2ERMLSLcDsbKOg3y+iGKxjHKpxLvt93pod1ro9DrY2NpCrcXmq7TmEt+YfkkFig6OqNpkVGP614Dw6FPI6y1//hEYBQh1QDL0aUnTT73AU6hDLKC0nbAsakFBclGRj9om9ZwRlpCCL7YvzgQVyd61yHtkvcuoM1YTX/ZpS+Q1v4al7rCrdDBc4wB15Equt80GiVlQcvCPGAQy+LJo2RBAGBgI2j3sb+5i6eETfP0v/46tF5tAhwrAbZyZnsOlY8dxdmIaE/kCwlYT/WYDUXMfdq8LVwFBl2oYeAFKG9wL6CT3LZrjqQ2ETPDMR+megor94FBdvScMoW46r2Vc2ptFvy8slmT2KZjTIjACvSYDwW4Yo0Pri+Mhsl00woibia/X9lGojuH81at45/p1TJ86gdxYBZZjo9vtspNotSIyINoxMXr0nUAafYXEtGnXVoWieLSZzMlcA0FVmWAsoW+SdhAMesn8ptPDzs4uul1aFEniSAwVPR9UJxmi1yMzAhUYRxHazSZ2N7exsrSEhfmn/H1ncxPNep3Bj02tMWwbJZKR5ggY+vBdGznXgUPNhYlNoxoNWitZOqpBk16QYj5P6sdHX5TB5SbzbJmuVq3k1stKMo/mbZaGJvqZF1Me3j8bHqhwkJvKD8lFFXDSw8GVHspQxmYgrYJGtZ1mGYUbF0BIL+oHRmCQgSEZLVCQplrg6EQFTItNhZycyYt4O+hwz0LDtWG5RdhuGZZbRtMrYTMwcWtpA7cfzeP7+w9R60aYuziDD3/7Ma5+cBmlSRex10UvaiaMJJczKpjGY5KADw0IFbGh7yKNVdVcmYC8FEnqWy6ZZFIweAhwGFnvNwo6Zq+a2n160JrEkyM9BH1kCcIUnmYAYYbp1PBYEi/azkYC/2T3iqlOAU/2g2luEKdRAoNSS5iCQu24q4TpUkuo21Ko8U5Ip6FJ+CD/+YqV94jGZbr35oErlR5I5oO0qib72TKWw9D/kBX7pQf9n71SvgoQDtwDjNx1MkcC+YgK3ViKSeUp1FvUQNCLgIaJJwQIv3iMhzcfww4JEJZxcmIKVZIlMkMIZghZQaGTV8r0SrfvoYQOLQmWbcG22JEK3ZyLmhHhzuI81nZrCGxg5swMrv3mXZx58zwm5ibRDEmZEnJ9nEM7IGknOav1hYWi7nTN3RZWn63j1nd38ODOI2wudnFizMXxsRlMj1VQLeWZESQaMep2uHZQVnUFCKVMekDFkV7sQeUVxWFkBlOemkLfs7G8u4PbL+Zxd2kduWM5XHjnKj763WeozE7AK+cRuwY6ZLgTUXRH1XUuns8v4f739/H9Nzew+HSFyiwx7QJnK2OY9HMo5XMo5nzkqPSCaub7ASckiS6gSIQePUqOsjpDTYOsUmEfAXEiFsd6G33HgjNeBcpF9KwI80uLePTsCXa6IabOFPFnf/sXuPDmBZSnK2j1W4jMEJFkPkeAQl60U0DIIFDAoNQNCju4v1XH3mYNWysbeHz3ARYezmN7NYDRA8bLBsbLFVTLVRTyeRTIfTaXR873eU4kxU+n20W92cDaxgZWt9axsUsMcczWe2mcq3zq5DBfA8KfH8y83uNPH4GXAcLhVX9Y4skiLgGDBrmM6jpCYgt103oKelNnLZ3pV9F1GnUkPV30GWnQp75nsumylh9czkYV5v/08fnl9iD1T5pxfcXnDEx2oyY+Go+UGSTnMi5Yb3Wxs7KBJ3fu48mNW3j47RLGHGB2zMXZ2eM4O30Ms8Uyxi0XdhCi12wgbLdhEBgkxokL76kAnxYjFYqwTFRJVFkqqgGhkosaZgL4GDCKYJBfCYOo2EHNCEqEKa0LKNOrXUlTy3nlIRgbCGIy2SZQaKJHMkzqGxfG2G13sLKzh75p4dTFi7j+m8/w5nvvInRMtLj1AFAqFVEpl1EqlTjAiPp9lm7Sl0MaEJqp+d9KUqkD9cMuT1JMlTKGwnwNhmxUoF7fb6BRb6LVbnOrAyqmF0AooDckSQ1lgW1qN2FxHWJ9fx9rK6t48fw5lp6/wOryEvZ2dtBoNNDvAp4D5KiVAi/KeVmUXQe+JZlZKuKn1hUEIOk7gxM26yE2l4JpkdNRwGMxKNSgV9V5qPNLXEIVGhCwrsCwQsssCdePa/Jkp+OgwSb9rbSxEPApYV7KEA66okqrCTp+Auy2ZXKglVgpcJKK9ietN0wCgtSewqJgLoZFrKAChMIYSpBNhxzxQVjsKmv7BvyCA9M1xLCIZEFOEY5b5lfTK2Cp08dKJ8DC8ga+vHEbd+Z34E8A1z69hk9//ylOXJiGVzXQ6tcRocevDBRSgEpHcSpdrNxsB1gxNnnVgb8MZCrLTaFRGmgogDAwXQ+zBcM38GhAOGJWPaQu8OjzotROZlxWB+oP5RPT4F+2PYg3s0emf6sUV5zYkJ6EzBYyKNQ1hXylhxjCweDxAEPIj4hO5x/1PF8Nr/S9MIqRlDEaviZq3IYGQ+ryB7dNay+PcBw60XPUU/uFtjsSIFTO2fIMpIAQxAiSXDQkwGXBsXLkCYNOO0Bvu4+n3yzg0ReP8fT+Cxwb8zE3MYGpQhFFMpQKowQQcr6Bl04BDTSPyN1ICSRKhKWlGqbjIMx56LsONpt1PF1dxtpeC4EPXPvsGt785D2cf+sSGmEbPTOEbRrwHIfr56gZLzUhCJsB9tZ2sbqwiid3n2Dx0SJ21pvcW/DiiRM4VplEuUgyS3I368KkVk60BnMZQCjsoGozlBzawPXR1z8FXgTrfNeHVy7DKhex1+9hfmsN3zx+gK5nY+7CaXzyV3+BsePTqEyOwSvlWKlC9XRxP0LYDnHv+/v47ssb+O6r+9jZAKbGgMvTBVw9Noc8ubSa4Jr2vOdKEjKIYNDaQi0cGASqm06ZxnHCVa0bYkImihm6CD1y+s65MEsF2AUfjaCD7x/cwcJ6Dd448NHvPsIb77+J4+dOoIseN6invoTEFMr1Sh8Y/RG8ShCIJpaWYColESILURcshV15topnT55j8eE8Xswvo1MDnACo5oATUzOYnZ7BsclJFAo5eB71CFZ9ZdWp0SVud7rY269jaWMV9588fg0If6F54/Vuf9EROAwQ6iVmVCCR/RuqkqE6QmlQzzWEymBGpKMu1xIKKBS7+IPL/XCTT/WZw6BPP+iHZLxlPX31gviLDucP2PnRAWG2flCHTyPAumovQeKSfGEM7XaIzRcruP31d7j71bdYfbSGcBe4OAtcOnmcF6CZYgkVWPB7AYJmC0G7w9k9cmAjeES1CtzCIKlDk7BGagN1Dl4MYoQhFGCUADopzVOd8QQQyu/VtkPYVvCHYhN5W9Vwmn8y+e87IRgMRpaH2PUZAFK2dq1Ww267i7lz53H12jW89f77mJyb5fqDHvWZyvkYnxhHqVhku2tyCHNtBybVEFIylhZBqpNkVJTqO1SOMXNlM2OfuGKk72lJY/ZWoM2CXohWs4V6o4lGs8lgTAMtYsyEZZX6QhpAyyAAZPF2+7V9bG9tYX11FctLS1hdXcXG+jq/324ECPskzwEqRRvlQh6VfBF51+cehr5DgNGHS733KJRUgJDYQc2aSD2wrqMZXMC5blAlWTkVkJgAKUCo3hPQItdXB6x8tzA41vewcn1kCatOE+heivL0poGOgEUCg45JQR81MSZnY2IMFSjUgJDlogQAaXtK5lPGmUChsIMMFIkhJDBJG5Ek2DQRmwZ6UR+GHcLxTTi+BYMLAGksPLhuBY5dQTOXw1o/wLZhYm27ge/uPMKX3z9CywROXj6GT37/KS5eO4Ox2RI3p+/HbYTo8vjKGGSYV+VeKzpXlUjIBL6sZn2JI+WBKUZLRUe2oxg1H2ZhqgKcqS/DUHh5EKgcZYobnItTcCr3gg4P0+P4sYBQxk/JRBkYCluY7U+YTSqJ46iSl7GkdLRkVFqEHYSlB889C7xfPjI/DhAeTBiOqi1MpbZHWP8GDYaPcjl/kW2ODgjVjJIFhNwwz0bYNxD1DOS8Es+BjXoH9eUG7v3hDp599ww7qzWcmR3DTHUMY56PPJuxRHA42amIIyIa+QEdNKfiJvN0j6ghZRllPg+zUECt18HC2hpebG9ipw9ceP8crnz0Li6+exVm0WNmixEqraOkQoDDap3WTgN3v76NRzceYO3ZKoJmgIKTx3R5ApPFKkpeAR5pLcMOjJBYOgGBovchAzGSombnyMMuTTqH00zpWg7sQgF2pYyOZWCt1cTNxafYCboozkzg7Y8/xIlL51CZqMLNUQuIAtr1FpafL+HOd3fw6M5jrD5fxf52l4YFE2UX58fHcZnKTCiBSr16w4DNZKhIiPrlMhCmNW5ITsDzm1IBpOysLlkwhEh1LJjFHNdz94wIT14s4un6Mmo01tdO4o3338aVd95ArppD3+6x4yi1GJK804jYiOtLyZzHEc7T9JmlXV/awJP7T/B8/gXWX6xjf7MNNwaqvouJfJlf1VwBlYKwoFySwWsLqV24AZtKpJKg10I/jLG5v4sHT5+8SjJKecjXNYS/yMzyeqc/YQR+KCBUoCup+yP6XclGdQ0hg0DKoui6wrSWMJF3Je0FdCZcevMMzL4HsKjOMo0Ocv5bAsIBZ1E9IEMoSvMQ2oI6JmBewNraPh7fuo2bn3/B/YKiXWCuCFw7O4sLx2dxfKwKr9+H3wvhdvoIW23EQSi1Z2THzUX3yoxEmX7IJ6van0xtoBjKkAxRuYZmQSH/rPwvFbHEgFCxT2kWT8tGZVvap1jJU/8xWbRpP90Q6MbUbsLlnoPNIMTz9U3sdruozs7h8rvv4tzlKzh28gTzNKbvwC3nUa4QM1hkySiBn067Dc91YVEdIfnLtVrMnBEIS4LBJAmRXWT0fThaoTIKEHLzZKp57AXcu6heb6DdaSPo9xjwEftF7BX9TDWHURAya0fHR4xhEOi/qzMw3NzcYkC4sryMjbUN1Hb30Gv3WJ5EwLDoeexO6tsucq4wiPSdwKFr0fOq6+9kceYaQu3cyYuqyHSFCk7vN37ytNGPWnt1YYQMlR4neUZlnwoCqJYTutZSahSFQ05Mb5I6OPkdA0LlBugodpAYQmYJtSMpg65IaidNgxdt1yE7c2EINUtIAJHAIPWaJGk1Nap3ch72W3UEcQeWGyNX8DhZQIFFGND4V+E4FbRyPjbjEK18DrVmiDuPnuMf/u1zvNiJkZsAPvub30ifrPMzsHJU29pCELfZ+VLXSiYaLw02NDBUSEGPHAdMymjkAF+eZIIAACAASURBVBM0MMZ6PpD6v2F+SX57mCnJ4OQq13V4H+oKHgFjHJiqhyWQGqwmzHkKpLLnLfKuoxyzYgKSmi+pG6XxFlBIdYXCEtIrkYsqCXoKCofnUom29X+vXlh/HkCYplD0Epg+P2mSU703Ql6aeAgPsYwjj/+/KCDUklGuISRAGNsIuyQTNVAujKHfibC7U8fW02189b++wPrdNcQd4Oq545gmVYhlww1CZghpbSNjGQIrpBRgk1JODqSJK3IlTsTLdE+Q0iKX54b17TjG4sYmFtbX8Hyvi4lzVZz/4G28/en7mDw9y8YsYb/HAM6mubUXor3XxMrTJXz/h2+xcPcpwgYwkc9jdmIGxydm4Bk2XHY77SEOu7DigB2kBRAKQ8iSeAWwBrnAdC6Qn6Tlipass6mL58KpVoB8HnUDuL+8hCebG+i7Js69/Qbe+OA9zB6fRa6Q4z0sP1vG/dv38OUfv8Te+i6ojxQ5M1coiZwrYsazMeu7yBEYpNIDWseUDJdZQs4Eq+NVWbE08aPHW68PqQqC/F16VGWU9+EUc4gci2sIFzdWML9aQ37SwBvvX8Onv/szzJ6ZRc/poI2G6tV+EBDq1hzs9BoKK9iud7GxvIlnT57hzo272F2vodcEfACz4xVMFioY8/Io2664upKpj01qFapJF/UJqVUooezSmurmYTs+95Ssddp4vr722lTm1ZPn6y1+fSPwYwAhzTcavJHDl8MsYeIwygyhsIXaeVTMZ7QhRCo3k+IRyg5lAOFh9Rj/v2MIh5nBUYAwE5AkgNDHxloDjx4s48F332Hx7l10dzqYsIF3zszg7dOncGKsjJIJdLe34fYIFAaIu30xoaEX16BRRi37mak5DIdRSvZBP5PckcDgMEOoDWYEEKbMIf+s6gmEclJgkG8NCtiJDZRG1MQASH9Fk+sHQ8NBN7LQCg00en1sU4uJ2j4vdJfee58B4eypk8iXy9hrNZCvFlGaqKBULsP3Xa4JoVGjthAE/mhil6L3HoM2bb+fsl0CctPKppcAQtV372AMLVE/AT76XJKNkuyz3W5x/SCzxaqZO4E/ciklkMbyUZaWCggnBrFJLGO9jr29Pawsr2B9dR1bG5vY297G3vYOeu02257RtaNghLK2ZDxDYJBAYc5x4VAm1yHGzWbgKbV5Ihnl+j5Wf4q8UjeK5ob1GYmsxB3p2NDYZaq/1I2j66B0Y3oVdCUtKTQoVCEtB0R6URd2miziyeFWJMtSf0jnxTZVDAopWCKpKIE/wLVNuAT2HFq0BRQ6FpnJUm9C7gfB7LbtOyhWS9ja3USrWwesAIWij3zOh2WTCyDVeVbh2lW08y62zBBBtYh238HTxU38v//077j9dB9NA/j4dxfxwZ+/hzNvnEZxnFqhdNE32gxOWBZLAY6So0lNG7U2UTe9ol9/NCA8hCHMSjVfte7wtr8UIMxIRAelkbpgMk0j0Jwi7MGrUSjfa1xIpVQEDPZCrskVsxliCpWcVJtTqe+DLOFBUMj9D/8DGcL0+qQ9J+X5UglTHo4s+Bwen9R05VXXWpP1rx7hV+7pJ23wQxlCmZTonlFOndwGwUDYM9lFs0stldZ2sXJ/GX/6v/8de0/aKNrAWxfPYqpUQoHm016fGUJuO8HmJuRWLQki7brMJ6WMqeS7/jJh+z68XAE9w8TS3i4WN7ewsLOLqOxg9o3LeOfPPsT5d64g8Oi2DODZFvqdDuqbO1hbXMLjWw/w+LsH2F+OMe4DJ6eO4cTEMUyVx2AGITdvZ8QS9YQRTGoGOUUqLYaG610P3Bt0vNpkhXgrtt1B5DiwymXY5RJ6vo/5zQ3cWljEdreFYxfO4p2PP8L5i+e5dcLSi2Xcu3UPd2/ewb2bz+EawFjBx8z4NKbHJ1F0c6jEPRT6bRQRco03lyIEVDuoa9cFcCcFx8qoTYd3AsCzgFDmfTb8pPCSpJl5H6FjoYMQq7Vd3HqyiN0ucPGtY/j9//E3uPD2RcS5Htpk5mVSPfxBVl96DkrdYNABGnttLD5+xqYxxAwuLdS4nrTk2ZgqVTA3PoWS7SIfU6/HGHZAiqk+8X8w4z4MM4BpR3Bti+sIcx6ZDpXgugXAcNCKIuy22kcBhLoxfRMdbOLJwg3cfvTaVOYnzSqv//hnGoF0eUgp/sGHK7OFcgGgd+hhI5EABa0iF5VaQqkn5O+qWFhaUGgb/OwCR6Edd03L9NQZcVojAaE6KiVpO0Ic8TONV2Y3B+cg+WV2xeVthnP42up9eF/6nBKKRoITSePrb8K/KKttMach5zUg6jv407/ewK1vH+HFwweIGw1UHQPnJ8fxyZVLOD81jpIZI2rsobayCq8fI08TJk3kHGjrYJvkhZlgTU23Ay6iijA6FBCq3wsYVFLTjGQ0OXP2j9HsonBDVJFNPQEJaIojCaXoHESeh6ZhYqPVwsrWFta2d2B5ORw7cwbvfvwJjp89i7GpKXiFPAIjRrFaRr5chMPafwI9qp+daXL9IL3oE8lBjL4IdA2etZzEIAOmNLOq9jG9gnTkLzF9YEMd6j0YotlqodlootlsoKtBoWLBWGRJIFubvpDc07JZ8kg9DQk09vp9NOoNNPbr2NvZw8baGpaePcfGyip2trZR32uwjEpMDURmRKUp5FTqkkeCQw2BHWYhqS8jmdxQbQTJMgUsOvwefWepJnltyy2YqR9UElFlAJRm1NPgVfNOJvXTYikmOa0SAJX2E2I0o2VQurm9BojSQNriVh5kSiCSKZa+qr9hQKheLmJ4lgnfIVBowLXJeVWdL3tbGeRvxVONm3NRnaxiY3sd+81d9MM2/LyDSqWEnO/y2JkGjUsRvXwOe/SIVSrooYCVzSb+4Q9f46t7i1jaAS69N45rn76NC+9cwLEzUzD9CKHVQRD2xOBGtaGQvngUBxDjoILNoex5VjJ6QAI/ys1FRVgH+T19Hx4l9NfjObTtKBOwo8ygGSYwS2oO1nkL2BmYPkVbm9xm6UcdmEzlLxWbzckbTh6JqkC/hDEkwxkxUNLbSLJHy0d10J9AcgYHh03rB09fzuNVXxrmvpzE+5GAkD8+reF95bG85ORGJ7Netccf/vsfBAiT+4IAobCDFHdEPQtx30a5OI5mvYeVFxt4emMeN/7+a7RfBBjzTVw5mwJCs9OBq8AggUI6V1lCpX5d5UUUINTJBn1uBmzXg+Pl0I2B7XYH640GVhr7WGs3UTx+DFc+fBfvfvYR7HKek1LlYhHrKyt4eu8h7n77PR7fvIfWBlCMgfOzkzg5OY2qX4RH8kOucSNGLYAJWpMEAGpWkL8nQC+74mRY5USgoY9dlXzQOTouYkp2lYoIcwUs1Wr4fv4p1vb3UJ49hqvvvoM3376G6WNz+Od//Cd8+8XXePZkDZ194PikiZnqJAPXiUqV20nkSNba3EPZNTmpSOtLv0uSUlIYqflc9xzMKJ9fDghlhmTJvm0hdG3u/0i9YetxgFtPH+POQh0zpx389m//Gm98+Bb8SepdGCCiRS7bKkm7VqselQiA1n4Ha8/X8Md//RMe3n6GvQ0gbwHnT5RxYnIW0+UxFEwHYbPNfZedIIDLDC1JYnuICawjYLMyWjvZZCaXh+8XYTs59EP260Pg0HjE/YHH7OUuoxtDgHAbMTqI0JYVPM4hjnMS5LENrFrRf/hz9/ovXo/AS0Zg9MowaklOMElilSDsHk/OrBy3E2MZBoKGOI2azEBocxkVeGjZi3IYFRlIYhWhbOFfvcwONCJNAJNGh7/QheeMd8oSvRQPZrN3Eump0EGNwwHkqI5ZdGMStCj7dM0oiDxMZtioT1k5AxNjk1yjtr66gbs3HuLmF/fx7NEq2lt7mK24ePvcabx1YhZnxqhmMITdbSGs7yJqtGAHJhxqPpsElgJ2+N/KMGbQ1FmZykj4JTWCqoaQJaNcA6jaT6iegwJth9/nHGHSqoHZRWacOC/KoLAfAT2a+iwH+WIZputx3cOeE2N+bwvPV1bgeD5OnjmLC5ep+fwVlMfGkCvk4VI/o0oZfiEP2/OUoYgCHwxELAGEJHlhUxmpJdTOm5q2TMGKRkP6GmncyGFFcrPp7XnrgegqXRVpa25H0dagsClup+xvIJJIktvQe5JLEKZNWET1dKpxJ+AY9ALud7hLhjO1Opr1JgPFeq3O722tr6O2u4tWoyHSUjFclAWU2DKb/FWyYFkYS2ENTekryP+WjC6fMbGqNH4UaDOjSfV7VGNB7CN39pLrqZhgdutzFBtJ+1S1hZxW4r+1WIJDzYl9z+X+jK5jw6E4l0F0H2GfGkeLsUJi3EMAgNBb2OeMbsEwkLdNeK4BzyZjBwO+TSDRgO3Q2KrcAlnKF3yERh+9oI12r8H9x0qlHPI5khHTSEuwE/hFtE0PcXEMXRSxVuvjH/74Hb599ATPtmM2O7jw7nlc/fAq3vjgCryyicjuIoh6jMZ1X0ItaxQ2Qu6ZbIDEj8OA1DYzhyW32BD0S26yUaH8KKAy+r2DaQz57NHN5kfNrdn9Zn4eeAiGt5F/D8/jCUM4gJ6yz5kMRuKIy/Ok7iMqoJABIM1QzBiG7ELK9yo3sJeAOe1RmDIqcg0GzSnUSBwC/F4NBuVekvnj4NqqRj7ZjRqT7Dqrah31vTHaeCf9lFetfIcdccaPI91F4uD9qr3+sN//dEDoUOQNM/SQc8uo7Tax8HQJ9z+/i6dfPUK0EWEi5+PiqVPCEBLoa7VUDaEYywhDqNQuKgmQMvcHmWNahyxqjWBa2Ov1sdVqYa3ewPPdbQS5HGbPn8Onv/9LnH/rTYxXx9BqtfDdV9/gzrff4tGtO2ht11EyqFVDFefnjmM8X4BHtfdBHw4lKhlAkcxcwJ9mBJU2RwHCwXFOcs3ZQERJqVlXQ4CGrqHnokX7z+VglivY7Qe4/2IZq7s7MPJ5zJ05i5m503D9Er7+4is8n59Hc6cHPwbevXwKc9UJ+KQ24ZpIAzaBo34Tvi1zN11Pai1BgDBdMyWRmk4BlAhLawj1maS1hJIQpNWD1j9CRCGtBeMVdH0bS/s7+NOde+gYwKkrp/Dp//YXOP/uZeSnS6i3Guh1uhxFcllEDHbfpsr5VqOJhcdPMf/gEZ7cf4zNlS309gHfBI6Pj2GmPI6qW0DesOFR/95+CDPowY4CWCT759rNANB9Ttm8jGoJqabdhO36GJuYguV46FoGWvw3LwWEVEM4qu3EvyBXaSJ2XwPCHzadvN76p49AmhE9yr4U3koAjfyNAEIGhdxiwuEXAUHqS0igkAJvkqYlTerZXEZnVWkCoH0oJ9KkNlEWt1eVRCT7ybhwCgY72iJ9lPM+sE1S/6gkc4fsZPA4UnmUSPFUMD7yb/W2JCtTcigj/VkkENJ0Pu6TG5mFcr6Mnc1dPLr/GF/92zdYekBgsI+iGeHqqTm8d+kcLs2Ms8zDatZgtKTPoE1uYCEtqsSO0UHpIEmuDzOOupG8DlVVwMTBPlVGS6kAG74MA0JhEwUkMnAcAIqyUggITNtPcLgfi8l2L7TQCUwYto9ipQrTdrHU3ceK2caD1ga2tndwfG4Oly9dxqULl3Dq5Cm2hCbGi0xkKmNjcP0cG8eksk8Jq2hCJ7aOW2VQ/RkhBQa4GikpGKuzjsPIn1PL+gJqyJuGjhL+6U30/ZiyNsSqklyUagpJPtrtdth9lA6UwY42b9EF+Ek9XlqAL+OntLhs7U3giFpdxNzqgpxNd7a3sL62hu2tTQaFzf0617cQS0nbawOgxNSGgBcD5YhbZtBJSH9GYW/0PECS3n6/jyCUBZOCDm4hobaj4Fs+QwaJGEICizLOOuhV5jIUqFCNjmUhT0C+UEC5VESeCvldAqVaeiQOpVJHqIGpOEwaQR/5fohCGMEnxpeyuBbYsa/g2ci7FnyX5iJpLEyOorZnwfbJWz5AP+qi223CdU14ngXXpec0YGOayC6jbxYBbwxto4yttoU/3nyEr+4/wp3nDfTIgv3aMVz7zTv45HfXYRYiBFYbQdhRgNDg2hMBhJTgTV1cdECX3CvqVhkFxIbdRwVjpPfW0eYzPfcObp12S8xigVF1hYd9yqj9qmN7qeFNKhvLPk2sDkzmcb3vbJCePqdiWqQAoW5CrwGhAoUBAcKwf5AlHKor1IBgmCOU6zGqvvHoo/5yQDi8ZrGQ/CAI5efrxx/Hy67eKFp0lInN0c745Vv9MECo1/SUIQTVyoc+rMiHY+SxvVnD44cL+P7fbmD97ircGjBdLOHCyZOYoFYBNLe3CRCGylRGGifRPcZ1hLp2VE9wmdlb5nIad5o4SH/uohnFqHV62Gi28GRlFftBhOLkDN75+FO8+f51VKvjePH8Bb79+lss3L+PndU1lB2byzWOVyuYKuZRsEx4pAKh+kCe4+hnMrPhAgMeQJ1+Hax7Tcd2ZEI6AwgNcimluTnno9btIiYn0HIVHcvB/Oo6lre20Y5iFMcm4fpVdEOH+w329vfgxgEm/Byunb+AmUKJpfvUj9jmZ4uSc9RzNU3OiWu1aMQH48XMajgkkdcrptxnBDQBj8od+iFahJqozKNSQr/kYd+M8Pn9W1jdb8Cp5vDen3+Kt35zHRNnT6Db6yKg/oegBKCDnO2y2ymtdysvlnD/1m08uncPy4u7KDjAeN7DVHGMgW4htpELDbghmQ4BTkjrEslEqX1EXxEAadJIzKnSL3KgnZiZ5iQ01WQ2Y2470Ru4Ni9nCEky+h1uP3oNCH+OyeX1Pn7MCPxQQKiysklKSi3SBAhZxMX+UiwdJTAogJBYQ6lTIqZQg8J0oTsMEGYzxyOnPJksNbD8jwSEihWTYOzwWpPD6mWODghFVpatN2Kns4jAIDW7NWGR7XbfQLfZw/zDJ7h78y67mPX3ApTNIk5PjuOt86dxfnYaM74Ns7GLeH8XZqcJp0+tJQwYbN2tGB3NfaprLIBQt3wQICWknrJd4JocknYSGIkRDDOEum5QS0eT/oNpL0LZl94nvW9y9QS5pXZDE10qKLBc5EplxKaN561dPO3t4nmwzwD0ypUruHjhIs6cPo2ZqRkGhNRImF6FUgmO6/G9lwC9IUfFNBDIPA/ZoED1kkuz52q7gQSyejbUYyiBe7bHnCztevHT3wmQkfSz3Wqj2WwyOOQGvtrMR7VJSAyTsiCUgGIofRSJhSMZJtuLO2RE43D8wCxkq4VGvY56fR/NegOtJrWsIECoQF8cIejLcRAope07nQ7/ba8njJyGu5rxo/fo73sEHgkQMmNH8UyIfhBwv0deoHvye75zJEPCoVXCBnMAwTGQxELUzNilclCf3WBzOZ+lVyxj5dpAKuK3We5KUldhLMVunKSluV4Ar9eHFUi9h22Qyx9QyrkoejZyns2MoSPqY9iuCcejDK/BdSHdfouqSxkwejnK/lLNYoTAzKFvFhC75NJXQT3M497iBv54+z7+/eYytT7D+Xcm8f5vP8Rv//c/R+h00DWaCIIOq3ssMrhhxW0WEMo9I49aGvbp2+RQQJjMv9k5fzTIG50WG/WuakkytIxoNvhoq8toQMiH+xJAKPPkiE/IyEfT52Z4zdJMntyh2lFUaltFXcEzVUwyawGEwhwqo5nExTiVj8qhHpzXf3FAmFx4PRYaEKb/Voueeph+/qTnKIbw1wAIU1YpKxl1YYU+zCgHI3SxvrqDB3ef4Jt/+gq1+SaKHWBubAwXTpxE1fcYeJldkoyGbChD0lGejYiMSgChvlX15J7GHgQceZ0j9Yzno29YbGi23ergwbMX2Gz0ELsOjp+9gItvXkMuV8Ddu/ew+HQBrb09+AZwYnISZ6YnMVXwYfL6GyJvigkWJdVI6cBzPz8Sep0ZvMezapQBdUHmIUqlpXTAASfP3Hwee+0WQlKClMpArohnG1t4sb6J7f0GYtvjBGyzE6HVbKPk2hgv5DBTph6OE6jSusJgkEx5iGWnCVt1bM+mLWQxl1t14LFWNZsqIT4Y1emkkABCN6BXhI5yHA18B0HRp+bJuPt8AYuba6gFPZy8fB7X/uxjnHrzMvycDyOU9kXUh7fg+Njd3MKLhWd4eO8eFuefYmN5B50GcHrOx8mpWUxXxlFxfESNDuxeAIfBoABCU0t3qTO9UhToeeEgILRRGR+HVygg9B10qGXJaECoPdjIY3SUy+hrQHi0xeb1Vj//CPxIQMgRnF78pcibACGzfCQxo1rCbPsJMpTRoJB+NohR1NlWAYQaTGbfV3HSgBxveAz+OwNCBioZJ0I9xZoR1RuY3DjW7Jvo1bt4+uAJ7t28i/kHT7DxbB8zBRfnp0/i6plTOHtsGgUzht1uAPs7sDpNuEEfHtdSUMxE8kSxWZOcqZ7PNUMowZH05kq/JNASySizg8QSasCXGMgImBR2UPf3UsYxCnyK5FRqBdmYRjzVEBkO+pGFbkAAkRwhCyBR/uL+Fh7W17HtBKiOj+H6R9dx6cJFzM7OokjtFvIFBhI+OWvmclJ7Rz0HCXwMLFzCfkR6nJO6oayZj5LP0t/xPTv0zPAu0/c073UQECqAmAyfWgBV43qSXjJwI1DYbAmIytSL6eyp1Iyq8DiRXUtGlqSm7BaqARZLd6h/n8n1DmxOoyS6tH8BhCStI6YvYPBHDXa10Q21vyCWkKWfuq5LSUDpb6iWsd/vIQhFdhv2BQi2O60EVMo+5FzoHPtBnwEvgUb6e2YoyUhBMcT0b/497bfX478hZ2Jd20iA0LGJvXNQrVTYAEbkpS4cA8gFIZskWeTeGnRgUAY7DlFwbWEJ+UXA2YTjGnAcYi1jSviDMDSBQcp8EwgkkEi/J7OaLlx+RU4RgTuBvj2GlVoff7x1H3/3+U1stIGTb5Tx/l9cx1/9z79E6HTRM1oIY7JDJ5aRjGXowilAmJjKpMxrkl94CUMoD6c23jkCIDxUKXEQTEgjj8GvnwUQDiROsuAmTZAMg98E875E6SFyUX4w1U4pOaWAoAKHnBVR0ntikRNQyAGtNqMRaWny7/8EQJgNnROAnFlj02RKmjwYDrePLu09PJL4NQNCTpqwckIpkiJigHwgcBH1bKwsbeIusfb/8CU6S8BEDJyemWZAmLcMOH0ylAmEIVRGVbTasXu1ti9IEjQpIExmd8NAEEnS0/J8xLaLbmyg1uni8dIKVrb3sd8B7JyDE2cvwHE83L5zl+fFCslJJ8YxS/LEShFF20TYasCJAviWSNqpdpBk77TO6vUj0Zhk78mhi5SuydmEjDb4Evk0m22RQ3KrjZCk/4US7EIJS1s7WFxew/PVOhpdoEuHYADFvIXpagXTYxWW21ZcB+Q9SkCQXU9ZEik9bFPWe+i+0o9n8vag6dgBQKggsE2ALIjhRQb6tomOEaMRBwjyLsonj2F5fwePl15gfnUH/riDD//yz/D2J9dx/OQJRL0+gnYX3UYLrdo+XiwsYuHJPBYez6PT6oCm+EqhiLnpGcyMTaDs5WGHMfq1BoxuwIkCionoGCihSE6vfF1eAQip3jFfKiNXKgIFn9tmGHFMpaZDAVMiG9KN6QkUtpSpzGuG8OcHOa/3ePQR+DGAUNdA6MCUgoi0j6CYy4h0VGoI3YQZpDpCAorcl5CDD5HDUP1gCggzdYQjlZ9D08h/KYZQTuiVDKEKBAQQ6pwUFVLJOAsgNGCHJjq7TawvruDujVtYeDiPzZVNBDXgvQuzuHbmAi6cOI6SY6NT20VY24HXa8ML+pwdpcbz1C9IYiECf2Lmwi8VkRHzpHLsqtuA/JthUMISqub0mk3Uu1QAMpGc0r6UCQvtgX9WxpUpGKSQ2UJkkMeahX5koxea6NE5uz66YYSnext4sLuC3lgOF69cwmef/QbHj8+hUqKecQQUqigUi8wQkrSQnTJJWpmt88tIk2mcI5bkqvNKYlYJCrSl/4FFmrbLOqVK2ae6p1W3zYyqNAlyM6BQq5Ko3QXLRzsdtFvkPEpshgAyDaiYL+Ahk36e2fpLViBm2kfQdSO5JgNF6uPnCCDkekB2LCWWTgfQ9LOAcgbmbOBCUmDtIJqChyQBo8xxSDKqay512wwCdNTjkX7HslPuTxmhH/TQ7/VEZhpQTRfVd8kxMNTmYw6YKW3s72N/v4ZWs8nMJrUIoeCDQTIHIpJFz/s+isU8SsUCCr6HomGyO5xDbADbtve5n5eDCJ5lIOeaChhayHlUZ0hOorEweAQMnRgGudVR3T4CeCQxdQwElodGH4jdAkJ3EoE9hp2ujW8ePsU/fv095jcamDiTx5ufXsNf/Y+/hF0EIreXAEIyIaBG11RPSE3ThfnXmX9xT5T74yBbJpdaXYMkTh2Wch7CEB5ZOq8ZwkGg+HMBwoNeOBkwmCg9srHT6LEYhsBJsZLMSGl7CdWMXrRrPNskLCFJRwkcCgjMGs1IcKuvy3+kZFQOX9eYq3sgM0elYE8ccg9Sqgdlt0ePA9Itf82AkJ1Aec4VQxkjcmGEPoy+x8YyLxbX8f23d/HF332PcAOYsYHzx+dYMkrAy+p2WTYqgDBUDKEAQqpaISdruYv0V5oYVHcQg0Gu9KbskeMiNCy0gggr23tY26lhc6+B/RaRbz5M28Hubh0TYxUcmxjHzPg41zYXbBM5M4ZrxAKwQqrp7sOKyEyGgFY2BtJrkpJEDx9hcsyDz1MK0uS+p7nH8X00Ox2ElDjMFWD6BSxvbuP5ygZWN1vYqYNr9p0cMDlRxLGJCUyOVTBeyMMJ+3BCqacT51M6Tln/jspTS2uhoTU2sxbqZKoVAnZADK7JLSeoHm+n3UTXMVA9SW0mDCztbOLhi2fY64Y49/Y5vPHhe3jr7bfRa7ZR393DDrGea+tYfb6EzfUNtOptVIp5TI1PYHpiQhy4Y4OZRIcY314Am91nqfcysZTCEGpAqJwRkvkhURvp47csePk88uUSzGIBke+8TDKqam1eM4Q/Zo56/Te/2Aj8GECop8x0lXTv9gAAIABJREFUAkpZPWL6NLizBRBqEGjaDAaptpC+03YCCMUSmAEhS08zzGMSKGRB4H9VQJgu4kmQpaz3B/BHcv7ybsJeUW7L8BDFDoM4mrTCRhubz1bw5NY93L9xC7trG6Cc1Lhr4tOrb+HNk6cxNz6GsN1CbWMNQW0PRTOGH1MdgOrDREYuKlnO7R5ouicjK/50apOgpKEKAArbp3rUqeBJGEJVR6hBoM6paWaQgEbiIirLVVZSL6GZMIwEBGmhle8eIsPlzGU/jlFrtvF4cxmrYRPFs3P44PoHeP/991Adq4r9s+ejWh1j9y/HdaT5uzbhyaxcuhZL4rBBQKhCS3VZ6EiVAdBQuk+vzbwwqgyu1E6kwTnH7wcCjeSKyygrW34CYcSgdTsdrv8jlkyYO+pVKLJQKillFnCAsRMrcmEI1dHSOAYpy8gGMYmRyxBbqc9L1wcOmEhkgAbJlfmzxUeVrh+BVpE4SYG9HBcBQGEeteu4MIoEBKXmUDvKDsQ3lH2nfoskn200GAiShHZzYx07O9sMJomBpO+9XpdlsPQBzB5aFgq+j6rno+J5yFkmcuQ0SnWLccCBl40QDkKuKcw5Bgq+jXLBg21S0/qI21L4Prmp0pkRS9mG59vwqAGVl8N+N0Ds5IQhNKuoRz7uPF/DH27exa2nL+BOWDhz7SL+7K8/xeSJKuySgcjoAwZZlVNQpgAIg81MgKdB2yiJpGYLddilAaG6hXQQpdDk4ErBl+6wcG0I+EkaQ927Q7v5AaByFFDRJbkHD25wThz8vXI7yn724NSvS1qTEF5rsXQ9cpLV51Ole5GSHXT/ESAkJobuXe3rkDWVkUEeBoS6fnaY2Tjq8qyfuqGnb+BKpnXzetKQ5y9JAHGC6WXg/+XhefKoH3LQvzZAmK3rS279iBhCFyYxhH0fRuDxa+HJC3z75S386e/uwt4HThYcXDp1Gqemp9gcxO524VEriAxDSLOYsIP0rMqgDABCNUFLBC/+wMSgxaaJmByvTRv92MB+u4+9Zgc7tQY2d/bR6dGWpMzwMDM9g+nxMVSLBZgETKM+XDNC3rEYWCHoIup3YZKbsprHpQWMvpbqTsw63w4nGtV6na4s+iw0ICQM66BDJQC0Drg5wPawsVvD2uYONnbq2Nkj/0xWkmJ6ehozE+MYKxdR9F3EvTbMkPoqZvshigu5qE5edt9pZ/TDGUJ9rrQuc7urIIZD5nK2hW4UotZpoWOReVcFbrWI3U4LC6vLWFjdRmHSx9y5M7h86RIb2lDN4M7aBnY2NlHf2UO/00fOdTB3bBaT4xMoUR/JRgtBl/r2RnDpOlEEyn2XIb0UNSBkgK7qOlX2Vs8z2TuFkgqGbaNQLsGplGEUcqMAYTqtsPnCa1OZo86dr7f7DxmBHwYID0oDdCSsFijObNHLIm8+WLCljtAiYxmqI1TtKNhoRreZ0ICQMira2CSdXNLM6Ohj/a8jGU0vaAoIk2kwIxHRcjAJrAWs0OyRA8wCf3cokxXG2Hj2Aou37+HBNzfw7ME8u6Ydq+bx5slTuDo7i5PFMmck27U9NPd2gE6b2UK23VaTHhVF0HzHde3kWkrSygxDmDSQT5QOgl7IjIXXAVVPqSWjIitVfZ0UgUbmIwlTlCy4g139CAwG5I+TAYQBtcLwirC9ErpBjO3aPlbWNnDnxXMUzkzi7PW3cf3jj3DixHG4rstmJFOT08jn81yzysdGE7t2xswEly8HhAfvNV6ek0hBw2W9KqcL90CArn49vFYOxbUDQTgDJ6rl6/RUDZ+AHwKGJK0kRi1RymlQyFJYaeLObR0U20YBMOeas0E1g71UGsjHkjX1yWwvTHbSsTlTA6iCFQWCNduomUICniTp5PtcMfhSM0hySakZFMdUBSC1Wypto51mmXmV1/r6OjY3N5h1pDYdJGklee3uzi52trf5tbW5C9ukEpM8pipVFD0X1UIO5YKPoucwCDQJCPTaMPodOEaIku/g2EQVBmXnqdbQodpFjxL/DAjJYMbzLeRyLqx8gXteElPYt6roGGW0jQKebOziqwfz+PzObbQtYPzMGN77zTu4+sElVI4VYFC6m13CAwaG9LP0AFEEr047JPk1xQ5k2z2kt1dGQZaZIwej2DSoHeHmd7COVQ6A9naYqczoAr/DFqgRYCVpRTYcNCqwwwcwdJL6/PntZHCGPlQSEdnATP+cZvDT+it6HrgFBTWuD3vSvJ5AIfdlSe+3ZH8HpHmHsRvZYzx84X45IBwFjlNQKI9Rdg8HxzJZCw85hIPzzsENf42AMFGo6CsdOcIORh6sIMegkJxGH99fwFeff4cv/v4RSgFwfmIcV86cQTXnS51e0ANaTZaNasnoywGhGmOlHuEY3hBQKKyijYicqrljoA1ar7r9GPuNNnZ26zxnVypjyPk55H0XvksxUcR1zWRWIjVqpGSQ9hKgfnf8HKrGRXzB9DWXzGGyMqnnYvDf6aOQdvLktB3XWBumhYAytzSnWx4nXZudPvbqTWxs7WKv3uHELjkvT01NYXysgiI1h6eDCrtsrsLHycerlTOivlFSphHMtTxXfPuqPrWjIjm9vpKzOSdwKT6hdco00afn1jTRM0lbGcKrFNFFhI39PTxaXECjRy01AN83MTM5yT1qOwT4Wh12tSCn0fFKFdOTU7zWUsJRz3fSy1baZMhLahDlO7Gh8mJFCp+dpAaS3orqEaJ7ot3rolApIzcxDq9afpnLqGYIX7uM/ofgnNcfcsQR+KGAMBt5jFpeRNIo4iOLqr5UL0LqbyZN6qkdBctIqY6Q6w51H0MChAokZrJdg4Bw+DO1o6E+XR2ovywzfsSheelmIqWTyGtEJln9atBUZhAQ6qk+cQ1UqCHbUoJmRS1lDFFEbJbhepNwwhDNrW08vXMXt//4Oe5+/jWsLnB+roorZ07hjbk5TBgxSv0eQHVYnTbCbhtmECBHjq802dG6wJI9MfMgQKh4JqnfY6yv+gZqaWhyypo11N+FSWSnUd2eT3ujMXsY8UJE38WATAWNXBMi0lMCgwQKqXybl0nDBi2PpluA5RaZGVzd2ML61jaW67t45/ef4ewHb+HMubOoVqnhPEkHSzzpk7kKHT6zgyyjTPs96vqcVP6p3OUMWezT4DK915Jw9MDtp/pAZu6VJExTuRLe41Dsll3EE3CX3k4M+qj2joxedM0dSUippo7YMZJV6lYOch+lwSyHEmJPKm51A8G2YoEyDoVyHw+6vKYywRTQie+Hgrv89zpQkcWRVzhtEMPFqBSAqMb2qv1EgmTp/iMwqOW8DDpHprx5VIhVJJmpOLK2xLCmIwzhxsYG1lfXsbq6xrWXcZ8CrZjveQcxSjkfMxNVjBVz8EiZSfIsAoRxwP2nKp6DyUoRpQI1GKbIR5oOE6NHDnqOchw1fR99GNyQumOU0CVAaBaxuFPHd0+e4Q83bmA/DlA+XsRbH72Ja5+8ifHjFVguAZI+IvQQ8d1NbKEkU7JtJ5IUg24rMgCE1Dynbxz150m4eHBalLtJMY4jZs1khtK3rgRIaQCavJ8BIsltftjnjWSuVFuZYWFZEuwO9d0bMAcb+p1koNS5pac4CAh1rJZd2/QcTTJouq7UfqInoDAOGBQOAkJ5JtQEn542XxNJ0mVmc7XpMEDLbDJwyIMsycGtsgmcFFxn15JUpDf4mZy8eYmAT89F6jRGbvlrBYTZsgUoMGgyIMzD6vkI2wbu33mMb764ie//fQEVECCcxqVTJ1F0bTZ0oVIJq9tmhpCMUUg2KoBQ1RDqK845hnTs2ZhIvdjijUs5VPKUE6iUfLQRxTbCmPrE0rJLSdBY9XClxDgpKOgZk/YF1GdQfhZAyGCJ2ukohYkuU0gVU5J85TtwGAwOPLaSIJHrqNcFqY+l+ZYMcXifhoOQavRCoN3pYbdGDGGNVTy5QhHjExMol/LwfCrxoXW7x8et6wbJtIaVXcrxXLtdDwvZ9TEcBRDSuXOrK8WO0rrNrar4nGnujdCOArilPHpGjL1WE8sba2h1O+iQmVkPmBwvwHc9WBGQsxwUPJ8Boe8QB6hKJZTrtV7n9LFxsQwDUToO7oTM5yvXSQCtPp9hySjdFwQIi2UChGPCEr52GR01vb1+79c7Aj8UEA5tr1ePJOKVdggiAyX5mshGTZKKknSUQKHpMTCk95Leg7ENkySRiiHMsjcDGeARq9VwwJvMjUeWOf2Yq/PzAUKpoZSjlsyYEm6RfJPnRgIqZLhSRmxQC4Vp7qX04tEj3Pr8/2PvvZ/kuo88wc8z5ds7mIb3AAFSdBI1onZmdmZnL25j7y7iLuIi7g+8nzZidm6cNDvSiKRAAxqQBAEQhPemG2jfXb4u0n3f97161d2gxJ3lToMqdXfVq2e+JjM/mZ/M/BDfffopnl1/isMzZZw9chgn9u/HkYlRFJZfoLDyAp2NOgM/EnJGiQgtqY+ig1wdlAQlgT8W8wIMmT6q4k9zydge46IvqpiMMkpqjSmj0nuQqDfOn0YRP8oNo155DhDqLBkgZDNcktmpaAwBwXZArxhhsQoUqng89xx3HzzE8uo6ipNj+OX/9h+x95XjGKGm89UKRwVHhocxPj7BDd0lV5GAhxZacWAmMYGT5esX73Fq1y2MTQGhb6TmLCUf5/gf25bpW9I66JzPx/l3ktPXara46S/TSRsNBoUMeNnuT5CCRXlYjapHNrH8xBjwKa08w4Yf9fd03piBQM84tbxdtjnMY2rRYgOXmu/HDy2GvABEMViYeuoDQgUT6XsT41hyH8npIHmW3PuQC9q0OEo4Pz+P+TmKFL7gPosba2t4MTeH9aUlhJ02xoZrDAiHKyVUqUhMty2AsNtFtdfB/qlJTEwMY5iq2KGFTq+JXtjm9hQECKkiaS+O0YlCtIKAASFFCOvhEB6u1PHNvcf47YVPMFdfR2mqgJOvn8Bb/+51zByaQrFC+5iARx1dMqo4Okj0Uc/j73BOIP0eUy0F/PFPbLysIyGFkvyFpnssQTUmITNgQntBZpfwIKeWzWn6eM+ITi32LGRL1oSjQ6YifQqPveb2g4BOnpj3izE5A05cRNq4PokQtjlKaAVmdPOpnMtGHpPqo4bwPK9PCl4NRMx+vGeg4jEnqL8XfkhAmMHYHhNCV1WGVfB9NGYu8GVJlFPIyKtCyQwZ63erjBOJDkrLibhdRdgoYWluA1e+uoYvP/sG3118gilqAzO1B0dnZ1EJKT2ijXKHXh0BhJQ2ocwK0ldaUy0BXKkc8wQQWqE3ASnSKr4n2hU9dmjTz4h76VoePj8lRehYCAog5F6D/FKNyxE3AlmSouAoo85xYmJU11xSg9Rji+ue5kPM8aA510LLUIcB6feIgWsQUloFsLq6zi2cSFdXh4YkBaNaQhjTscRsYA6PXNUKySgYJFtP1K3vwLAZlz2VOCGSvZF2q2h+vNk/qqfs8Wm8qdxXk3IuKyVQXH+t1cDy+hqzihrtFlZXljE+OsaAsBhEqBSKGC5VUSoU2AFe36AIKMleP19bkh8sAigVFCxXX6KDPC++49UFAZInIHuj7gPCkeHtFJXZqTL6xxImO+f5Y4zA9wGE+p1UNMUXYEJ3kDYUZIxTlFDzB6Mi4ogAYSnJI6QKpdzYntN7PUHI3ajlXCk6T8YEcRaBM9v7oiJ/jJFKncNV21Rj2ss6SNliElYx6yEBGOrhM9MsBQYZFCY5WgwIQwKEY+hiEr1gAitPn+DLD8/ji/ffw8Ltmxjq9PDTM8dxcnYWs2PjmCkC4cITxEtPueJWHEQoxSUUKHJGLkGm5rnaHKq8FBAyKJTS2vRPimiqka/2KHtrXesJEfekSBwgVI+eAQ3ub0ftEQjkuKIy0tPOABPTRVXlkO+0RRHCIEJQrKIbFXHjzj3cunOP8zZe/flP8c7/8u8xfmgvdzSnBua1Wo3bFAzVhqQXH9MnpcE7G1g2D7Z8nU1nEUIvo1GpsNmZ6/dHDDCAvUXgVIZnf+eZi7LE9ROLolofQop4tdpoNQUQchVQbRsh5a9N6Qo9VtaVZwh49yP7ySMHuutqP0NnMqQBA5/T7bVkfSoMdPfOT6DPwU3AlQLKkVpvLoSOat5qG0fJT7SYJ52K51Cb/9LhTD1lQ056GpKSX1sTCimBQooaUk/Hp48e4cmDB1icn0drYx2VOMBorYyJkRrn7lBBh6F2G7VWG3tHRzA5OYyx8WFUqjHWm6to9xqo1Urc8iIMOmiTYRqF6EQCCBvBMEcI5+pdfPfkOX714Qd4sLiIYAQ4fPYgfv4X72D22G6UhygsQA3qNxJAGFLkWqtfagKqK9VFPc58wO0cGZ6xp/QltvF0ttV07xd1WUDI89O/bukdahuS/ZcPCPX7fQt5M0CYPTg5R+px/bXq02Zzo4+Z/jGeDeqbnc61xX0KSTYobZSpoxQtlCI/SUTFepHyYOlZReYl7yh4dOPvCRizfvuHUxwjee97wsZYDClQ4OX3KlzmO/Pnf7MIYVbT20z57w+SZuqiVGfSZjf/cp/JefMBofiQrKgapVtpFz5ukySAkPsPtmvorRfw8NYzXLp4FVe+/A6Pby5hphri8PQsDu3ZxZFAqjpcbre56FSZUyakfQJpu05IzkibX5vkZDQsOig/lbUjAlGgDldZJ6+R2jLsFKff/RGV/S7aVWjk1hrCtYjQ3na+gzhNl/ahezrlQo2ehI7irefEtZukOBBgbTe7KBYqbJ81Gy3Mz82z07Y6VMPI6AiiYoQe2R5dBYQMCm3dk37RAAA/r6ScyNI3p6O/R0Sq+zo0CwjpM9ZMXDFbzuFdTfM3ewgKVGiug3q7BaruGRUK6PS6WFlZwSi1mQpjbj9BoLBMQYggZCdxkxypRIUiPcJTk9gfZmOyHHSAkNaHgfYkQsgu40xiNNk15KwcGhlGeYIihLmA0KlLaeDsfB1rO1VGX0527Bz9g4zADwAINdJllUepDYUBwgKBkqiMOC4xUJRCMgkg5O4xLESVl04C1HmO08LF6c8842kAEPujDKEHBpPKeXkmPmsMd0lXFMAzKczYYtnEwlXAoPDoTVGKomr3RtDBKJ4vdHHn8jf43d/9Le5+8y1GOsCr+yfx9skTODAxiVHqMbTyAsOdVRQ3FtDaaCAib1mpwoKS+s9xRVGWaQICORroIoQCBq1VhFA8EwNJC7VrhVGTb0IZ5ShhhjJKslM+E0CYUEaFBmKz2iFKCEUfwxBtUlAECinFvlBGoxfiy8tX8PDpEqZ2TeD/+H/+b5x48zWUpsbYmItiyvMqS//BUikpnsIgRGmLpuc90JXMjkUI1dzLs9gGGnKDzTu3uza1AM3m1MoyWQSpA9TjJu9tjopRLh0BQwKFVHimy4VdKE8kYAAsylSK/7AZ5S1Pf825pWggXa9loNLfL2akSmFYAfMWWvSLbzhjViwEuTR/SY0Ey2tzm8cMGzOePEOMv6rVUHXtWF4iRRgL3IdQQCRRUFdXVlkp0zhRpPDRvfu4df0Gvv3maywvzKMYBpgaH8H0xBhXGiVa2TAZQOhydHBmegx7Z2ewsraIRnMNY2NDKFECTa+FZqeFoBByJKEeVtEIaqhHVbxoB7g1v4x//OB93Hi6gFYZOHhmGr/8j+9i/8l9qA7H6IUNdHrr6FLFUzKqDBCG5oRQw5LHZjAgNJwhVVk16ppImBzxpo4Qb/2l6IapdbEZIMwa7XbCzMJ2TJHs+33lWTzZqGZfzh4RP86Aa6WeNm1ayppL9jKfQZ2KrohMT0AhFZihKKE2xxlACZPzO0CYiRAkuXt6H3m8y20qH7nXxLDWQswCxuRDi7ek3pPTD4J08ukgLWXPlo06u0hlbrXTLYDtNp53ECC0r3JxIM2hl3iXvAgQckGZjgDC7mqM7765ja8/vYLrV25j5XEde4YKODq9Bwd2zyCknqTNBlcXHY4izaE3QNjLB4ReTIi1nKONWm9gT78rABQKpbbfcpVC3dMk1W4ZWCmN04M8sgZlovzocH/BlvQ887yyOPbe95zoiZb1jukFaLe6KDBjS6q+Ly4soU3VV8slVGsVxrTdgPK+CURJlNQHhAzm1W4RYKzPmimI4yKEm6wJul1eD/owFlawZ6OfZntExQJWNzawvLqKsckJhBFlZkr1uuHhYXRaLawvr6IYxOwAJwdiHIZcY4AkUaPZdEPFNogufPrJoFT3n0QGJQacHkOtEO2eR+wj0j3DwyMoT4whHhnaDmV0UIRwFb3ic/RQRxcb2vCxgl6vwgNOCenU3LYvlr+NTbdzyM4IbD4CeWpikOrw37dk/UTIiOq2Ta0tJThKSBHCGAWKDsZlxAQKo1ICCDn1VyijaUBoefT5YFB0Z1YJqjJNcYm2ssgHjFB/rXSVeRYZ9IzenFOo/tZP1EgXfe+8uyb4jS5KDecppaXXlmIvo0NjiAOKWgR4sdLCl5e+wzcff4JL5z9FuQGc2TWMd0+dwem9ezBVLKHQqGNj7jHK3QYK7XV0yYsGcDNvAobtJiVIKzc/CwYZCCrt0ypfMvNQaaLWQF7JV6K79HgFg9yH0OUPyrhL5NCOS7ycZpzST4oQNsjoL8ToxiV0ogI2Oj2sNjuYX13D1Zu3UahWcfLVV/Gf/6//E9XpcQQVCoVCwGC1gkqZnA1UzETNIy5qkqyRhEqWNqhdr8dNTaa8NZKYq/6n2d3j5xDSZ7mr0W996Kw3Q7EWpTX6qBSaIY8nvShySNU+pRVDYkq4aoveOubdYuNjdkSmDGpyf2ljXCGg7fLkke2wxHpNPlOHgi14M3h1htzeyBo0jrira8cijXbzHFvgCHDEBgEZNbTOrM4xjcvywgJezD/H/LMnuHvrFh7ev4u5p4/RaTWwZ9cUDk5Tg+gKmssLnNMzMlzG4QN7uXE9FX4gMFgkiqnWF4yIPhX20AiLaND6jEp43gJuzS/hN598iqv3V7EaAHuOlfAX//kvcPiVg6iNFoGIKKMUISRA2GZAKOX5rDCTAWwt4pNaITqfNmnqyHFzlFpsmZXl1v4AymZmSZsRlnpbK8qmDx0kT/MAieTt9G8t7xwWwM9LCdiU+m+RCP/u5Hq+lNGwhcdvkCgNgUEuMEN5hNysPm3wpqKD5hhTmed/JnooPUK8zz0b2Wx2OSpPv/q7zjuZJzz6wbF/0WQNJXqx/57ypJgZ3fk0ZJJXpsuT7aqafvNo5wC1am/nAkKvLYEPCEnQi14JlS5aQtQpodgZQms5xJcff4OLn1zGne8eIFjp4dSuCRwdn8TUyAgouYzy5wu9LqpUkZgihtxLT+bbKKNUKCaZHX8ti/3h+gIzMNJ/2gbIomUJSOqPfEpRGPqCkGB5/7t626Jnk7Wh1lRONN80SOLcSUa0jwpjgJOu5UXw2AHcJkZJpAX+AjQa4hgJaYzIEcYOKwU/lFznzqXrV+k97NJxqFTsv7RmzNiNOeuCn9buzxXWSWFMvjrdTRjHaLbbaDRbKFXKqc1XLBQlzaJBLmWmlDBQJJBXiCnXk94SBpEtXu/WVbdZNNNcELIqDBR6pX2SRdDrcVoH1TKg6GBpfHSrojI0tCJ00n0I/wWV0TX0ivM7gHALAbLz8Q85An1m7ICL5W1uBwVlQ3m7TXqmRQxGIqaMEhisohiXNUroRQgJELLXSYt1mI7zaDtyU57yzOEbpaNxaaN2+yPo5QmmvuTRRJ2dMwhAe2Ixo7ul14CoRPGMSYSQAWEL6DZ76DV7mB7dhVJQwsLqOi7fuIF/+eD3uHbhM6w87OHcbAnvHD2Onx05gV2FEirtJsKVVawvzCHmHjpUxEIKWVFjWir00+WqL6JcLWcwiRBK2wcfFIo81eIxXsRHVaSoCNdaQhvTKxnGpK6BQT5O+/YlHkUZGM7NIkBIpR6LZQaEK802ni2v4NHzBTxbWsb+48fx2s9+hnf//Z+hRX2jYooSxdyHrlarsjDur0qbBYTiyEiK90jbCVHOvnc2pfPlo6y9PZixlnu8v0qyJnXaGFMFq18w00SiutLqgaJg3MJBWzBQZVJ7j3IP2Zgyu0WNLDkPgUY5sYEzXoo8LH13pYOQAwAUHaYqmGrFWceL09xTu28B57qDiT5Ke11bWfhbTG7Xoosek9YzyjXUrJVMpaUGgUIiqlPpcbZ/uMiNUGfv3r6Nq1cu4+uvv8SD+/dQrZSwe3IUeyjK3FjjvVItRti/exrTo0MYKRdQjICIeoWFPcRRD4WYAFsXDaKNxgHqUYz5Zg+3ni/h/S++xqXbDSy2gV2HA/zl//6XOHL2MIYnykDYRAcbXLlUKoyKx10MQ0UOKsdkTNLjLfNmUd+8Eu+DAFpC881g/j4x6Emi1GcS8c0xbnMF6YB7y8ODme/LI6fl6CAqqX1VRqS/kEpeDmEWFNK1rMooRUCIaSCGopidci+J4S9yzqjztjF9Az6jA3jS+uclQ/TL7K8sqszXXakcez0Du7iMwpiKrOZMVAao+ke4achEZ7NgVB4v3yG2XR2bBwgT54HX/5aBlNAw6ScVk7EIYYkA4VKAD3/7Kb746BLu33yOoRbw1qFZHB0dxVCxBLRaoLz5QkARMfLHSFVPBwgpP5mXbkIhNAnp3LiM8Bk+qr6QaJIDPxYV45/W5d6fz2TNiANSKKS25pOEBW8dOYDkV7jWeJv1ZOyD5FkvRALkDHTx/JBeZ/YkBZyUJaSsD9YP+qLfffCUBKXk+R1bwTSKHx3UMevXpPkrxI0WR+n8wmWmmsVlQzmAdOeyOzOyUvec5QVa+kLK/PKG2L0vdARPBun8qs60O0gipHasGgHaQ5faHwW1KrfHCHo9KongP74MprwGNabfAYTbFSA7x/33GgFf0eVd05a5v+ON5mJbVLYaC33KBQN586moDEVxKijElaTaqOYQcoTQAKFu9ESn+vdkJrKf1+SZCWLpbq5stxzKfEDovHgW+djyPHKAGFaJYLNK6AVzAAAgAElEQVTfqcQ0i2Wji3ZDbtcRtAO01zsYKo6g0C3g+cIi/uGffoUPzp/Hizst7K0Bf/X2Wbx16CgO1UbRW1gElpcQra0yRYZ7q3HdTvNEknFsikqqjQkt1GijGgfRRvRcHMY1mpcIn29oOSqpyje/qAwZn3ZuFpt8TgE5nENoBWucpgkYEDaov2GxiG5cRAMBljaaeLSwgMcLiygMj+DMG6/jzBtv4tjpk6C6jYgjlMtFDA0PcYSQWk+klY+P2BTB8AGq7p33VfO5XBP6fkOu3xtrV8oYgvp2Fltlj+qDXh74Y9jmLXcDBG5JC8JyTbgJIFL10Xq9zjl0VIGTm9Kz0ZbkCwoOFAqMgDYz6HTC+tayl+fnfebWsnnz/b3gVd21pvMOEIZS7VXyCa3KKL0nwDD1z48seh+a4US3786v/GY6D1Gimxt1jhZTL8oa0YjLJawsL+Phgwe4du1bXLl8Cd9evYKVxTp2TxWwa3IUY1x0psitKGbGhjA1PMQ9CqkHFQHCYtTj1hXUnqIRA/W4h3oc4UUrwJ2FVXxw8Wt8dXMDiy1g19EC/vR//VMcfuUQRiaJekVF0uucuyZtJ5IIoUQMEtCVlweWgDXZr5tG2zLDaID9+wFChaF9wGYQAB18bzlki9Sdfh9AKBZ6ogv8E5qscreeynmX/U5Ua3PSGyCU3pnGxvIAoecUExifbNCkqFOOyvHHzjlmBkmDfkCYN27OmeUYMkbKk50ttOrBisnX3qqcTDF5WjPx3vB+V1ktIF2jQD8YIBRdI7nqZkOLY5kKuFBkkCuMdsoodYbRWgL+5R8+wGcffoVHt9cwGQLvHD+AI8PDKJHjqdPlCgW0j4lcGHSkWiZVkmTL3KqM6mPKXkme2bcmJK9RI0eO1ZHI0WzV8Kxcs+8LIEx0Ed+JF9lOrpk3kWnacHqmM04Zt+4NPnHyv8gRSx3xacg87aYfxIHohsKWt2051UNm4Yhq9XRKVqB7unfw6jTnl8geMxHcjmMasYwOycq+neSvSW1xlFwrU583ZR749R7UPtDgRtqJ4+0eN38aJOiQzRWgWy4iGq7tAMLNJnnnsx/TCGwFCBNBlgiDLCC05xWPGf/H1FGhjRYJEMYlRAE1/VLKKOcUKj1Fc+hSgNBkowMSPiBMAOAPGSH84wFCAdOsvF3uYISwG6JcqCDuRmisNNBrBmgsN9mY/Zv/+l9x/+4TDPWAV/bvwbvnXsMxyhtsdbDx5Ck6i4so1usoxwS+ucW8Gv46n0YR1T6DErmz/EERrpSczbRPi/opiKP+cTzslk/tTKKECsrFY1g2qvdO50kUnYhVzjGkc3o0E3q/HYRoknKOC2hSf6RWB8/X1vHw+QvMra7i8OkzePuX7+L42bOoDA9xEQDKJSAgODwigLBAyeWETFMR5axCk7Fwaou0i1F5BgJCWVuJmsiu/7RayrXZs4Z69u8MIPTdsk7veOs/ndMgjeCJsrK+toaNep2BUYqBZE+gETM2fK3ID+ekJfVJ+yVVQr0VMKgGp1YO5dFQb7EbJebLWWU7UeDUQN4Ky1guoBWb8a9pEUI7r7t1nQF2KnARI8qr7HA1VqrEKoYrRQd7mksp+ZT0oucl0EyA+f69u/jii89w7fIlLM6vYWYixvT4CCbHhlArxhgfKmNyuIaJ0SFUyzFHCrlvYSlCHLQZEAoojLDQCXF/aR0fXLyEr24uYaEJ7D5aw8//wzs4+MohjE9XOYeQUkEIEFI7C4oQGmVM8lcsKugD8MQQTANCHamsJZRH3vOMo+0Bwn7SqM13P2LfBBSmJlP+SChl9mHasEpHmmV/pfx6ueTErNMvGRu3htjOs81F0fHk+hQZtBqWvJa61JKCXlTD0MqY2P0bS8KiumlQ6GSOT3t1UYfsjsqGTAc9R34o748KCL1LmJyRcbeYtOxdV+jkvxsgFOZGUlhGI4S9GFG3hLhH/QeLiOplrD5r4Ld//x6+vnAZL550sH+kgLePHMK+ShkRtXLg6GCIOJDecgFHCOl3OT/lBVNhmeRa8szOte3JZlFpqglchNCzdQw4D9qmjJmsdUmyiQ0Q9u+zfmksO2PAmnFOEv2el0uoKznR4ayokhxutkg8kOr5sFPsmJRNlvVY9NFFc9Z+/yOl3jF5lzjQ3Z27CudcZ8JFSZOvp6LW4rX2/vlJKqm3nRPFPzzZD56s8ubftzO4XQi38OqiSWHoankHEG4xzzsf/2hGYDuA0H8YEU5GOcuaCmJsknFGFfuoFyFV76MoYYmjhK7CKBeVMUCohmciaz1DP9FiUkHS9+bl9K6Su3vJ0f+hI4QCCMlAZidcl3IjQkS9GMOVIRRRwNriOlaer+Dx3ae4fuUqLpz/EFG3h4MTk3jl4EGc2XcAk1REhPoHLSwiXFtDqdVCOaaG35IQnRWHAsgy4IzLRkvPQQKEjjKqjDsBjvSuAiOVjwLslGSluV4CCPXlAKG9p30NHV3VBD3lEEpJ/04Yod4DFutNzK+s4tnKKupBgJ/+8pf4yTvvYPfBg2h025znQMnvRBUdHh5CpVLh4jLUkiBRH/Sbp3xTHj3f4EkEvm9seWpGT5leQ34yenqct15qfXskCwj51nVfZU4nj+HtUY3eWlsGKjxDTZG5mqxYGgrmpUKnAKmWtG/okAHMRCyvWIyz4H1N66J71BqBI30U8aNIn+1MvQ797YAfHavHU7VQbqtgu9HyHTPhDOcpt2ijgk1xSGj0gNtydLRfI9FlOxwxFVNJ5QFHe7TZPRUWiGMQpWd5aRE3b1zHla+/xpWvv8T68gpKMTA1VsP0OEULy/yaGBnC2EgVtXIBtbiHkVKEEgPCHhoFoo2GWOxG3Hri919expc35gQQHhvDW3/2Fg6eOYCJGXJebKAbbEhlQY4OWlVLo58ZPSoLCG3+nYnk5Rn1S9kcd7mjUGdMmr4FKna+FvPyPhWgts2iMoOWvcqc9McJSOP1kEev7POEbEeGy9w7OzVVXMNan4hcEJkm9D1u88KN6wUQCii0qorq8CBpp4VOBlLHvMihRH63lgUJdSRnTtMi3OlZ59DScTOQIEb99iOEvqPAwQxFBjwnmWIf//0ihAacFKgRXZTaOXSpj24ZpaCGsFVC80UXT27O4/1fn8eNy3fRXAFO7J7EmT0zmCmECDtUUZQcOsS8MUAo0UFzqvlVRlVluYhoiu/koQUbq2zaq0/9t3OlfTfyV7qXpaqXjNmV/32TntsEhDyB/u6Xi7ANwGtrkwU6IALsp2UkHEhPVaQfeDsboF8eeVVGTZzzXlXnclI7In3/suX0ve0CQgf/Zb/2g8Jsgr/dbjJh0sye8jK7aEZAp0S2LFWC8P6pf0NFhFUZJa/UuldldIcy+r1WzM6XfsAR2Mp88C+dCKbBSekSJaQctoDaUARFFAplLjJDLwKIXFSGiR1SucoRB1L73e7Le9P3ZCp9yCKEaXN6W5o5ebAUfcNLI/Y8Yulclc2nI48y6qIj9FikldoBol6EsdoYikEBS/NLeHj7Ia5+/S2ufnYRy0+e4fCu3Ti9fz+OURGZcgXRygqaz56hSAnN7TaX1Ka8J99gUUwgcogjgkbplIqiLoeQbkMpo3QMBduM5knGkvnabQgkFidzwvRS4tErpcNdU40zS89Oaqsl4JCLylB10ShCKwix2mpjbnkFc8uraIQhhnfN4N2//A84cvo0qhPjWF1fR6lUZBBIgHBouMa0QAIblEvnU3GSO9QxMSMz5ckcBAi9NdOXX2d4LRH5zpjwxmXQqvijAELLaXJrUgCgVOY0WqkCIj2GDF4CggIaqUqp9TM06qaCfs+qZvvQDE1t5UGFXLiiKYG8jDHPu52igVT9M0raRjB4ZK+ujtkAw8EUv4E/PszL3+ICM9qfkfMmW5JTae9RxFDAMEVBxUNBdNpCFHMkmZ6FelY9uHMHFy9cwFeff47F56ugGkUHZye4Z+FItYix4SqmJ0YxPlLDRCUG1YcpBy00CxYhDLHUi/ForYGPvr6KL757hBdNYO+JGbz2i9dw4Mx+TO4aRqu3hl5Ylx5knD/4fQChriSl0vZJs7wKn2ocbRUdFLPQj0OmEGFOa4BBxqgamJl5lfnL2wn6ppdb6glgL5q3xfWyp/YBaEYWmv9QIaHuVAWHtF6IIeFAITkZEtnArjIFkbmN7FOGt4ZbctVOdjDMgH0ZQCgP7RdVSyJHmwBCvxhk33R5uWqeYc0rw4Sb935eNeKXMUqMO5T6jtvnqsGMMtqL0O2G6HRCFHpV1AqjiFolvLi3hO++uIkLv/sUz+4to9gLcPbgIewfqWKccn/JEUTRQW5p0OO8QWoAL43VxdAntonkENo17Y7UgkiWqQPIPHSOcpjMp5tBE5q5Sz9pYZKCFgPlYd6oOvjub1b9PbuOsvac6QlzOvZBIF1cLmQoa82Alp3eOSUTef6SVtbA5SKRvjRlVICsPWLe8yeOJfqU8xv7xjQ/+UPO5qf1ZMwIpc72CzKxKwgMUq0wokhRjnm7QM61PkBo3g32RylffQcQvozQ2Dn2X2sEBkinwVvYbb5+oSDS1voSUpSQIoNUaVQqjxIoLGuk0Pr3KCjcQsKYQnTgj67Df6S57P0FMzYfVzFK1ZJhRSHjkc6jyxuj/BvOAkJr0m1eWLQJEIZcSGakMoyoG+LZw2e4/NVlfPPlZTy6fAOTUYg3jhzHq8eP4tjevQg21tCYn8fG06cMBoudLkpEh1E5Lzpc/aAOmBltUwGZA4Ra1tlony6HUAGGUUZTRZi1Lp9GYSTnkKIeXqU/i0bq97irj1JGBVBKgZt2HCEsV7DR62FuaRnf3b2LpUYT43v34tQbb3J0cGz3LgTlMlrUP47AYKXKBWWYLlqMWYK3qdqm+5edMw8UpgrCbAYIzUuePWviXE2r27Q3cdAu+sMBoaxNBjy2VokGRdWDXCQ36R/JxgsZP70u2m0ChS00m1KIhhvcc8RPonl6Rlcdkte8VqykdUyRPgaEBPZc3zzNo1AbwiKEBgrZ+cG5gkolNVN8oJjJ6wWXFPawojLcWsM8wQT8NtaxsrzCz2RpOgRElxYXOYpITYqr1SqD2frqGp4+eICPz5/H9SuX8WLuCaZGRzBUjjFSLTGFdPf0JGYmx7FnpIThsI1q0FRASDmEAZZQwJO1Jj65ch2fXr2D+Tpw4Mw+nH3nFew/vR+Tu4fR7KygF9VdU/rNAKFPBZN8QrPNbNxkXHJlbN67LoIk58nxa4ixx3LT60/pTEAzvHLAih6TlqQ58s/RiQfI3AHFw9LU/7zvbnJv9qB+hJBPmBRVShz2EoZjGc9RQqEgCzBMKo9aNFFAYVIUJEWh8wxHnqXUcGQN82R28ycnP7eXn9rYA6rrEoqjmraZaXDbLAsIRVXynk90ZPrLwh1Iv8dXyUSQ+Bzufra2W3IBoShZdVpq/In1SYROJ0C7HTAgHC1PIm6Xcf/KQ3z6L5/j0iffoL4IjJfLOHvoEKZpD0NaS8TUjocjOBQhpOigl0dtVUZdb7p07NeeOnF2e1U0+wBh/77MFW85TGCWuZkcwsEj6O4qc0g+SMrRXO4h+65pgD97jynZIPsoCcWL7H9ZMOhh5pTGTtZWPyB0jiXfCTkokjlAt+TdJ7/nwKbeTur7OSdzX+oh6gogpHSFZhyiW6T0px4Rpvzh94vKdHYA4dYyYueIH/EIDIoQmklDkb8QMVcXDVHgqqMcJaR8wqjMkUJufmP9bTjHbosB8SKEQhXrB4TOu/lSY5sAQvEc+uCiHxy6Z8w1krLeJ6UxWpUu9mAWEaOIuBsj7ATYWFrD/dv3GRDe+u4WWo+e4dyuWby+7yAO7Z7BRK2CxuILtBcX0FtdQakjgLDA3k+qlkaV04wUo30HOYdP6CISOEn6EfYowZwdXNYiQnoLSgRRPOgiM+XcBhq0aKg2DNfiMxljXwCgAD8pc0PZjfI7A8IgQCsM0YwiNMMAC+vruHn/AVaaTew5egyv/8kvcOzcOVTGRtEtFPh+Rmo1jFQld7Bcod6DcncEeLJePMH1vjEmvydLKw8Q6qc5tM0+1dBnZCU0nR8WEEpSpq5GBofsaOA5sjWrrhIFhNbLiY1dzb/juVUKKIFCNxp+ISFnKGhRGFccxvLf0vkaFjV00cNM5cP0nPRvTPd5SlPrncmHiRGixgg9N0dAWy006k1ty9HiCGKjUWdASMuESpNTvinRyahf1f3bd3Dj26v47splPH14HzHa3MR+99Q49u6aZlC4f7yCmXKA4bCJVjFAo9DDRhxguVfA47UmPv32Bj65fAtzdeDQK/vx6p+8in2n9mF8popGZwXdcAMB9x9MIoQOVLiKer6h1w92ZChk5yWFDvyV3A/aTH6q+TbQaksAoXcOtfAFDPSfO/+99M6SW87m8qStJHE22HvuTrcBLhKqbWoF+YVmvGIySX5U4rQRx19S4IP/JqYD56USOCTqqEk7+k2oyf2A0JMvqgjzwYAvh+yu07ImeZbNAKFqHDdw/ljk6013Zbtc37bLBxTG78kenhshFGt+W5qWCqlJUbXMvxQgVH3DgFBAYbFbxXBxAmGziBsXb+L8rz7E9a/uI2gAu0aGcObgQUwWIwz1OggJEJJV0aMojrgfhS6a5NezTLQIoQ25N3k+KOTH0yroaf0xSNLnPF7O8IizYfA/k/GihAftR9t7g8bfuwIvaXPi6bX5a8na8XaiF4m2c4sMEudUXiRu8yXAdyLp+/1bN9OYPnFY5BxrkqmPpSIqYnsrMRsN3Nby1QvIA0TdpJtQK3KAMI8yalh6J0K43WHeOe7HOQLbAYRMG+3FAgy56miRAWEhrjIoDEMS39rwNJXYPmBM8gChyUU/Gf4lhzRhhgq9Y1uA0Em5fjGUihASRUU90QS6KMpSDMoohxUUwxLWl1bx7OFT3P7uNq5e+hYvnr3AZKuLXx49gTMTUxivlBC0Glh/MQ+sraFI0cFuh8EgeURFZ4QKCLMUUaOBJvTRhEZKQNEHhBZNTDem9xvKy7gIeORqourltAirUBhJ4UqLV44QEiCkvwmYMrgM0QgDrHY7qAfAUr2OB8/m0IliHDx1Cm/84l3MHj2KqFpBJyKHQYCJkVGM1ggQliU6yFXpLKMxrWXS4MNXc7YoEiMtySH8kQBCXagyzkLrdSkUjlKmb2lOk42AGOoK9hXgWUSZlbABL7d3+tc1G4WbaV2lOPbbfNs3oNI+++RMWXnDpHRaH0Qd3qhjY6OO+jr9XHeFZzjXkGjVIdXypZ6fXfRabTy6fw+XLn6BD9/7HVZerKESA3tnatg/u4tB4eHJGg6MlTAWt9EqBQwKN6IQy70Ij9ca+OzaTXx8+RaebQCHzu7H6+++jn2nZjEyWXaAEFpQxtpOuEbPXol1B74GVM8UMGjkbRsLH0hmR1o/y69P4h0spP5sJMiKN6TPmg8ckvBjekH0LSORUHJKu73vBQjpS1Y52b/DzIK0IiD8tq5+/d3Rkx2I0z3BUcIuMw5sn3Bzcsmwdm2yU16JxJXiom79ameQ6Z+MaXL3P0JAyHO6PTOc2QabAEKeKR4C0mGx5hAWUOhWUYtG0V4Frn5yFe///Qe49+0iygD2TY7h7JEjGAl7qHZbiDpdzh2k3HumjDJ4SRIYpPG9plAYZdSixTp5AgJ1uXJrKHk+/32/hURWq/TJPm/d52igfEulL3qoCLYvrDVgb/p7zm0DDxB6U+YqE7tdmlfs6t8KINxKT4k8oTVBUcKg00MrDtGRCGG27YQYkvKVnRzCl7TJdw7/kY3AtgBhjwx6UgNUWZT6ExYYCBYLVQGFMUUJ/zBAmDYNvPyH7zWemwPCfqNZql/1m2We4UwKiHNVpJAB9WgsBhWUgwqKQRHzT57h7s3buH7lBm58e5OppK9OTOLPj53A0SKV225jbfE51hdeIGo2UQ3AYJAqqsUKCij6RuDLqT6jjGr+oPZrdTmFfm4hRwmJieciiAl330whw74iLr8PIAzRMUBIPQiDAMudNl406lhYW8Pc8jImdu/hyOC5t36KqdlZblpPhWdofGcmKNdrhJvSkz3NxSA8T78//v8WACEpGa1/mFL9UnTJLJskad5fo0IJTSfUs82zFdVvG/spPfbJF14m/1aM7qwr2Xss/YjAKQG9gEAhFZxpttFsNLG+vs55kxQppNzJ+kYdnVYbQTdAMSpgcmwca8tLuHb5Mv7x//sbXLt0DRsrwO5J4OihGQaFx6aH+DVZ7KBTjtAuR1xUZqkX4vFqHZ9du4GPLt9hQHj43D68/WdvY/bEPtTGC2h0ltEJqaiMRQe1rQEnnYhDRRCEGl7O4NTy8l7esk3n9iKEMt6Ju2PwhDEU5KIyaemZVJvMyrTNDM9+6dfPVU1Tq/1CFXbHW9MPJf855ZEwwcRjqlVFU6AzDxDqKHkPb7RRWjfWf5D7RnK/UmtTw80ukwiin1PFt9WvB8QazFaK8YuiZSpn5xWV8QHK/2gRQltvW2FCzumjNi5kD2T+OadiEgsnQIigiDAoodiroditYXVuA5fOX8L7f/c+Ht9sY7QEHNkzhddPnkSp3USp3WCdyJFBqjZKdFG2LmTfkWuS7XOi0hurJcdxYn4EAYBaFdxWnU8b9daPv42ykCKPts1uHi2Ysg2x6ni+iRz1nUKDBj8jCby1lRS5Sb7ru077i7j8WwCEg3pR+zBeFgCBQXrR0mpFgVFGX6YP4TPcuH0Rl77bKSqzvQ2wc9T/6CPgC87+eyWBRwaHlI8OelSdUCKFEUUJC1WUCjUUipRLKLRR8VfnNUX2fKie0vUb9gpMkX8vmz/Yp5+sOavRnzz6aF4Uxc/9sXP5EUKhQNB/4uGOAqKJRghbAcI28ODWXdy8+h1uXbuJhWcLmBqdwi8OHMIbE5PY1WyjU1/H+tIC0GoipKa7rSZipsRI9TRHzbSGs5q356J1VgTGKo56PzUvWgChVQz1qjyaOSN2V2KWMr2UC3l4BCsfhHKEkDoj6s9Afu9QJBPU5DvASreNe8/n8XRhAavNFk6/9hqOnz2Hw6dOY2L3bgTFIkcI4zDE9MQERwipuAxd0TWVdlEAH3xkzWKDsWnYmKxf38jcJIfQW2RpVZtwVQb5F/vM63TAJEnsGUDW83idYvR7kbi0Td8PCGVT6Pt6sCs8ojfmnscDIy8rf9gk/4MihJuZVZ7XPmOcJUtAK05SXof2adxY38D6+gYaGw1QhkcpLmJkaBjtRgNPHj7EZx9/hI/e+x3u3niBcgE4cmgIh/bvwandYzgxM4TdlQBBrYBOKUQ9BpZ7IZ6uU4RQAOHTOnD47Cze+tO3sO/kPgyNF1HvrnCl0V7QAkUJe9aLkAEhDZKYqSSxOIvPKxCTpVvStAlVz1/DvjHorfusnb3JBH4/QLidFZF/b/rg7gRicKZ3Eb+1WbRJ85/7QtSexS3nUD3gywalkrLR69PJ+RgCmppH2Gmz407kGgH5PwIgdMAx0Q56h7o1vTFjTn5aWqT0rN9LVNeQbO88MOqLlbRLIZnJ/u9tlkOYtwIcJt9seWhRr4i8eQOEpAASy4EvIOAK5RUGhFGrjLm7z/H177/Ch/90AfN3gakh4MT+XfjJiZOIG3UUW42kCb1GCC1/UOtsSzqE5g8m5Pv0LQkQ1BlyVVf9WHoCnfpsB09H2GeDjx6MovvFsPWq9QfP11uDBj+RG5oFIlA4den02qA5sCIv6bOqgs9QRrNPkTe9tkY2p4zqPLgc18zVbV/35eomFNDBI5o+lzsuc7P9jsv+p2MrTiOElMLhUUa3AwizRWV+h8roKnrF5+ihzv2K2F/Rq6DXq7CyIAXSY+/iIPNiO4J555idEfjhR2DQEnX5fRohdMCQQWGBo4PFYhWlYoUb2AsgzM8R8UVx9nd3/RRQzJHKuUORNkBT5okZyvyml1/YJ6kToay2BWthAYRihNv7vR41UidqQYxyECHuACvPnuPmpSu4/tVl3Lt2A2OVGg7tncVP9x7A0WIFtaUV1NdW0apvoFKIATJY6nXJi9AX5w9aXoRrCK/GuVE4tc+gVRi1vELO9/NeAiKT/AbLQfPBoB3DdFNNKjTwSaPlishQWwkChUGENiIGg1RdtBME2Ah6WGzWcevpI8wtLaEbxXjrT36Bk2fPYfbQEQyNjSOg5y3EKJfLmBgdw1C1ikIhhusnZnORYjHqvdtkGn0sBcCyWsAX+v0kOlkBaWMurVCTT7cNCPmkGeWeg4fSd5YpcuTdlVu7rgR9htrp2Q7JsXoLeVo050HyD8uMl+YD+TRWedTNsmayxRmMmJyvxJPijkpt5pRIaenCEUNaY602RwYJDG6sCShsNVrcCqdSqvD+2Vhbxd1bt/DB++/hy88/w7MnTRzYX8bsnt04MT2M07vGcGS8gspYBUEZaARtrCDA3MYGLlz9Dp9dv4+5BrDnxC787M8JEM5iaKKEZmcNLQaETfSiFnphS0AhUUgZABYQdKn9jrb+MDvLf1zLk9TiPk6ipeYlMyPen2kjPY8/qkV/UkMsi8SvZMkfu2tu39xyxbPS2ya1k2SNZHdW3xe8O1SjeJP8RpG1agQ7nWD9CGUNppe2rF+m9HugkAAiNbHX0lv8k6OFFiF069k7Wx8oEyiQny2WjGVqB6VOZ0pIwUnKEDZHghyTBoTePPHUZ9eJv1DSn9lfuUVlvJnoW1+ZJda3UhRYSRkj/9n1pNa7VnUZ75GA2lRVUOhWEDSKuPnNHVw6/xW++uA7rM0Be8eA4/v24tSBAyi0Wii0Wwg6HWk3wbn1RO2j5ZDkEFqE0OK8qt2TJ1N9L0tTR0F/pkBEZu1mtm7ypxsXp5Dk8d2et/nz1YFXmdmpCX8tqHz0JkHObjOdr8Ns4duxiQ7LahmTNnpvJgT4i+LUSs2vl7uXXhcyDFlV4n/XG5WkyqhdwNPZ2fPmsrJyle8muy/n+AdFQk0AACAASURBVP63Eocdr1w9gHx7TCXu9dAOA/TyKaPmLadBoKIytOwIEK55bScIEK7tAMK0rt/560c8AoOEvwhUqiKaRArBkUKjjdYYEMYxUUOsuExWYQi4yhNxJpOlD1NaeW5vOL1iA6oI1JToE2KORrTpiZP7MA+8eLzJIAnR61bQ65aAbozhQoQSurh75SquXbiI2xcvY+7uEs4dm8Tx/bM4PTqJmXaIwvwiNx8nFUEtF9DtoFEnJ5JKWovQWZK8KhBuB8FRP7/AjP0t+Xx9oJBzAn2/vSgmVp42yUT71ORyzh80j7b3XVG/ki/YDSK0EKEdxNJ7MKRXhI2gjWcri7g79wRL6xsoDw/jp7/4JU69cg579h9EXCoBVNWyWMTIyAhGhodRKZUREV+fZaoYWy6RfBMF7RTllknnfSu5b7b7oUvmkEGn8K7thtIAYUYLmZcyZYDkRA59ZZuN+CV5IZ5W5RMmVFHL+7Qn8Cl7iWGYeb6U8u837CQYIgfZY/WbxTp33qnlTMlAJKaNHasUS8/wodxAvhQzYAXgcFsMqoTa6TJdlIrNUG7h2uoG/2w12wwaCyH1SA24cf2FTz/Bhx+exxefX8PkVAUT4xM4PFLGq7NTeGX3BPcWLFUDNHt1rFJV3I01fPTNFVy69wQvOsDkoRn87M/fwP5TezA0Xkazu4EW6uiEdfSiBnpRk6OFvbCJHhXa6lURdqsQWWjGYfLsbuzprVQ7gK2kmsif3MqifW8KZTT9TyWtH2bb6pK5n+fT6JND/ZXhn8CbawccttiTzlLsPy4pcJRuUJ+i7brudAQISZ510O60hIHAjewTUOgAoaONbmdwcujPg77myQFH/TZQMhAEZ57bt5zVOST0xGTvWxTWmfv+dfXetpKE7iuDqlTmgoZ+Pe6LbZl9KSrDgBACCONOGb2NCF9+9DW++fBr3Lg4B2rzeWg6wrE9s5idmESJmtG3qQm9ljBj9gwZ7QIISVCINtOUEM7r7zf/rWiK6BVPCubI7+w0Zs+WTIUn7zTCy3djytbmyRg6/lybg83tB7kK57UyndXP/TbrRfe23RAflDyNtdtwEtfT7T4EdHrBPVhabufByP4RTdp76Ap0Ots/Ng8kuuMzoJL97IOYBFldqjbCdnZqVhbK32qPkg1rFGJmkGtyTreHdhRuBgj9HEIRKOk+hDuA8OUnZ+cbP6YRsCqfUrBD+wy6SCEBP6KNUrXRKooFyiekNhTkEbQWFL6hmQ8I00ZTPmDccsy8inRihButs59es31AKEIkDQhVufRqABmCnRilbgu9jRV898VF3Pj0S8zfuItCvYlzxw7i8O4pHCgOYWStieLCGprNBleTLBap4mYXTeq95wxJbejLDk2xIKWyKEXvrOegFnphIGdgkJrTcxsdUMVRLp2QAoRKsiHF6cPjPEDoUUVZ92pBmS7RRCkqCMoFjBkIGiBc67Vw//lTPFtZQBsBRqem8PrbP8OJU2ewe/aA9jcMUKyUMD4xgaFaDcViEQHx9V2hB49EkYSNcqddhPmWK2LTA/LKe7zMGbMgy4GnzEl82sqmONf7XhYQJtQ7L3crmzeYc/N5St7WWtpIVEVp59DL8BCrocU7Sr+UeOTzwYDVsU0pYb0wf+bRKt3uZI9HIh/MiDZ2AudZEn200cLa+gaDQooUUm4hHUN9Cimq+NWlr/DJhU9w4dPP+LNSqYJDIxX85MBunJudxq7dIxgZiRnoUSGkubUVnP/6Ei4/mMNyEGLvif14492zmD2+C0PjFQaOrd4G2hQlLDTRJWAYttANm8yEIDAY0CsDCH1HADu5FBC68R9Qbj01jWHWlNe/XwIQytrZChIMXvmOHbHFbkp/7K8Lu35e+kDeSX3ara4gvv2kgqLYj2mDVp7R2q4ITZTYB1RptMPN6gUUWpSQWVvauzA/7pB3b9lrbk9iJLnA6XzD5NuD5siLaBhbwMu7ZLBlY6Mny8rF7cx8ChCqce7DeRl9X0Dp7wzQciSJXyFbASGoEndY5XYTrVXg4998gssfX8Kja+sYiYBje8ZweNcuTJSrKHQ6KHQsb1B6DjIgpMsqi4XeSxycvjLwcscsbyIbx8ypPr3ZTCayT5SjrRff6SbyX9YoO3IsSuqRRxIKuc232SnmDFVgmYq0K+VzgL5LAUI3Fb7Dzbe/ZNskFlH+enaYMmdQ/Oul7LbtbYX+o/wAwBbnsAJRL3cpX1P7gFBbkFAxGW5lQmPTRYdKnhe4qEwzNeQ27TJkfoTQb0y/AwhfbnJ2jv6xjUA+IJRcQvKK04uSxeO4jGJcRqlYRhxRlDBWUJjECjxzLzUMacGyReXDgQOYFW4/DCAU/UvVyoYQYRjdZoBgYxUrc09w4Te/xf1LV9F9sY7D0xN45cgB7B6pYbzZQ3lpHbW1JiuTMFKFwUDPWkIkeX8CZu3/xRCWvECLBMrn0r887IsQknKSiqM29vmAUM5n1UU1QsigUr7PqiMFCClCGKMdxmhHMRpBgGYYYq3bxK3HD7DcrqNQqWJm7yx+8ubbOHz0OMYnp1FvNLl6ZKVWxeT0FEdH4zhGl/I7ufqfeUPVzvs3Dgj9iJy4Mk2FpwGhb4v5eGOAmS1v50RWHejKfpEXYRIhNMPI0ZBdfq43f3YRozylCofIqnb+bQaA8l1yjoh88PrpsTGpDhgGUNTcuodGo4mN9TpWV9c5UkjAj46jNfX06VNcvnoZ7733Pu7cvsPVJg+MVnFu/268fmQfDh6YxsR4GZ1eA6udFp4sLeC9zz/H1UeLaBQLOP6TUzjz5gnsOTyFoYkqA8KmAsJu3EA3qqNLtNFQHDlBr4ygWxbmBN+vUl8FTfP/khL/XpxiO4DQy/NNg4c+E92j6HtH6pi9tM5RkJFcRSW0935yzjxLdZuAMDfH1QdHcl0zvC2QkABCHWMvApmY2NKSggtWMSBso9ujPqfccIx/Ml1de2E6UOio63lQynTMAOtc7rZvuH9MgNBunp+QHmUAE4OBoDtIvmUzx4DIixD2ugV0yXFaGEbcrmDjRQu/+4cPcPmjrzF/C9g/CZw5eAiHZqZR7vUQt1sMCqOAUim0ET3R+ugirC6lVQI7S1mHJCCQb9lfV/q72TE2P86nsNnmyGFGCCBUNoNDTgY0kvWaAEJ5T27D7lO/6BzXgwEhyY50LQZbe8metLUrEVmZCWZaZNdiai6THMLsEPzPAAjTYK4fFLoCQ8ZK0Qq2HaKMCiBsbAIIre0EGS87gPClFczOF360I9APCGlzUaRQwCA1nQ1BCeMlFAollArUhqLIfQoJFPpR/u0Bwj9gqLwooaoNATWZU/4hEUJL0I56QyhGo2isttFYeI75e7fx+3/8FZ5df4jRHvDOudM4smsawxFQXFpDYXEV420gImETBmi1mgz0jOrlTChWcqJBTIn0AUJSSQr2ErqoTxvV5sAZ2ooUXbfyZAoSuReeUm5MR2h0sQ8QIkQrKKAdFtCJi9xmohEAy+0Gbjy8i0bYxfD4BA4cOYpXX38Ts7MHUKkNYX2jjjCOURuqMSCs1qoI40iigwwqfuSA0IB3xsAVGyBZfdsyQjI2peCpfkBo0YG00vKBWU4/M98gSH2xv5qvM2stQmhV9LnKbmKCiAHSP38SCVTjxBkmZlD715NYrdC78tgBamQRUGRaZIhOu8ugcH29jrU1AYWUUyj7qoX79x/g/fffw4ULn2JpaQm7akWc3DONt04ewfEjezEzNYQgbGG108SjF/P47ccf47vHq+gOVfDaO6/j6CuHMHNgUiKEaAhtNFhHr9BAJyRQqPmEDAiLQoljGpIHCNX4k+lTYOtTRrcBCDP2tkixbGVONcX7cgXVPB9Ix9pEzPZHBW1+U00HvTNsBgrpsLz2Ej6pWE+VemCPsm9GrtnAuRtJjPIEiiog5CghvVoMALnGAwNCeV+o1lp4xt+ruTQ27Xu42djlfO9HAwgz00Bj6UzpnCnOKwRn6z0LCNutEJXSGOJWBctPN/BPf/0bXP74OpYfAGcOVPHq8aM4MDUJ1NcRtxoo9hQQUsICg3ahjIr6EvnhAKHldvrMBpO9fTJP1oksoc2AfUJkcG4ApRfberFlwE6szL5MgpOZIi9Cu5F1ui1AGHoOJZO1PsBJKqknKRD6jDmA3QA+S/Ccvr+++snd1R5I3mxtbNuK+4EihDxn6tSWe3HuCudkpDljGjLLcZllbqUVU+HEPkAoHno9zMsh3AGE257snQN/tCPg69wkgkCCWKvqacXRXpcMoQJHCQtREcViGYW4zLmEXGAmRQ8zAmaaPpQYn8nW/X4Dl83x0NLvvumilRO3Kp3vG0Us8JkLIsVy6LMYNVQLY1iaW8bio4d4fOM6vnj/A6w+eIG9tTL+6k9+jvFSjLC+ht7cAkorG5gOiyhSZc2gh3qjwXkHUUS9GxMClAhqtf2MLupyCIUaasVhJEJoQFAa1ttLUy2kSLcDhpp3oWreIol0NaOmip6w6KpRRqV4TFsBYScqolssog5gvdvFQn0dNx7eA8pFTO/Zg+OnTuOV136CqakZ7k250WggLhZQHaphYnIC5VoFURy5HpE0Hm4NuNGwUelfCSLA81ZI+iybrSG74uYmweAzpFSyR02Su/aSN71TfC9ASN9X6iCf107C+WVyF+zg4CqxQn1hWEVN7j1Kma4o13KLim7IGlfaF/f39vJ3M4/OelCNAVtFdj/JatF58R0zSgO167sIofNgJyZ8f6TSG2Wjk1JOYS/gyF+D6KNr6/xaX1tnMEhRwsXFRVy8eBG//e1v8eDBA5R7LeyfHMObp4/jzIn92LtrDIW4i/V2E4/mn+GfP/wQN56sIRodxtu/fAcHj+/D9OwERwjbQRONHuURGiCsoxu1GBSSg0WqKkt/TR8Q+vLFIoSK7cUg2Uaf1tz8QT+HzF9bXj/E5O1B87n5Pklkn6zjhCKX/R5D+QGbxH/fCoxtsWf7AKEYcoIH7adfvNS/RhYQStSZXWBehFD6fQooFBqp9ie0yK7eYgKk/Wv8kIDQjFZ/jLamjPq0xfzo/9aaNPWE3hR/P0Ao8yT9bvXVLaLdDFAtjyNqljF/fwX/8F9+hW8v3EdjDvjJ8XG8fvIY9k2Mo7m8iLjTRKnXQRwJnY+Ai4t4WZ476z6NDjqHkjpSHevAIm9qV2RsERfNT+kclVQ6Dol0kmJF4kyWn/ZP7AMDhZ7udlVW7cgkQmjOXokaehFCU9y6tUh2UD41y80+Z4McRI+VOOkM+GTpvPJAiQ4yQJheH/4Od0+YKTKU3XXZFbZtPedF/7depapZtwDxyUgnkWJZkTahNg5JFFVyCGXtdEnXUu765pTRQY3pdyij25vInaN+TCOQBoOJ2HMl1n1Q6FpQFBgAFgoCCDlKGFP1PSu2oBuRQZWarZ5kSZkag2gqmwyinGprQGi2uniGfXGvxocTun5fMfGMC3WDOzAh6hQRd0tYfraEuTt3cPfKFdz48mtUmm0cm96Dd3/yGtpLL4CNZZTXm6jW25igfMtCxDTRZouKUhCTUno5sfPT5SdoyX2NxHDVPC09ygQabuSuQM8vKEOtIExRcs6V9rfjXEFn6ST5DeplFVmo+RH2fVUfVlCG8gdbCDh/kKKDKJUZDC7VG3i2uozHL16gPD6KfQcP4dTZszhy/DhGRsYYoDaaDRRKRQwND2F8agKlchlhTC0rrCeYmB79zvV8YzMfEPoraHOD18bb//m99qfDZ+n7/GMBwj6F7PCRmWoeIGRQqFXjzOtKoFCBoeW1iEdB176ej+kzPBWhAMQsPDcgyD/VSWql/z1hkYB0caM61Sshb2eNWN6Rmo4JqEiBx7QCNw+vVS+mdgJcZEZbUXAF0nodlXIZjWYTt27exO/eew9Xr17FwtOnKPaA104fwE9fP4O3XzsFdBuYW3iBG3dv4ZOvLuHhYh2dcg2zhw/gzKsnsffAboxOD6M8XERcCTl/sNFb5TYUje46mr11NMlwLZdQKBaSUIq4/sUJY3Q1LxpoGN1AzsuvOzVuUkvOLYzU6fqjhp4s77tw+hxuB/VZd9l9lhtHyJzdDLK8fZl5z4u0CGgWW86cF/ynFveSi6Rgi4sSOn2g1FABhUlhGaH9KSCkKKIZ4qkhyuqHHwoQ6kPmzom0dpBia9kIsaZX+NTqvpHf2uXlntKbCnsvJXKy585ExVSrO/0u7eQpL66ETitCKR5BZy3E45vz+PVf/zfcvjSHcBV44+QevHrsKGbHRxQQtlCkbHWSXVrww6l2cxp4joqULvcrIHtzKs6aRLaZrJKUDZFXCe9BHtQV81K5R04ooYJKxNL9c+PgD2DCezE54PyG+gzO/tDolHjc9MSWOWMyRG7Ik83KrFBJ61da9eK6sh80Kpne4aLv/filu3vdUqnVn6HPbrZisz6izbRxH611E4GYttk2l5w8owb0TBN5CtVsCHPi2fNQGxNKb8lpTG/RQZp7yiHcKSrz8spr5xs/xhEwYdm3kbmYjHp7GRSSlCBvCjWqjxFSo/qYCswQIKS8Qqk4yt4zPtbviWMe9fQImf2RvXZKWOUNqgrtdOiov0CBmRBCk6S/DCrRH1ZRT+/NCjI4z6L0XyRAWOjEKHQLeHTrPu5cvopbX3+DF/ceYN/wGM7M7sfZQwex8fwJsL6CoXYPQ60eRjTPqE2FDjpStp68f6aOJOKXGDjm9SOlxTKdCsu4VhCWQyjPSN9lQhT/rgYp6y0vl1AVlwhLVYOqcJwBa5VORSVyhVHi1VPfQQKEzTBiQBiUK1httTG3vILHC4tYbbcxOTuLw8eO4fS5s5jZtRvlapWv02y3UKoUMTQyhLGJcRS4oIwCQvZwJtGq7ewXE+Y5Kyc3hyfvnFlTb6vr9kWUnaLOUXcDvJh9tvWgi2Y8snYYTR/bfoqvnOK3Qguu6p2GUMnDTsrNAKJvkZhBxQuKAiYu/Nc3rC4y6IChrVi5Tn6EUI0qM+D4TwOKftGDZCZ8JoJ+W2WMqevE5KQ9QRHCer3OlFEGhBsbqFSo5VOPcwnP//48Pv/8c1y/dh2dJnD6xAx+/uZZ/LufvY4ITTyZe4ar167h068u4f7zDtYBjEwM4dDRg9gzuwtTe8YxtWcCY9MjqI0XUaj1UO8SKFxHo7uGZreOqEjVc5MompsrM/KcIWdPpEB5G5TR/OVh4Mr/dECxktxr5H3fH9/+qwZ94Xj/etuovDmA5poYrnZN/97MQST7y4zzdFVCWU/+WpG/jBkii9uKy0hkh+w4zSFkgCjvWS63nMuLxHskVAH6Od3mvSHLo+huTRnNm2kbi80BYSpC6EdC9Dlk9DYHhT4gzB75/QCh2AYCCCME3RK67QLCHuUPtnHryn28/4+/x7ObS6h1gTdPncDpQ/uxZ2QInfVVRJ0mCj2qZ+3R+fyp1kcyx5sZ/8neszlKgJtFGA2AGIlBaMS0BrTRvW0FXUf2g2RK0tMyzQDhMUvJOXOw6ujroCaOQq0W7usJ+z3DNpHCR4lzLdkpGr3nrSgO3wTS6kOo3SKn1n3k8KbK4gHOd/+RBgFDPmtmwaRBp7euN7lOvpzrf/f7A0KPWGPSYsD9SCoGOyI2KyqzEyHc7qTtHPfjH4GBgJAEvAFBFjDkSZFcQgaFQYw4LCDmKKEAQooaRgQKHZnNixAqSPRHbEtAOGB4RS5tI0Ko3zfQZEaqCH7zwOUBQrozBYS9CKVuARWU8M2FL/HNhc9w8+tLKLU6eGXffpzZtx97hmpoLT1H1FhHrdPDSDdEtS1NkwkQyuVUcVrFtDxAyAGdNCCkKGBfhJDAYFdAoTlG7WfH+gtqX0O6tk8llaHTxvQGEHW+iFNPdFF6CSCM0VZAuFiv4/HzBTx4/hy9YgkHT57E6VdewckzZxgMxoUiV36k561UKwwIR8ZGOI+Sxlp6gwntx48AbLWD/liAMKPDk8s6ZaHIywNP5vdNFHO6z1Tq3jNKpx86prVp6q88UMgPbvekRi/3r6SuHqG0aCDDpd1Gp0f9b4nlbNRR2YHczoEqqfnhWF5Q1uFZLS9aBxrO4ncUiMrv/7qAkJcrNRFutV3TegKE9CqViryvVldX8Nlnn+P8+fP49NMv0GoCR49M46evncKfvvM6qoUAT+ae4tI33+CTz7/B7SfAaguojgBDwzHGJsYwvXcCs4f2YM+BGew5OIVd+yc5UtgOG2hSK4qggTbqTCvlNga+/eMZey7SpTLKGU2buc4HboLNAF3aAGN5xtfwLuQW2SCXW95NDYQJHtgYBDoG329fBNNtyDQIFFlp72XL1GcBoUEg85ok1UYTw19BoBchFLDo6xAfgdjvxioZ8KypSGaygf+ogDBDGU4A6CBTvK9zYVZEub/9CpKJfJPf8ij6pqsd2BAXp+p6AYPsQO5K4aV2I8LCw1Vc/uw6Lp7/EutPNzBdqeHtM2dxZPc0pmplRO0GwlYdUYe0jcg2FzVzU6JS2HKZVT5zRwYRDs75ZFhYqvwmETY7r+hWA4V6Xh1KHwjxpdkxm47+2zhlfYDubwnE6T+/Amr6fYfZlb0hz6EOCHVCpHxMulaFmqv63FFl7XKy96wIWL9tJTfWr0+TcfBXuvnFk/f643vJmtC9pFcYZNdtpetTMtWK8mxDbpqDO7UrcvRxnq9rE0BoUUIChNaHcCeH8GUmcefYH98IDAKEVqo/KRKgEUKtOEqRMyok46KEhRLiqMSAMNTIovHt/UaxvsGyXUCYr5K3BwhFx/ji3oSXCFDuM6jGiZrRKjYJEBL4jVBqF1Bux/jg1/+Cz97/APe+nce5I2N44+gxHJmcQLSxjqC+imKrjlonwAhilJpddDptBkhklH8fQMi+bZdHKDmEUlhG2k5IlFFe9rtrOK+eRHraBFDK+hTvpRg8rFg1ByQNCEMBhAWijFYwt7KCh3PPGRAGlQrOvfU23njrLRw/eQrtrkRAI+LjRwFXFh0arqE2XEMQRzzlHVbE/4qAMAO6nJ5RxcH1Li1K7MCYKVsdL27x4RmT2e2e64nMWb266bKAMzElCNwJkLP55LWqYDCkXNQwRG+jjuXlZaysr6JFzZ0NEJJpFkUoFgool8v8KhQo91eBoFKSZTHo/Vk0UvvhJZHC/zEAYZuAb6cjBWY2JI+Q5oKMZMrNvXbtGt577z38829/i5X1Dmb3TeKNM8cYEE4OlfHo8SN8/sVn+PLrW3i8ALQCYHyyhrX1NR6GykgRM3snMXtoNw4e34vDpw5gdKaGQi1EL26hEzdR76yg2VvVarnJ5Du6qAdmxLBWoMJLaxCI2kxnDAJYvgFm38/rT5h37gERxgx1OP1N3yrb7Dm2AoSZ+8lQRs1iNYcRm/TOmeFfV41fvWefUMfVRq2iqGtIrzmExPzSaqRSQdJ0iORY+TwxiRBuFhHNAHC1oP/ogNBTV86RlhuFfTnb4+UAYQZoupYxBgi5pbw6i8uIUMPachsPr8/hwu8u4vbluyg2AhzdtR/vnHsNu0arGI6BMuV2bqwhaDeliYgPCE1v67T7OtyJLAP1XsEUf5t5ok1yxkh26xrIxvmZRuwRJyRPWyNzGQSYLmBiEUIlznvA1Qe3TtZ7vge7RpLC0ZVUAHPY2txbAR0XIewHyUazT+U7psCpD+18TWM2gUfQ8JaSAUOB1/3orL+MX4LPX25FZmVDPxNj0PnMBsoCQnuyrPskG9nfRpXRHUD4B03mzpd/NCOwOSC07CCJbkmEUCOFBJaCCHFE1FHLJaSGtDFCjq6RwqSfUnXOeP0muNhgUoE3yH+dZ/a4gc0YWOb/yjNX0hTAtGFBURQOqnGQRHP8CHR1qeIX9V0sIlzrYu3xEt77+3/GtxcvYuN5C7984zjOzO7FdLGAxvM5DIU9lLstlFtd1Hoxiq0uOlzIoMeGui+wHbWTFY08vUUxO2SYiE5gAOhIT0oVZcqIfsZgUXMH/Ughn8+O01QFY6f4Ss6qQzJg1JYTFiFshxGaUQGtuIhuoYTHCwt4MDePJ4tLqE1O4vV3fo7X33wTBw8dQrtjzxlyz8XaUJWrjFaqZSCWJHl6rq0AYa4zMBXBy24r/xuDXYkszdXz6iiVnreUv0kGAL/IeNRm16bcGZtR8/QQcYH6bhJQI8BPINeKhsi99dv9/Ualy18ZCBKUykL9IDnvRfZPFISIYoq4UgP3DlZevMD9u/fw4NEDzD2fd+uN7oPAea1Ww9jYGKanqf3COKrVKkpxCSWid4cSufX/sfKnUtw/WIQw2dGy930Aob+rc8bPjaF5aXcoL6yLVlOoo+vra1haXgYBxaGhYTx58gSff/Y5fvPe+7hx9z7nr7528jD+7GevY/fEMB7cv4ePPjqPm7efoNUDhsZ34cDBo3j+/AXm5+YxvzSPqAxM7R7HnkMz2H9sL78m946hNl4CSm00eytoYAW9UJ0barQaPYzmiEF3KkLhgY4t6Hzp1Z01Y1Iz1UcNNIfT9hRPIo/8443Zsb1z5B016J7zcob12BSQkvdchDD3RvxrWLElBd48HwIIWYhSmxtXbEbTgFi+Gn3UnxuRYQnlMp2pNWhM9I4TfrfrpOTdZ0rl5Mkpbz4s1aLvsGwEeBCtYOvZsy2W1ZXujg1oeadKG/5kC/Bq11x7AoTGHqogDmpYmq/j5qX7eO9XH+H5vSVMlYfw2pHTePP0aYwUA5R6TZSCDoJWAzFFCJ3P1ousudYNaaeuo1U6AOnlyBmANMenyWRuuSTrgbg1PsYT10DinqNTsCPOqn97OcIiwTI0UgOOjCjVraAK2WwcP7fQvaegU5x+AgYTcGgsnkSn2Oq0/sIyTdKj2MlLvb4/l/6zuWXlrXVhgfSTjZNCVwYHfXlt3+i3uHg3auGyrVdj/hHmtN76+0bJTWdTyvfconLrS+xSljIia3h9DKSMytBJDqG1nXiGG7cv4tJ3/4LK6Bp6xefooY4uNqSCaETnRwAAIABJREFUVY/yGCpsKPcCou5QVavv4w3c+tF3jtgZgR9qBLL6R4SM2zJKGaX3JGom+YVESYu5FyHlElJvQgKIUUA5hgoG+XgRJEm55mQzuhSOzIMlKj75wNmK7q1+lZYPCO0LiYAwgEb0O6JZkiCOwpibwrOTjnohhQUU4xLazxu48+V1vP93/4xntx9ivAj8+Ztv4ujkBEa6baw/eYyJUgHVbhtBq4MiGe5tkSCcc2WRJw3IWEEZi0yKPpF7IACQVBQVWqiLEmp00MAeRQtJmYheTPIJ6dksKuj/LnQSr9KZKn46H/3KeYlMGQ2592ArKjAobMcF3J+bw8P5F1jYWMfM/gN44+c/x7lXX8OuPXvQNnDU63GbieGRIQaFVGVVGkpp/0NL5lB6WxqaewsgNYmDUtEzxmeOdSPjQmCQXh2XXydGO/m0lfREVVXrDSwvLePFixdYX1vjoiUUdeM+lHGE2vAwt9EgcFUqlXj5EDgxSC+KJW93JoDQV7uyvcwI8XdfQvukI6i4Af2jyHuBwCABuVYba4uL+Pbbb3Ht6re4c/c2nj17hpAjhBSNFoOGKJXDwyOYmprC3j17MDk5hYmxCeyansFwbRhRuQTEBYAivNYCJSI9JlRRHj8vX9fu3wya5K7lk35T1yq6+XNox2YjVWpsuDFM5pfmsNuh3K8eA8Bms4mN+gbPFeUUUgSUCs5cu/Yd3v/9hzj/0QWUKzWcPrYf/+6d13FgzxQe3L+Djz98H0+fLWFiehSzBw5h//6DWF5awZPHz3DnwUMsrKygG4UoDBdRmxrC0TNHcODELPYensbQZAnteAPNcA29oAkERAWnl3nrOUaurALyINC+VxNOe+FtGoR7KcGet9AsJ3o7J3Lh4PTBudVQ8wDMoGuk17EdJfZXMp/pM+pfnnNiMKU8e35dM1qZ0aJ6Se6gVonMFpXRSJEYjAb8DCzInMmsetTgviH3e+hmoiesvMx47h+//AqSibGdjowmo2iGbHIrOefuV5JpbZkznXa+9L7WtStERG/CVXdz6xUpukbtqKRXcYywV0aMITx7tISrX9zEb/72AzReAIenp/Hzc2/i7JGjKKGFqLWGIjqIe23ElFbhp3K6PeVJzLzIm+oyJvL7AMxmUFGffC7OAnvJWkkey0CWSGWSn16kzgG+BAj6oNCcrPxdl3KQ6FmXxG/XZGaO0jtT1FT1BOv13Xl1KpJV6d2H+1UtpgwgzGxw49kqcE3mOLu8/WWU6Lhkjcp59Vt54uh75BHyady50qB7sFRLcjTTlkL+LlFLNKWvcgBhIgKke5eWJ+Y+hFlAOL8DCLejc3aO+VGNQI7I183pKzaOU7gKnFI4hqijBRSiEoqcT1hETFE1BoTmNbQIo25HVuCDI4QDzGpH6fhDB9ZRvJRu1mmLsRnFBQaCnXaPm2JHUQHlYhUbj1bw+X/7GO/9zT+ht9TDKwdG8c6Z0zgyOoLRdgtrjx9hvBChQlGMTpfpfr5ZIfcrz87GrSowA4R0sL3nmsxrRDBFG9UKogwEU20nLGpo1UvF2JZ7UIFp0Qwrua4TTnflX6NNgJByAaMIraiIRkhN6UPcefKEo4P1Xg+HTpzE6++8g5OnTmNsYoJBLBnpZKyPT4xjbHyUAWEUSSVLk66uD+EgQJirRBJDMn/e8ylwRomiKC2/el2+H6aG0th0OmLOEHgPAiy+WMCNa9fx9Vdf4vGTJ1hYWMB6fQNBFDEgPHD4EEdEz716DpNTU4hLRXRaLfS0Gh3Pbs79OxqaASu2FT1Dx6EEM7sCpnsaqOMoJDViD0MUiiWerLUXi7h5/Tp+/atf4durVzD/bI5zCUeGR1Aulxj4UnsGiqTR9wlI7t61B3v37sWhg4dw7tVXMbt3lgFuMDoG1DfEO02AkgAhB/V9QJjkEubvWx8Qpq2DQQyEBDxn51f/zhgZ7PjoksOkg3a7g1azidXVVayurfFzRmGEe/fu48MPP8Vf//Xfo9MGjh7ahXd//gaOHNyNZ0/u4+JnH2NlZRWvvHIYx04cRqVU5cJRzY025hbXceveU9y6/xQPns9jsQHMHh/FsbMHceonR3Ho9D5EtS5a8QZ6YR1BUEcQNlIYj/oUUlsedphR9CO0tgcEDtXkfBl8NTCimLXATK5u5+Qqz/NohwPbY2znvCn4JxLPA4EerOmLTA+S51kgmcjR5GzichAWgh8RsMigSFaLvpCzjUBB2xWbkSqScgwXpSHniAF5NXpFTptZrGAvUw01/Xy6SyTk3vd4ecVoEuaMxmn7xi6JbNjs5+ls2Vf585VEfPpH3Bn9TobZeGYL6+ha45ORs5eEBfUgppZKMYJuhds03b/1FF9/8i1+83cXETWAc4cP4i9++i6O7Z1F1N4AGqsoBgQIBRTaUpf796uCy726CJv84b2nmtbQnZsrhnX2Zc0H1KiblzJh5/bHkoGXA2q0JpIRt7WQrIkkmqg3lfzQatBJ1M95hFNta+R5FCAq+BTGkBTKIbmncC95DrUpLGfQzahfedVfCRaJt11iLTUyY+3GIS8AnRE7fE/+tvOW1ctIDPuaTJ0H5PTXdES2/8zGfuKVnxWNmb3Aq5cLySTSZIsqo4Ma01uEcAcQDhLgO+//OEegT4e4zWKeZFMyAgil/KGCPIoSUsVRiqYRIIwol1AKzEgOHlXqNNqo/tSIWdojufnY5eU8fN/RNmFOgoF6mbVaUnmOACA9F9kEBAgp+kkUu5W7C/jw797HZ/90HsU68JPDM3jn1EkcGqpiqFHH+uNHGItC1LodtIiyRFFHot6laBiDAWEqQqhtJyxXUMwUAnoS9fN/pvMIDSQmhosBTmtsL17SjDfVy1GkCKEBwm5cYDBYR4S1The3Hj/G/OoagnIJr7z+Bs698QYOHTmCoeERrizaaDR4DCmCNj45hmq1olRZVdjmdZeM/zw7KfESq7JL5ncQKNRz5Vg6DhAqVYhOXijE2gsyQK/ZxOLzF3j66DHu37mLu7fv4OH9+3jy+AnTEelfXCqhMlTFwtISqsNDOHL8GH7xy3dx6tQpzOzdC1TKwMoq98QzMJhSSKnomhoxBgZTClf3mRYNoPYkQkuVojGkJOMw4r6fjZVV3Lx+Axc++hjnP/gAL57PIw5CTI9PoBjTnqO+fR2OoFEEk6iWtBCLxRKq5SqqtRoqtSqOHj+Gk6dP48ixYzyHhXKRqtVwbiL7cUJab9YI2fPeWIuJHPCbXfG+gs6q8cGAMGdX6/yyM0Wj0eR8WF1dw5oCQhqz+/fu46MPP8PfECBs9rBvdgqvvXoC05NDWJh/hNvXryAO2zh39hiOHduHWqWCYlRCt9XD0hrwfLmD+aUWbj5+hAvfXMJat4PqVIR9x3bjxGtHsffYLoztGUZ1hJ5mDUGwzrREl3rKTetLAgKYKUQRRIpMJ9TEzYzyfDO9z8LJF3uuVc52pKJVjdbelL7RpBOVeNvNIbid86aPSReSkRO/TEEpPVpP2i8D2ExO9WS0sfJaBhhPQ+n7AhSJMmiV5DcDhD7wsGezvZr3rP57BrzV+ZmhZ6fBbqJfbYz6K4p6rREMDPibKqfNgn83MlYJZDbda6K2HxB6xVqcYyKZA9HpyhYyQNgrIFRA+N3lO/ji/CWc/+frqAB488RJ/NWf/BkO796NoLUONFYQU4SQo4Ti9JJ7coR659RMAcQsfVO4iRm6r+uKyI9nzBiXm+frQTkiFS2kvyVXXEAZORH0RJkIoL2t1UHdven5VF5Zgr+LYqo4cIBPvbcJYyjJXZRj0rmMLv3D2ky4iU4XQkpym3XvuUI8Rp810JnImP5iMonNwCA5vag8P8z3gYBZmZI4AtxKc6mlskJNiqRuw6KyqdPlO4odIPTA4w4gfHnZvvON/4lHYBAg7NuAJC20YbvzaHKUMGaaKFFGqeIog0KOEkqLiqTBvZ93oJt7C2qB3Vvioxs8EdsVSWlAWOAKhhTZI0BIz8ItH/iClC8Z4sX1Z/jdf/lvuPrhNxgNgLdPHMJPTx7HbKmAysYKNp48xmgYokpFZIieSO0aXINxz5DIiRAyXHLRPKWMSlKfay+RBwYtqie9CI0yarE4jYLp4NEPKzqT5EWY+81840IZFUAYoVcooRFGWO0AC/U6bj18hMVGE9WxUfz8T/8Up149hz17Z1Esl4Re2Wpx3trMzAzGx0dRIrCUKZDNqt4AYc5kJW/5H2Z+9zWSfbQJIJR8QFFk5VKJPb/rq2t49vgJ7ty8hTs3buD2jZt48vARNtaoGUEPcVzglgblWpXB0/1HD9FGFxMzM3jj7Tfx+htv4OTJk6jOzACrq2h7gDDLrmJvs0Yckp8eMyYVIRQjkiOEulYI1FF/LgaEpQrmHz3GhY8v4De//jWuf3sNpSjC1NgE9s7sAlodBoAEItmrLFYnGzbtVoeBYrPTxlqjjtGJcezdv59BLlWLndm7G9WhIcTUJoTyPqN0LqFL+P3XAISeJeuDwrW1VQaFFCGkQjsUIfzkw8/wD3/7a7TqXQaChw/tQSFsY21pDisLT7FragTnzhzFsSOzGB2mfKcAvU4L680Ya40YK40Id+ee48KlK7h29w6WGkBhBDhwYhpHzh7G/pP7sPfABEqVDsK4jl7QAiinkAAgt7KRAvocleKGj0TI9q0Pm/ss0MtuiEESLx8gSnXT/mhUvrQUxxzL8FQvSm8HpiJU25Wsg0CSv7OteNPLKNRB8oAeQVIX1DR3P621gBIAXaNxARyWT6iRQtewXqKHPl/MAEVytwYI0/MgOZz+P5+W6xfHSZ0pRaVN8ppyKsZ6uU9uZfggM6VH8+ZL3rPvvhQgTFVqkXUjOl0dvgwIyZkaI2hXgHYRFy9cwWe//xrffPYM07UC3j7zGv7yZ7/EwV27GBD26gYIu4i0AjVdhu8vFQFM3nPP7aKBSXZcOv/Teu7JT3OCumhapnpo+rumT4VeyrrDVe62vMIsQEsDQst/4+txkr8WIlNaK6craOTPol/yM2H2OPDqchn1mqloqfYd9AChGgPijLbr8e8abdTxYMBrtNgcJkKSUSn0WX8MbU+Ijkp5vV9mU/cfazmb5n8kUeEBwrSTyvu62kD9J7SWNOk9l3Ut7QDCP2zadr79P9kIDAaEaTAjANFvkCYCwSqOUr4dedwpn5AAYRQQKJSom2xmMkSItidGkymlQeZGLhjczDbZJm99YIQwpEqMAgo5967TQ6vZwZNv7uOf/t+/x4NLD7CrAvz87Bm8ffwIZkKguLqIxtMnGAkCpowyIIwitPMMBAfMNFfZwJx5MTn3SxvTI5QIkTagT6KDGgm03EI9h0QUBdwJCBBB7VSjA47mvTTbSSisFolsUSETylMrlTg6uNzq4OnyCm4+esT9B8d378Jf/af/hOOnT2NyepLbH6yur/K9EuCa3jWD0ZERbk5PxRvE9auedg8QZhzm/caUPkfqgxTNTR/QwjOqOLIY0fpJWbP2pYVF3L97F99evoLrV67iwZ27WJifR7vRQrVcxvj4OIaHhlCm6FG5hKhYxL2HD7CysYa4Wsbho0fx+ptv4NWfvIYDhw+jS3mEnIP3/7P3nt2RXFe24M6ISJ8JD5RDec9iOXortaSWa5nV/eZ1f+n3ZeaPzZq15tPMeutNq2eeukWJRqKRRFbRlK9CeZRBwZv0btZxETcSCVMk1d1kA1wgUIk0ETdu3Hv22fvsE0mgw2Pm/Z2AgQsKJdzkTVUBm/4i141qFj2SYXvSbqFeZzQf+AHSmSxuX7uB3/3mLfzPf/pnLM/PY3zbduzZvhODuSIalQqadWEUyWGUWEFiRUnCXK3WGLgvVcqYX1nCYrnELODg2Ahee+MNHHv2BMb37EGxvx9BOgmPQaHWE1ooqYPLIaEj7YlWidXRwdNLRtdaXPXDleGm+4TYQfqm86IxI0D454/O47f/8jbq5SaK+SSGB/NYWZxGu7qEXBI4emgcJ47ux/492zE8kEWnVQZaZVRbadRaaZRbacys1HHzwQw+vXIdE5P3ML3UQaof2H10Gw48ewBHnt2H4TFKFnSQCOro+HV0vJqTIzO5bTRHu2L3mLwxkvi5i9tGgLAbkDwlIGSQbeZFsmbItNQc/F8KENqc39Qe2h26db/IcQaOLxS6ogkECiWAdt8xOyjsbdiw3noUqhuysEaymhrTIh/RDQiVuXDqxGPP01KBnj0L+e3cc9SxD8FfdD3kqQbq9Gf3Ito7VxCWK7hDtHlAqAycjp2pfcRcTvr0ekgBbapFDtBppFFdbuODdz/B+Q8v4NHtBg7tHMOLJ07j9bMvYs/oKLxGBZ1aCckEyfYNEMrRhfJK+UcIVcJr4DCEBrzCq6xrUqhUCK+fVvOHTJujlAm3wfjgkXQ4xhAaCxVmcKPaYatLFPASgT8BhFqfbeBMAR6LnM3JNDxvvQdtjTNAGZrbWC2kjlXXGPHn6+fEQHDYckUSo2acxkDXFEPh5HD26xjj2QWsY8uTzUtLMkd73KrbvMccDVc959rS1A7nu55/eHd0JYAliRD/JHPJXyvt5uY4egBCNye0VtuJLcnoptbwrSd940ZgFSB0zyD2R8t0anaZFzLJFnILCk9rCakvoZeGz99UVyNAkDPoWoguGcYeQXTXrtVj3Vl7fDcNCOVdzbLeagjJRIbOw9MaSJKSVss1TH52C//v//E/MDexiD2DAd48fRLPH9qPoXYDweIcatNTKKKjDCHQ8oMYILTsnyzGVlUWNZGPGELtQ0h94ggIaq9BNkVhN1HJeLk1f2ImYwyhmLcIQyHvEb431xxGYJA2DFsU6RUipErwcdPxI5VBJeFhvlrHw7l5BoRVJLBt9zh+8ouf49CxoxgYHuKAplyp8EZE5h4jI8MoFAvsNho2do4s5DboQ9iLCXAe07nI5yiZCO7JZ+dJDJi5iDIA1JlCNYDIZDB57ToufvEFPj13HrdvTODJw4eol8rIpTMYGRjE8MAg+vr6dAxlyhJAW1hewmKlhHqnjV17d+OZEyfw7KmTOHHihLSH0I05DLLcQ+baMQGEwpCuBQijIM8FhPWaAMIkAcJsDte+uIB/+f9+jV//6p/htzs4fugwdo2MobZUQrNSlecGAYNzajVBkmhiz2i4aNxq7SaWaxU8eDKFqbkZrFQr2H1gP04/dxYvvfIK10oW+4tcI0muqtzeQk9MxlbuWUk4uNutWdN3ARX9ZzQk0d/j9U7rZXq6bnkNHMrlMvi7QgZvCdy7fx/n/vQp3v3tH1BdqSMTdJBNAY8np5D1gQO7Mjhz4ggO79uJXWODGCgGaNbmgdYymkijFRRQRwalZoCFKvBgZhnX7tzDF9dv4M7jJaQGgW0HRnHk2QM4dHwPRnf0IVv00Par/E2Gch2/JT8VN9A1D5NosdNwwXMv4LMeIFwdVQlD2D2Ga40pPa6yUQdouK6vG/e823ib6wmC1s8Edb1ptM+s/jTLTnT12QyDZKt9cwGhgQxhCKG1hJGMlBghYQgFjHwVQEhv0z3G8esh2HgjQGhn3l1DaA6rG1yHcP/u8dk2jZw/RXXQJhmNA8KQHWxL7aAHMpFLg+pnCRC2qgGmHy7h3bc+wsWPb6GxAjz/zEk8/8wpnD50DNsHBuC3qP9gBUm/A5/Ml6wlkQOSIpmnLa9ysHEQ6ID1EIyFKdEwSWf9B02SKZdX12PDMM5a5iYQpE1JxJDRMUgdelSPKI6ksju7JRnGEEayzzArqwyhy7wpqLFjM7drx9xGp6UL3SJ5kT2qIDLO6qkrsja+58Qx16ZH5SM6uJqsjNYmF1hK2w5149Y4Qz5W966QuV0bEFoy3j2JCBBGCYDYvWFGOTqXxZww+lq1FYV/Ws0QRkcbvT7R6TRjK6oRzzIMazWm3wKEG28BW8/4Jo7AxoDQ3ZTcTVp/V9aP6gaTfor7ESZ9qSf0iCW0prWOM5nIMd3lZPXIxULMzcSLmwSErnCGgm9iAilYJnaQW034Inet15uYnprBrY+v4e3/+19Qvl/D8fE+/PCVl3B4dAh99QoDwsbsE64fzLUaaIIYNmIItYWF40JoQbmsM5btkzG0PkgC2gjIqWSU5H70zUCSFjjKqUYS0dCBlGWuCjaVGRRgaEwh1UWo5N9dQZVZY+dScttkhtDn3oMVeJitVHH3yRM2lWkFSew+uB8/+cUvsP/IYRT7+9hQplavMxBLZ9LKsOWRSif1gtpFjjZ0Wey7r7frZacbjG42gkcMMCmo1l4hUm+nbKoCQgJCSKX4xFvsHrqAKaoL+9OfcOGzz3HrxgRaJH9NpdGXzaGYy6EvX0AmoEbn9tk67p0WnszOYqVWgZ9O4uCxozh89AgOHzuKQ4cPszSW+kwywNaxtnPjYXbkogIIXTGODYR9pvwkyagwhEC9VmPlLQG7dCaH6xcu4u3f/BZv/c9fo7y4hN1kFjMyiizVDzbbHOaTvJSAsqQGCNP5DOy452bgoZkAFkrLmFtZwlK5jEqzgYHhQRw4fBinzp7B+O5xDI+NYGh4iB1kqW0KyYFdF9Mou+0APK2F6S2I7d7C9d5fd/GJ1p1Vq0MH0n6iUka1Qo6wTTx8+BAXPruC995+H9OPZtEsLyHRqqK2BOwcBs4c24MTh/ZidCCHoVwKQ30B/M4KAqyggQANL83ftUQG1U4G8+UWJp8s4Prdh7hy5zYeLi2j4gOD2wOcOH0MR04cwJ7DO5EsJNBIlNFABS2vBi/V0fat0r5Ermo3uPlygJDvknCiuetyz1BHn9ALKApijfCZreUGtHrepE+xvfWSPeoobBoU6rH0LLzU9YKUGD3fLwLUkj/StjehgYy1nmBvZe1dKH0KI71EVNMUsYSblYzamiXjGgfH0Yz49waEdCQ2vPH92AWEUTJLmEFpy5RoCxgMvCy8TgqdVkBeMbh/8wne/tcPcf2LR8h6Pn7w+g/wwolTODK+D3lKUDWrCNp1pAMaF9p5RGEh25KMOZtIOaArZAuNqTPQboCO114BLDIzzNWc/mDuotGcln0xWrviLLDJJKM6QtuvQ2WEbqy8p3NroDarJkJAyG8fmRlpRk7sy3VNIGMzYyEFPMrFYAZPgagAN01krGLzbMOJGDKu86PXtwTIyjmqg67DeIeAMLIjl6hEpUUuOx4ypT2lo9HaIuykk/BcZ3x5IYmCk4gNDl/juPja80yhFkNvsiRZ4ju+QHWvub2Xr0SnQ5U30VcECCUrJG0n6NttTL8FCJ9iN9h66jdoBDYPCJXGD3cR27DFedQncxkChF5KW1BkpI8f1REqS8imNMoShstzjxvcho8Ymk1/bQoQuh8m8jwChEw4cbuMJLeboO9GvYn7dx/gxh8v4YN/ege1x02cOTCCn735OnYVsshXSwwIW3PTDAazrQba1LIhQQwh9WaKlAeW3ZMsmwPMmMXj3KLzuAJCqukjq/12m7+ZHVQThbjTqLGEmg03QMjvyxdLSwsiVtLR4kRAUwFhmxjCdAZlJDBdqrChzL2paXi5LAOiH//8Z9hz8AByhTyDQXJ+pHGkdgz9A30oFPJIEyAMr10UnK3SdoQX1wBfHAzKHNHaCptunJCVTKXsBip9o2cSeOH2DB7Ky8uYejyFe3du48qli7h04QJLRJcXFjHY14+dY2MY6R9ANpVGikBTs41Go84Aj9o9VJt1lOs1PJmbQYsamY8M49TzZ7Hv4AHsGB/H2I5tKPQV4SeJDY0DwvCMu5nBnoDQzkFGh8GXAkJubaGS0VQ6g3s3buKPH3yA9976He5N3EI+meZzoG9iDJmDJ3ZUM8U8rxUMkmMqyUATyQANtFFHB3W0cf/xI5SqFa6ZPHHqWTacoe8jR49w38WAzHgCuofdIH/1TSvBUvxxu3uldNSdB5u+q512NfHXEHtK5jkECAkcUi/Ca5cn8P7v/4ib1+9geXoW1CGiLw0c3p3H2aMHsXtsEMVkAv0pH2ODKWT8EtKJErvqUnvsukftVnJoeHmUW0nMl9p4OFvC9fuTuHzvJu7MlVFqAuMHUjj8zGEcOXUQo7sHkezzgDQ1sK9wI/uE10HH0wC1ZwuCrwYIey2LvdsZOBF/7F5bCyRutg5x4+vX002TWeZNrunhxtTrWHX3iJnKdB+TE/CrBDRqSSFBvDUqZ+dRqyVk51GnV6FGrxHD5IJmBR+9zsmRuPdiXPld/p0ZwrVG1uq/+We4htHCK3X1nRb9TMFHBik/h0SbXJc9lBdbuH3tId751w9x68osRgp5/O1P/xYvnTqLfWM70alV0amX4LfqSCepbZUCOCHdnH0qXrcWk4x2M7cGJlVDw8MasrNc6abXOow4ujKS+gY6fUKGUFliF+QZODMUEiYbbO1zQSEbmrWkWbAa1DAY5L1CWLqwFQYDYKoZEVBMklX5DpsSO2DT5KrR/Da5qIDBFlj1pIBTkKaYJ1kuSWoII8YyOh/rhahxSng+xpTG2VI5bYlfBJj1SqJ0M7nOHsH7lDHy7vYR30ei7WO1EkLAYHei1a71xmtND4awWzK6BQg3Xu63nvFtGYF1AWHXScY2sXDDk02CwJ6AwrQCQpOOquOoOZNRS4pNSUZ7U/5rjvuXAITMmjBzRguN1kSodJQko5N3H+LGny7h/V+9jfrjFgPCv3njNYw7gLAzP4tMs4Zss871dwQG6actVCJxlM1O+gZGTJ7JO8MMF2+McUDYMEBIrGEICJUldJxHaWEVyai+RyjlsIVat3knnSZwUZlHBrMe2gSOMlmUOglMrZQwMfmAexBmBopsJvPDn/4Eu/buZXasXBO5KIGYdCaD/r4i9yIkQEjgLP61GjBEf3cBoWX/IzAomUfNGrLLLbXPa4NAAZ03AZZMNsdvRyYvy0tLmJiYwIULF3D9yhUGhdVyCYlWmwEguXIOFooopDLw6b0pE9vUQvtEgl1Tl8ormF9aRKVeQ36wH/sOHcTLb7yG7bvmKSOuAAAgAElEQVR2otDfx4xh/+AgktTqwU5E4sMIb/cAhPExMSOByAWQWiiYqUyrKbQuPUay0fnpGVy+cBF//P37OP/nT1BdWkHK95nppMAj4WzyBGwJWFLQSbWedGi2s/mpJFL5HHL9fXg8N4OpmRmWxg6NDGPfgf149tSzeOPNN7Bj504UCgWWj5Iklzdvxt8UzEnPQ/v6twaEBJZr5PJbrrB0lADhjWu38PEfz+Pi51cw93CeqptwZFcax3bvwMGdY8gl2igGwEg+g91jBaQ6JWT8CpDy0fA6qCc6qHlpNJNZ1BNZVFopLFUSuD87j5tPHuLao3u4cnsF1TZQHKLWFCM4cuYo9h7fg+FdRfi5JkqNBTabYdNiYkB6tXiw9A9HcpbJdu+X3uDZGMJvNiDc5M7Zc9zCFIO8ybqAMPocYXhcBtBAgjmOavNZa2bfMdYwWrNC8iKk1Jy5/28ACM0ASI5ok+Y8a4BqAwabBoTWioOdRRUQEkPIgDDP7GCj2sHKXAM3rz7A73/7J9y7sYidw/34x//lH/Hacy9ifGQbyvNzqJWWgEYFqYCSd5SUlaRVuHSF7F/k1ilSUUukOnJg5zZhdlCTTlECWtbjsKnPpuaLMZRR7aExZwa8ZPw00arHK5LR1TWEwpwZsDOG0FpbGOgzGb68L621YmgTvS6Sb0ZgzagxYydpTyRTMdoDeb3mtkjEMlI5hTL0xmqGklGtCTdHbkdaauctElRHPqtsIrPFNha9AKHlbC0usUDIsJ/VUcbGkt8w3ERN3iuJ4R6A0D531bLStVasseysIxk1hlAzR1sM4SZX7q2nfZNH4OsBhCTRIGaDagmlUT0Bw8AngxmRYrIrmdu8ecMawr88IFRRnQZlcnzEDhI4pH5nk/ce4vofL+H9f34b9akWzh4YwU9ffw3j+SzylRWkFueApTmk6gQIawwEG8oQ6rKmhd4KCE3WyQteVP8nmzzTlFoTJxskMYONFjGEIoYhWadITKU+0G1F0QsQmmY/lKvaOqsLdQwQag1hkySvfhKNZIoZwgsTE3i8UEL/tkGcfuF5fP9HP8T23eNIppJYqZT4/EjSSEYsfUUChFmuIeSseCzieFpAqIt/KEWxHY3qVzpoN6X/IQNCXz5/cWEBT6ancf/uPVy8dBETN25gZmoKnVYT+WwGxWwehVweGZ+kS020q3U0ylV0Gk2u62D5J4BKpYJSrYJao4Egm8b2PeM4dupZnH7+OQaDiSR543UwPDbKwDj8+hoAIY+bZl4NHPJ0abZRK1cwPTXFNZCffXwO1ZUSmtSofaWEdrOBZr2BFrvmaj0lgTarsyRA2G6jWq9hpVwGeSz2DQ0CgY9as4lStYxStcqMAPUoPHX6FF57/XUcPHSQpcB2MaXgXxqhW10hx+b/xgxhHBCWuH/kxNVbOPfxZ7jw2SUsPFpAfwp4/vhuHNw+itFsColqCQMpHyO5FEYKSeSDForJFrxsAp10Bw2/ye66NZ+YQmqhnUO1lcFcpYHpegl35qZx4cZN3JysYKECJPLA9gMFnHjpFA6f3Ivh8SLqWAb8BvzA3Ec1SWP3uKRsnG+5p602Rtikbz4gFMAm/wuXAf33pvfLnqAwTEHI3N6IcQwZBAnMRRIqgNBYQmZyTFbKElINpE1Gp7VdkfQ3zmCslsAbMytn/tUZwnAwZWZwjXQczsUZRx2jrwEQuqZYtMdzMrftMyvodUQy2qoC1VILc1Nldhg999ElLE4DR/buwv/2j/8rXjp5BkP5IsoLC2iUl9GpV6FCDsjCq0kR61Hs3gIa8AvucLggq4kPE59S78gQxYzsdD2W6+2CibWZo5iMs0sGylA81pdQGLFw7XOeH7JlKrUUUBhJRnku6ndsSdDG9NzuggGhAVNh9UI5qbJ8/Nn6LYCQGMIm9wWmfaDdJqOxFjyu1xTGVOoenRZU+nrpv6iMplMTaWCQ7pNQGmoZEl7KBBzLfWPvrUSb/dumZPg6B/B31WmanFe2FDtOXUuUTLBVQFBb1/2oEn15tCvR1n3rdjqN2EO9awjpI7Yko5teuLee+I0dga8OCMVYhr+5BYWwhFRDSLWE9Dv19DNAyBLS/yAMYU9ASM6oxPI12pi8/xDX/nRRGMLpNs7uH8HfvP4qxnMuIJxHul5FpiUMYQM+g8JwwXIYQgFxtuKIcQwzgtZLKTSH8PhvBARjgFAzw5ZNXRcQmhRVVzuRq0Z1hbZUWnPnVkdqCAkQknSumcpgulTG+atXML1cx8j4KF589RW8+b2/wtiuHQhSAVbIrZJbNQTcqqFIgDAngNAy2nH6rHvhjoI73vANEOt5Eu9s8kfehxNUz0atQSQTGsq4dLu/MTGB69eu4drVa8wQEkCkxpIDxQKSxGImk0j7SXi0cZaraJUrXGfodxLcz48AoTF8JAXNFfPoHxnGjr27sffIQezatxfk+UP9Jql3HxnrEDMap8q+GkNowQFlubm3ILG2rTYatTpaxIqVK1iaX8DEtetoUP1co4GV5SXUqlXUKlX+Se6knCHmAbJgS8ayWqthcXEBlXodmUIeHT+BRquFcq2G5dIKnkw/Qa1Rw/DICL7z3e/iueefx9GjRzA4OMSyYN+Xmk0LQCNlcDi7wrkf5mj5MHqDnI0Wzt4MG/i8a+SeSuC9tIJHj4ghvIk/f/QJrl25gercPHb0ZXD2yCGM9xeR77TgV0sYzqYYFGbadQykPQykfSSLAHItln3WgwSqHtDwk2gm8mggj1LHx7LXwZNaBbcfz+LSxAPceTiPxysd1JLAnuPbcOzsfhw5sxd9o2mkM2QkRIixqZI7CVa5RphPWKR4HGAy6JHaLL5S3yZAqIvMasObja66rU5rB+4c4Au9tOGbhTWEoXsoJd+cukKViJq0TgJfSvnEg9uIzY3cGNf88K9VMiqfYgFuNxgMQWdP51FjoKMjfRqG0AAhjYVnvQfb1IQ+ybWDQSKLRqWD0mINU5OL+PC9c5i4/BjUkeXk0ZP4b3//33DyyFHkvRRqy8to1Svw2w0kAw+0TRKLLkNFBlYC2kj2Hu1PCgqiDTUaCw1eIqDoSPetGa0BkVXgoFvhrgDFYbpiclG+AEyvKeg0pU8ECMP2DgYMY6YwDkvI7yWRQJgcUvBDZ241lDYfBTw6YFBrBFlSSmuxgi5a8w0QMhjkb9onm5HVHOdFHOmnMZjaIkNKTOzbQKgwmQJgI4AW3p0OILSWFuKH4ABPO9NQxRQBWQa6zjHZ/IwdCy+hsk66X5LaiccVsu31IBR0jN3XP0XbiRKqmMbE7fO4cP1dZPtL6KS2GtNvuPpuPeEbNwJrhendJyLrdJyKD+UZKhtlYxbPMZdJZsS9k/sSkk017QLExsW/uv8dbXqu4UjXptZ9gOvKRnXx5eyjfZo1ada+SsRg6nFSc/qpR9O48ckVvP0//hWlhw2c3juAn73xGvZTgFlaRnJuBonFeWQbNeRIMuonuV0DASrbwJ2EmGbRIr17aPRiWVAeYHFkpU2hEdYQ0magCxw1LedsnDqP6u9SeyBXktlEvajGEopcNZJ4hLV5fCW80GWUAGHDC1BPpTG1vIJzly9jttzGjn3b8PKbb+CVN17D2I7tCIghLK/w51GtmQHCbDaDZCoQ9shknqsyeLElOWrB4AQ9tKBzLR330WvyhkEBILVT4J56tToy6Qw/XiqVMTs7g0/Pf4pLly7ixo0bmJ2Z5fYLxTyZxuRRo2bttTrazRaSBLIaDaDZRNLzpUl5QLWjHstP87k8BoYGsW3HDm6lQe0ZqHdfOp9DpVYBOb/Sv/MENKl3HzlyxgIP+YfrLqoccHwCO9mYMPOvCQQCgqmkGN2Q9KdeFUBIAUm70cLs9DTazSbXcBIIrFYqDI5IPsngkEChA5pJwkv/0WMrKyuo1GqgukJmDCsVZg1rjTru3L2DB4+mQG0Znz25B2fPPocXXnwBR48ew9jYKHK5HB+TXBMBna4DqVsjtnrrttm5+SVyLUBIn0/S3kqlzP0IHz16hOtXJvDB7z/E/TuT8Gtl7BsdxtHxnRhOBUjXqsi2GxjOplHwOmisLKAvG6A/m0S64COZB4Is0EkTQ649ORMptL006n4S5VQSy0ECiw1g4u4TXLvzCJfuTOLmQ7AD6Z4jQzj98ikcPLEffSNpdJI1dKgtRaKGjlcHvCba7EBKRiYWpGtPNwaD1JLH+DR3RY5+t+W3p2S0J03lrtc25vH129YpdcLpcWHWA2UbXEcj9dc8tvVev/o4V+1HJG/fxHuHgXfIMEUsofAL6rqorKHI9Zw6whhDGI3YqqMPkx5uG4/V/R4lXnXHNQJt0ZrZe3+MzNbi10XW217Xu/djUdC9+nNErSL7JQM2TmAQhpZm9AnqO9gMmCFMeTnUKx0szq7g3sQU3vnNR5ibqmG4MICXz76Cn//o5zg0vgeptodmtYIEgcFEB8mUj4Qv/A6NdBTA07qv94GeorFS0Rlr3Zqtn8oCu8S6W3fIVywW5Mg72XP4T04phQBMq/1z7z/tLSgv0FIQBTaO1JX/ynLIqFZPkguOZDRUVOiebbJSOTIFUzpPY4BQwRmBKHULpc2ejtnAIK3xITAjQNhuaPLJUJkD7NSIhssm1HgmBKBax0h/s7VeDH7knMU1Xve6sPaxHSYjY8DTZXiN3TXzIGes3OvGoZrWGYbXr6fLqCQ++U9h0k3mvcle5SitWNXZhjfHEJqpzBNM3P4UF66bqcwsOqiiDbK6pgHMotOhXYSyG01Z7N0mF5vf97aeuTUC/+FHIA4I7QbTlhKhiygBwiR8hyEMiJXxyKaa2EHZVGJfG9imO+t+JK0K38AW7NWQMtwKbQEPd0G3cbC1xfClT6L2IiSzmVazg3uXbuG//+//F+5emMOx7R7+9nvfxfN79yC1MAs8foTk0iJytSoKzQazClUvQJVYrCj3JwXjYQ2EmLuEmxRn/qLsr9XFCEPYBtUQWgN6BoVsGpLgx6yVhPw9Mo+JMsm6b9nfdT3k/ZcOQOsn2b1UawhbCR91P0A9mcKj5RV8cukS2/DvPLgDr37nDbzwyssY3bGd2xowIEwkkEqlGBBSvRkDQu5/ZwX9bmZbyDT+S3i5wgqPVXNCAKGwQWT0QkEPtbdoNJpsJkKM5ML8Am5cv473338f9+7dxezMDIMi+soTeOl0MDczzUDI+vqNjowgCMgIJ4WR4WGMjoxK/8FMhr/pPPr6+zAwMMiSUHL+lDokgNpYZLIZlo4SO8iGK1ov2Z1YiQNCveYxcBzN2TDQ0zfhqtZA6wlp82+SQUEHCXLFbbdYLkvnU68TKKqi1WqiTqxZrcYsIP2bmTwd71AwZRliDUpp7lH94JOZaQaFDx89xP3J+7g/OckAfHBoCAcPHsBLL72E06dP4eCBg0iOjqEzP8+1mtValRlhmgPU8iJkuHhz7g7Xu8DNJla8DQFhucIA99HDR7h25Tree/v3mH48jaIHHBnfiZ19BfQnOsjUKsh12hhIBcihjUZlGelUAqkACFIdpPMBsoUk0rk0ggwZE9FyIEmYeuCjnEmhnEmjkczi0cwKbtydwufXb+PKnSWstIBMfwLb9uzG/uOHsOvIGIb39MHPtdD2V9DxV5BINtDx6bvOagmAnHhFgueZwsIZr1juTccpBITrJlhsUNcCchH4cIdf5l+vv305QLgqMaBZ+82/20bPJMmytXbY6Lm2Guuix7W9Ko8z6ag2IpdgXBhCWaO17tvY9jDgjPadOEC3xy3Z6GLWtWr/4uPe82wU8PViB3mfU3XFZgByuC9233+2L+k+KWs0xbQCTLj3IO3f1HewEcBrZ5BJFtCsAY8fzOLipzfwr//8Ofw28MzBQ/ibv/4ZXj4j9YMZ2v8ZdDSl1QQlR0iey/+Zt6uy5LH5LkF9PKx2oKFtJGE5hCw8LrCIrcuG3wwgOIwgj4vFCrzim1OnjqrKIs0p1OaH3I5OPYbW6XUzZIog5fhCF1D6lzsXFYgr6DIQybPQZelMisoGawI8SSbapNKBJtUPSs03z+WWAEIJSiIAyq8jsEfPV3mqHSMlRHgP4W+tR2RHVbkfaJxof7Z6dzs+AqKUpDRAahJUjlU0Ax4ykCZdNZM4x5RGZVMxiWooIXXmrZ2SXWMbvQhMKhNr+6oDKFXuu55klCZoL1MZYwi3AOEm9vCtp3xLR2A1IKT1IQKEFOBQmwlhCUleRnWEKZaP+j7ZVMuGIgFRSAdJTdI6md5I/aHPUnlV7E26teL6AS4GjMR8uiXy4iBA0H6K22hASkN+/MG1e/h//s//jit/nsSePuAnr5zBK1RXVasgNTeLYGEeuUoFhXqNa4+qQRJVPxlWqTArF+5ICQ7SuSzeWckiKZnUxDBAa4s0sUkykJAFJCAl9YXRtwJKXvwt0Wk97xSIxgChbAwsUTOWUQEhgUGSjRLDWUul8GhpBZ9cFkC469AOvPadN/H8yy9hdMc2ZgipMTiBIWKysrkcO4wSoDJAGMphQsGKSDlsHsWAq3PPROyiwBgeqrYU2xMwpC/a9Kanp3Hr5i1cu3IFly5dwsz0E6wsL6NWr/Hz6TgIpPheAv3FPgaQfYUC+gcHWPKaTKfR119EX18/H3cqnWJ2kABOECT59QJqEvwe1CCeahXpXAkUEjPK5ioMHFZ/hYDQ/ZNjOhN/hQSFYTxCfRbZFEaDFAJ3qjTkTbfTQoOSEI0Gg0N6jOYKyT/pcZOM8qadoM1b8rnCRYksi39LJNg4Z2llhSXAc3NzDA4fT03hzp07mJuf5xzF0SNHcObMaZw+dQbPnHgWtUqFwSht+GHPQ23BoRNszVUw6ne28UK5LiCs11AtV7G8vIxHDx/j+uVrePd372L2ySwGkj6O792NkUwKfZ02csTit1soBh4DwnarBjLUTfhteF4bvk+shYdsLom+fmqdQmwxTdcW6n4CK8QQppKoJJKoNH3Mlxp4MFvChRv3MTE5i9nlOppeEuOHDmDfmT04cHYfhsaz8NIlNBKzKDfnkMy1gSQBQlIQkOVNCol2BAipnMpCXQF/cWgQmspsPGzrPCP2Cc4y3Ktme/VzN/vRBght/bXz2Qi6bfb9+a5kQLixZDS+T+hN5NQTWkAeb09hkuvudgJddJPTRNtd74SNiB+bGCL3Wit6g3Qbi43HTl4fgcLNj2KvZ/J6az1TE9Sh1gAh7ZUEBJPoNJLw22lkgiIDwsm7U/js4yt45zdXkU8BZ46fwS9//EucOnYS2weGkU748BhQ0MZK/R4jR3/1wWQ5frz9hTNberRwiZ4rSVJZPM310oCPxRnRe8kaa/+OatnsZpD7jJ7VBQjDS68716oMoI6mgp8wSWu7Qwgcozo9wWlWs6oyZU0nx3oYhqY1+tquOkAGhC0ylInqB8XBk8AeXcNI/iygT01iWi02oSEVCgUQnNtktq+JFu0jzYYARkpIuqym7ovGuvE5aP9EAoTWAiOUmXI7DT0GB8TKoYhk1JhOw8LyU14T6wfp0L2menJTPpx7CuWtZobjxlzRtU90OvWuhIGr5F2r7cQWIPxqS8zWq78NI7AuILTWEsqyUYP3UDoa6O9q2MIyUwt9WC3yHwsQkrS13RY515Nbj/Hbf3oLn/7hM5C1xmsnDuCNY8cwnvTQVy4BczNIrawgUy2jTixbkiRmgW2huhVEoDByU1N5Q6jXt+yxAwjVYZQkimIkIwzhpgGhbZDKQopiYg1ASHJCAoQkFyVjDWMIL1/CYg3YdXAnXv0uAcIXMbJ9G5vKhIAwlWIpITFrVGfGgDCMcXh5jkwQNgSEbmpAW0qw0QqdtxTNE6gmVujPf/ozzp8/zwzh3OwMyyYpm0mumEkFdPl8HmOjI9g2Noax0VEMDQ1zz0Q/8LmlQjqTYhkq1UESI5fJZPnYyYCFPouyrtTXj+Sp2VyWz5Nf71PPSl/ZwW4DHQ1BzWX0KQBh7KkmA9PNlwED9Zy0BkmcxZVjtJYmLIBjiY82adb3YGdQluFGgJCBoeezBLbRanKT90q1ysBwcXERFy9dwrXr1/DgwQMUigUGhWfPnMVrr77GwSfVE9KYBdTSQsFLJNFxDCC6Fr+vBRA2mywbJpns8hIBwke4poBwfnoWg6kkTuzfi4HAQ1+7zZJuAoQFH8glKOXSQsJrAx4Z8FAg1uC+aKmMj/7+HHL5DNJpn50QmwQIAx9LvocV6kGSKqCTzKHcTuLGvSl8evU2rt66j4fTHeRHA+w5tQfPvPoM9j2zC4UhoOUvYbEyhWSug0SKGn6QoohAodRTuwyhibC+NYDQMvOag/ty9YS9dk8XAG0EXN2Qz+o31QBDnUVNCiegUDirsCaM2RmTyrnibwUGUSGtRp26+H1NgFCGrvcaI2dui63+SybPlw45ugGhFicwQ2iAEI0kvHYaaS+PWqWNu7cesqHMn9+/jaFiFi+cfAG/+PEvcezAEQwX+pHsJODz3iO9Hym7xeQLS1LV4ofWKne+OGcQMYTRtY6tI7o/ynlH8MBNxnYn4GwvZHwY05TGYUaYVHaHtUd5SjjiocwxqjOMJSWc+jr+7BAQ6pyjfcNq+xwQZuDKMr8hY6ZBBSlHWDbK7KACoTbVEEZgjl4jmE/ZQTKta9TFadv8fQwQkjKHACEblanJjY2to5SVXod0j7R43+Q+iCa7ViZU/h0BQjHN0ftK5a98zmFiO2I0w3OJGcxEIxqW5RjO5zkUAVQxxREXPjkGGXW+nJ1OrQsQGgkqF0YI7O4+hFuA8EuvLlsv/NaMQK8gRbKgwjZYnyKpw0sKIAyoSX1K2UKyqpZaQvmSrN5/KEDI2XuSKopRzuLDRXz2wWf48F/fAxYX8cyu7fj+6ZM40t+HYaobnJ5CYmkBwcoyarQypTNosmRUtgdXCihYTBkvk3hy5swWN9vYlSFkQNjhgD0EhJqvpWybAMO1GULt385vzgsiZ6fjgNDaToipDAFCqYE0QHjuymUs1TvYdXAcr3zndTz38ovMELJktLTCOIBAIAEvA4QEtiIHyqcHhJYZlPGynoMJ/kwvm0NjeRnXb9zAr371K3z0wYe4fes+n2M+F2BwoB+jo2PYtm0bin1FDAz0Y8f27ejv70N/Xz/yZKSiDdc9XwARMXzMpOlPA57Ul5BYt3QqzYAoOj/py8fN2i1Q61HY9WUYQnexCOuCFBCyTMdMiGy3IuCqrCnLdClhYHIip1aJZ5ZKs5kxVJbdS0h/QvoiV1WSx9KoV2t13Lt/D5eZfb2I+fk5jI6O4Pix43jt1deRyxJLmhYDIf2SekINNlxHwK4V8C8CCB8QILyK995+FwYInz2wD31+AsV2C/lmk41lcl6CAaFPzAeVeCggJAkbmcB4fgeplIdiMYtcgSTEKbQDD2Xfx4qXQKmdgJcuws/2o5MpYr7SxOfXbuHTy9dx8foUFmpA/17g6MvP4MSLR7Fr/xAyfcBybRqdZB3toCrkBFnt0xxSCT0xoQzQ3UqwbzBDaJdcuauvAE+6J0+vWrmnYcciQx8DDpHbY7eU1JXhO0yhRdWrdAEGRL5+QNgriODVJwb+HLC0kfvqOlFJL0DIOxdLRokhTCHRJHOuDIJEBuWlOm5dv8eA8NJnj7FzdBSvnH0Zv/jJL7B/1z70Z3Lwmm14zPJpXRzX0wrwJvdsIfhMAdQbzgowc85R43qBgOTapOOuElf+s8Mcdp+y7S+yUQt4c0Gd7tRdL4vTgi7sjl7rlnDw7msrpByna7giu3MomrWm8MZO0r9l13ZBYsScSU9eM6yJ1l7az0RRQ+oR6bMZU0jR69icpsVO1fRTeiQSKFdw16A6dHKuJnOaNmVJNUmiANDGTZ/PPRC1F6K1zTApqkhG9R4y6atmtkN5qSMdNedS/qkgMxw354qYKsqdGsLMCoCl4+HXMwBWwKkSLZWMdgPCboZwCxCus1Zs/ek/+QiszjsSEOQIR8MZkpVQ7ZM0eOfWE9SwPkghyawh1RKaGYDlN9U+vKtgmIY6rERTRYhkCt08s7tA29FFGcLoeO15tuxbHWFcMipyVnmMAGFtroHJaw/w7j//FqWHk9gz0Ie/fu4sjg0NYLhVR/3JYzTnZ5FYXkS92UKQyaDDNWdRbZwlpAT4dQFCzl7phsY7mwBsloyqqUxMMhoCwggMRottXDL6NICQAGeDJaMBM5wV38fD5RV8du0qlusd7Dy0G6+8+TpeePVljOwYY2ZoZWWZQUYICIsFBk9fDhDGt1bbPIi5S7BHOV0ToF4u4/PPP8dbb72Fc+fOYfL+faws15FOAUcOH8aB/fuwd+9e7Nm7BwMDA0inUtwgmBhDYgTp/Rhm2qYhl0RUNOFjEmAS00gbK8lD88p+cuN47sGnINJe3xWAyaU2AyFnjm4gGQ0Dacdpz2SrDKQYEJLZQ2TzbcYudGz0HbIZmvk2ttBqN8xAIUHAmN5I7fsrtSoDQpLLUm0kHf3S0hIePX7Epi1UnzLQP4DDhw5zAoBqMGksCDjz6dKYiOZIHfR6L5ZfGhBqgoDGI6yZrNTkGA0Q/u4dLM7OYTCdwol9e1AAUGg3kWNA2EbeB7KJDgLqEejpN4FDT6Rs9JMeT2cC5HJ03bMIshk0Uyk0U0m0khnUkESl5aHc9hAUBvBkqYyJ+w/x6eWr+GJiBuUUMHI4jWdeOI6Dx3dj2/gA/FwbjUQJLb+CNgXC3Lyegmy18iem8N8dENpkdq+bJam+3Mb3lwOE8WMU+ehmviLDlBAQmvtoaCZCzpeyh4RBrFtLaOYbq/wiuvair5Eh7HVm/xaAUHwxSHJIpF4ECNFIwWulESCD5fkKJq7eYUB489os9u3cjddffA2/+PHPsXv7OHJBCp1ag3u+0pookkwZ45jLqAPIuuOMOEOocYPLJoYMoX2GjJglYXtCTKdmTfbo6PrFwKCtO/KOsUthad/u3IDt+eGaG75WX8H7TeR0G2TRyC4AACAASURBVJr40GPGEGrN3mpAKIkKfpzfwmpFrM6ww/XfwowJI2stI5gho4M12SY7kzYZPFLQwVotlnHS4yQXJZawxUZmDNzYvVoAbrSfECsoxjPc+mJDyaiANAOz9L7yegW2yuLZfizAlfYqSWbbrmpDKm00TOYs4yrJA2UruaZR2UkNprh0R0DwlmR0M8vm1nO2RiA2ArwCmSuJU9+iYJBBGgNBBYRciycsoU+AkGsJCSBSawpikFxDAGUYY6YG1oi01xJsgNAFee7RqhygZwY3jODD/oNuDaGAQQKFAgix4qM0VcEffv0eJi9fRKpaxo9ffhEnto1gjNwI56bRILfR0hIvahSQ81rk2B5zlpKbyMfMzHRBlIbykakD9cIThrDJNYQdtLTu0DY3Wu7oNfS4qCy0Kb2BGkcub/scSzS0fsWAhYAgAfPdDGHJI0C4zH0Ilxot7Ny/Gy+/+SqDwuHtYywXpECcJIipdJrrBwuFIoMEk1IKptkMQ7g6zyr1BkAylQZSKXYEXZybx5UrV/DhBx/g3Xfew+SDSW4nMTIyggP797OkcdfOnfzv4RFpk0ADVK1Ww03E6umiPokyV0wyJNLRQI1SqGWKx7WCVF9oAJHrIHW6SYLe5Fzd6YfVuqJ4ONE7zONH7S3DoEc2asWuYY2P1ViIK6tY8bvyJxcMytWQSWi9piWykLCdTGno9SynpXGgse902LV0aXlJJMJIhC0oRCoqZgb0mQQGBRBKUNb7y/phbW59jdUQhqBdZLH0uSQbXVpcwoPJB7h66TJ+//a7KM0vYjiTxrE948i2W8hRH0oChOgg54lk1Kdv3wAh/dTAlxnDNvyAmEKSFAfwU0mk+/oR5ApoJdOotj2UW0Clk0BmYBgVJDC1uITrd+7h40sXcXuxjlIa2H6wD0efPYjDzxzArv3bUG0voZFYQSshBjNtj3qE2ZppFZ4aujpzzB0puVQbz6K1R9cSYbF3DYmX1eHu6hTg5q6cheCuF+FmX7ne0a82ZhGWPrRNWnPeyR/cPUPAYRTguq0ALFi3RuUKEK1dgCsxjF0PTTj26KH4ZWsI1xqNvzQgZDGnAkIaN6odNIYQ9RS8Roqb0z+enMGVixP44vw1LM7UceLIGXzn5Tfwo7/6a2wbGgU9i9r7sOQ9BISSEBHgTXPa6Sm5nhyTL6ElkvWl+pjtsyHoNOawR6LZxtTWyrhk1OaJ7g3uvIlJS21GmQwxfqVCUOhIWO2twncOlRQ6v3R9NkMb2ULtb1Gfv9DYhv/kAEJ9rtXwyvsQQ2ZgTfshhuyctacg4xiKPKQnKrvskkOptbJoUE2htbEQwBW2lmB5qrwPG8oogGNDG5OMhv0YtR7QMZ4JAaG1SuKgRllbB9RJv8doPPhXZR2jGkO5dlykoqxkTK7KxyYOrXSsa7SdMJZwq4bwqy/ZW+/wrRsBXbRCGKZW8/HaBWIKhV1jYMiyUTFoIddRZgl9MvkQUMg931g+4ZoDaDZabdijvk/x4CViCDXbpatsmK2Lbfzh0u8EAwKC5P17MIQhIPSRrGbhlZL45J0/48JH72P69k388KXncWbvLozn0/BWFlFfmIVXWREXtSY1Odeef1zvZwGChCKRhJ0WXclAm+xTAnMBowIIO+w0SpJAe52IbqSHIS+kTt+iqIhdc9/h+imfwXhe9zozlSFpLANQbkxPDKFIRlc8D49WVnDp9i0s1hrYvncXXnz9Vbzxve8wIKTrR4BQGMIU8vkCO3UScGJ3TJYv2sa6UQ1hDF7xBTMZLc0Xut7UO+/K1at4++138Om587h16zYv6vv27sXpUyfZBZPqBMkUhsAqARORzDTDYnbRJ4MBq3wL02dBIp0TuaXS+VBdIQNKPTQLI8VRlK6dyYAMvOnsc+LnrxK2d68h4QhxVBlxG92BjeyX0Scbe2ihSwQ0BUCy27nC5VjmlSWxNI4yVsQiNmo1dnhlwM8JHbv/NCBR04y1QYsmakJDgo1XynUBYavJcqaFhQXcv3sfl7+4iPffeRe1lRJGc1kcGd+FVKOObLOBfKsVAsIsVe+xkQzFoeReK6ygsYNkMMO/U/DqSZ+0geEx5IsDfH/UEtKapUGguVBEk+TTzSZmlpbwxa0JfHrvDq5O1dHMAAeOjuD086fw3CunGQwSS9hMlNHyamj7VTWYIUWBiEXtlpGERTcYk3v4q32tvtfcFTL+3ms/d7PHwOfk1IZt9nW9n7cW8NuMZLRH8tCMQxQkuvWvzGA5zs2SWOEVPGJGbJ/pBdC/VYCQTGAowKa6QZKKpoF6EgkChe0UJq7dxYXPruLKhUlk/Cxefu47+O6rb+K1F17BYL4PPildyjVxDrBMlIFByaiFSam1akxj0z5MkjmzxB3v7uuxDiCMXDfjq7UxxN3zcDVw3EgP0R1/uCZz0Zy0Ug57N2a5LFfHeNOsdyLwxyMXvoUm+tQNW5YP2dvoP3EMlZYQzBoy6FI5pdYcsvkrm81RMpw2Bq1FpLrEumtWIw68IQhzACHXMZK0lAGgmssoE2sMILewoONQYxsBkwQ4KUGmbJ8CXWESBWyqjCcyt1EgLIBSQakyoCxPDuslFVArK2rjQGOxBQi/2oq89er/jCMQZrFU/26Bi5p9SBhDAY3JLTXrrfWCDAjpOxBAyM6PzKRJCESv4wBT5ZIG1qSBfa/Mr7s9OEFpCAxdoOhesDCs3zQgzDb6UOgM4Px753H+D+/g9oXP8fyRg3jxyH4cHhlAUCuhuTwPlJeBWhV+owGfFjxlCGUDMZmoyxCK46hI3dXpzAGELNknFpCKvrXOUM5KqjA2BoTWg0cAwlMBQt9HyQ/wuFTCpdu3MV+uYnT3DpaLvvn972Jk53YEzBAuM/Byawip/cBXBYTh1WNn0Tbm5+YxcXMC73/wAT744EPMz82hWChi/779eOaZ4ywV3bljB5u/cFNjNc+hDYnMX6j2T+SiAgLpi9k0fa5tnswesmuoNKn3uc+ZwkUNXCwgF2CtYN8lzHW6bQwGo9duZklxQ3N+pQKGkCVQlk8dAxT/KXOsJyFBhY4uH6AgS96YuzLfWk2itaAyJhxecBxhtu4GUBToKZqRY+segSj4kSbsm0Q2vZ5L0mGq72y2+DrOzc7j9q1b+OLcp/jw3d+jWaliezGPo+PjCOo1BoS5VovdRXMJqSEMPFEhdwNCchylOkIChB4DQjnuYnEA+VwRLT9AK0jJz1QSXj6Huu9xMyr6vj83h88nJ/HnW7dw+wkwMAIcO3kMb37/NRSGUkhkGmhgGS2f5KNldGjNTJA8V+ZlKIm366lJDLtucUC4yTGMTbDeIC+8Wt1La0y10WstXX/2yvzc9NXWebvOe6o7bvwZmwWEXXMyosklcA7vAQ0gGfypC2JYg2WAMKoLC1F8bHhCeB8++s1kCJvosJxaGEIDhF4jDdSSaNV8XL9yCxc/u4qJq1PYPrwDb7zyA7zx0ms4dewE8qkMPFK5VOsOIFQ5fThEG1+/cFo6l3DV7DfgFxv6de4RBR2yPMZZvl6AsOeavmYJQPe94r561U2mNYK22+h6qm/BzJg7VxU0yQqungC8NsfrBMNkJ6uJIjkng6uw/6CZz1AgkmDTMlmfNdLgWkNpexT2nlV2zeIK7o1roC6Uf0odYth2wmUIuTeiAThi6qS1RQQII+fXsAdi2BbDWFKRkHLSRoEug112S5X6QQaF7oKp11ueJ+Y7G0hGpS/KlqnMZkKUref8pxkB1yBCNdwm04lYPAF2YgOuvQapCJ3bUNA3AUKfHSipYTjVKZlslAFhyNSplbhmquKAsNfiHvEbtjFLcXSv5fvpAWGuOYCBxAiufnIN5//wHq6c+xP2jw7iuUN7cXzXGIpeG+3SIlori2iXVpBs1pGijJvJRtVIRgJvWsCi6gRN0imDZS0HZPxo/WOnS/5WFjEEhMQQivRibYZwM4DQmDtrTC8MYc3zUEunMVWu4IuJCcysVDC0cxTPvfwC3vz+X2Hbrh1s8EL9/iggJ0YtlzNTma8uGbWrRAs2yQGvXrmKCxcu4PMLX2BmZob7Ax4/fhyHDx3Crp272DCGBqxeozYIHU44UN0fHWMyRfLPNIKkuGH6hASiEC361dCOAUA3QtZpJ0Y53XNw9ZyMz7zuIDSEmLbdd2ui11xWYmG1cxzREcgzQhlUGOTaM7Q+RftI8bZvxj0aD8WPViMrk+OxiU4k0+GAJASBUQGQHZp8qvuOGug8DSA0FUHXqJC8leZ/KkhiZnqW58jHH36EP/3hfaBWx86BfnYZDWo1pJklbCLX6SCXoBpCIEmkJy9XFGw14VE9n9YPklyUWEMChPx4B8ikssimckgkCdRl2Dyqk00B2TSqXgc1tFDttLDYauLGwjI+m3yM89fuolwHhsbyOPvSaTz73FH0jWbR9BbR9JbQCpbRQYCOFwFCGS5XNSH1VmLXHxIpTpZiA1DY/WfHlMOGNHbNNwUIN0532HvzDHoqQLhBhB2ThkbgdvV92es20uPWORuhT3k8MvQIIUJoAMLGM1ZraCyhtSWIvZ9+7reFIfSov7YwhMQG8ncrjWQ7D1STWFmo4vIX13Hp86u4f3sZRw8cxl9/92d47cWXcWD3PpCRb4J6yNK31r3JRI6+JTW2cXJjNQB0KwO7/voUVHovuajs373n+VrAcO14UBIM8uUmZKLH+a/hU+Rxm1bROmpPiI7AZJThc3gwHUDJSXuTaWqPQHMMtRiCnbsJRMkxMEPIe4TV9NHyQzJLfQKVshBAVNaRJZnGJoZMndUJCkATF1LOrkhfQ5aMynccEGpbDWP/wtpEApEKMNWUJgKEAu6YJeSeicJMil+7sztq3WYoaRXJ6EamMhTM0c1fRhXTmLh9Hheub7mM/qcBP1snunoE1gWE0erOTqNUH0jMnjaxZRkpWd6TfJTaASSTSKepx1uKgaJsBWo0o1LN3gyhs+DLDmI7r2zUauAhEKfD2aEeJ+IsypuTjOYaAyi0h/HgygNc+NOHuPDxRxjOBDixdweO7RzFSD6FTnmZQWFnZYklaulWw1TsYZ06HQ0XNitUZddQkn4q4xLGzjx2Ihml5xMgbNJCp15lEUMof7MaQivwtuSh9D+0QGcNhlB3ZZaMkqmM50nbiYBcRgkQlhkQkmlG//ZBnHnhObz5/e9h+/hOZNJp1IgRpT6E3Jg+x33+6Hc2lXGD16doO0FJAjt2arL+4P4k/vjHP3ILhNm5OYxtG2Mg+MyJEwwGyTSGFn96bqNe48+lOUbtIcgBk10zObCXFgl0bMRqmrOgC56kfMMMZ6KQlqeagsGw9rBHwNdzvvUKFmMgaeNASOaGRFAhtNPsJ5079SJ0bocw2y1BhumORK5F/RelxiZy9LPwg889jFksQSFyLgsxosBDsq9u3CVyMJMqWfjjBkP62JcAhN1jy3WLIIfbDKannuDC51/gw3ffw8fvfwC/0cT40CBOHjqIZL2GVL2OTKOJLNUQoiOAMCDTIAOELe5HyCCQGMKA+nG1GRD6Hq0lQNAJkCbX5HQGQT4HP5dDIp8GcilUE21UOnWUW3VUfA+Pmh6uL5Tx4ReXce/BIpptYOe+Ifz1z/4Kew5th5cro+HNo+Uvok3sIPU9jfXT0+SayXI5IBeWJhpvJ6JeY8/qHc7a67pf1KOtQTgZVqHKLqC/9qb5dIBQP2c9iZ/TtsaZrFpDuJnNe3VQLbG4zVNdo8PBM4dHJ7DVlhREHKi7x+rx+FYDwgyyiT60qwFmHi7gi/OXceXCNUxNNvDC6TP48fd+gZeefwHj23egWWswGCRDmVVmUqrQ2MxV6/WcOGCSZ8iUlXWp9/zvFd6sfibPhy5AGM6cTS7Z8U+y+eXef92fa2/sAMIQ360+Hj5VrRl0P0tMe2z91c9TwzRj5iSgEBMaaeWkLpyho7VJU9vMGoZgUUeZa7hJ5qnST3HylAb2kWuomtqoU6jVuzNg49fR51LLJFcy6tZJqsSVgSc9T35yuYbKXrnkJpS8qjmNAs6ozlLuaasp5L1fGdJNtp0wQPgEE7c/xYXr7yDbX0IntdWY/svevFuv+waPgAWKGmCGeCxcdWX1EUCoZiyOWYKwhuLYKIAwzWYhJMljBtFaURgg5Ne67qVmhOCuxOK0yFu5NtFtc6ArkMs2n2gTihwfBXDQpqGMZmj9roY4bW2h0faRrOfgVzNYeLCI659/iivnPkEOLewdHmSmcHt/AX69BlTLQHUFfrOCZLsWBu+uIZ0AwkgKLy0CJPPG4Tkn4MiK3pNG7CqZZJbQ6qzpNaRh0L+zfE/rBlbXEBogFFlg2BQ53JzjDGGDrKqpZUY2i2Uk2FTmyt27eLxQQnG0DyefO4vv/uD72DG+C9lshgEYyTQFEGYjQKjGOmEZlAEKjWajgncn96nyS5IV0/Whdg8ryytsIvPB++/jzt07zAy+8eYbOHToEIaHh5HNZLkfYb1WRS6bFcCnck/6KG7WzjUNTd4g6e90rNRuQrKmYpPdO9igAFllfCZ7UxmfnMYmgteY3M8+xQ1IbT6vF2HY5xjQkn9ThpbGkWQ2NE6huYx+jNmUcw2hHi7JZYv9RT1/kc0KCHSug4bGDMzD6Wp3laUz7GcECGOsYMx0x97dGeU1awjj4xDlfcxiOAr6CBDS+aeyecw+eoTz5z7F79/6LT754EMEzRZ2jwzjzOFDSDbqESDstBkMEkuYDDzKXQlDSPJQriVsMzDkGkIylvEIECqJ2Ogg6HhIZbLIFAtI5nLwCxkEhSyqXhuVVh3lZhWlTgeLyRymWgl8dOEarty4h4dP2mj6wC/+4Ts4/vxxDOzwUffn0AjmuXa340kNoUjmVSYfDigV9jSkmbcboDpmXmvtLC6uioeeq0GhAbfYe60ChO67WNC5fthtiYfVM3ytOd/rcSe6N0DYg+nc/A7bw7XEgQ+xGFtNZ0RSKLb7YSN7NexY+3O75nPYmH6Nc9z8Ceh++5dvO8HsYMgQppFop+G3MsgFg2iVAjy88wSffXwRVy9MYP5JA9974zv43nd+iLMnT2Pntu1o1mrMLumOLgyUnedXAITR2tCF22yx2yRos6TZqlkcOkR3wbqnMnRyAZ5u/CrTV61FVDTs3qz2GXpQ9C69AKpB3kgNZW28FABp4k9rKMJyAWbqwuoBiT8i1oyLyiWOUrm0GBiooaAMGA+K1QASuGK2UN1FTbYp7SKsjtBaY5DEUxhC+zagR/u07GNR8oWBoL43u57a5+j7slxVaxajmkjtsajHI4YEkgR1waCYq23oMrqeZHSGOjShjYpk7DpZdDpZXsjpxhGL3s3mJZ7y7t96+tYI/HuOgIFCl3mzAD9c4p2aP7NTd7QhBPJIKppKZZBKUjNwYQkZEHLTW5FLhi6fVpdo7IizaPL6xBhKAaE2AXfLCEguIKLVqK6MMlrUY416rhWK/UinsvyMRq0Nr+2jVeugUSGzig7qpQYSjQDF1AAe332MO5ev4ubFS1h6/Bh9no+dxT7s27YNfek0gkYTneYKhocyyKTa8BkYU122aN3Fv0B+crUlG3rogtlUOQ31yaZvfR3LQkkfrzWA7C7K7Qa0vpAlH+pSGrKBUZF7WL8Y1hAa6xMxRCJh9bgXFLWdaFHbgmwWi+0OHiwt4frkJB7Pl5AfKeDZM2fwgx/9CDt2jyOTTqFOgDAhgJAYOer7Jy6jxHCK66QxamFs6TBIwuVKnSBtQZQg8MnZEuBWBouLS1wbNjk5yQ6X+WKBwSD3GCwUGfxxsTxJPxIJBYTRtWZJrcpSeApwWwQyktFEgkoq4wBPtjupfTJ5aRRAG5jlTbrHUi8bvRMI6GdFUKYbGLqRy3rBcIJbmtCHNmt1ZgUJFLWaMocWFxZRrVX5k6nXIl0bclel59H1ILY0m8tyKw5qL0Gv6e/vZ9BM14mdVHM51Ctl1OsNJLldh9Zy0HVyJap64jZuAibkvCQei49C6A4XhrHRQhYNoSsaiwu+bQjdmEkAoYdUvoDZBw9x7pNzeO+tt/DxHz6A32ph78gIzh49jGSdAGEDmWYD2bawgzlaF4IEEgE3duQ6QpKGMpPst7iGkBhCAoP83enA77DGQUx2qPciGeukA+SG+uHnUuj4HuqdFlbaLawk01jwA1y++xifX76Pa7eeYGqlg1OvHcLhs8ex58QI+nZ6qCSm0Ww3eaylP1lSvnnuiespg0GvrqDQRssSZObU3BW0hhdi9ayLrlJ8rm0MCN1Ehn7emnM7Oh4BhJuyCnFOYp37IEITenLywOYko+44rcXOxAfPmoabW6MBwqh5vdrZ85LiXB9ehroBoayHq8H5l9vYw/rhmAxRjv/pxyN+T3IIzdlUA4SUNyFASDWBWSRbeVQWOrg38Rif/fky7t54hHatjZ//5Bd47aXXcfTwEYyNjKBVb/CGFdB+qCCj19XtiYfWAHW9Imxbd7pHcr1xMDBou0G3cEPTqbG3lH1sMzG+grM1Lu3qU+t+z9Wf0bOvbdddIyZcthBLMi7WkIUeCAFe1BPRnD5tDofvY6CQhSbRUfPb8P5K+48ZztBeHLWU4FYSDPK0qb2BPWX4RGYqzzGXUku68E8q4HPlpfp+3Caj2VAnVLdVhbKaViPIzxNGURRB6iisMip1Im3ERtqpQNJWv70ko8YQbgHCL7d0bb3q2zACkQubezbu5mOLIP0UG3VX5U9gjwxmkkGG67qSSWIJk/CoZyGxg12gkBi8qOF9/L0YXxE48oxYc4GhtH3wiD2rNfinSAappiyJRqvNgDCZyrDyoFptoLxURbPcQnWpitJCGZWlKqrLNbQabaSTGcxOzWLm/iM8uTuJpcdzyDSAoVQa2/oG0ZfOIk19xIIqxnYWURwIUMzl+Tvl+WhUqygtLqFRrYF6v6W8APlMBinfQ0BGJlTITY17GRDST0J8kvly6wdZ5aGsIjmQxiWjwi4aMyQiU9eRWqSDtsnx9qz1jSJD9dD0lSHMZLDQbuPB0jJuTD7Aw/kScoM5nDh9Gj/+2d9g5/g4Az9qR0BgggAh9aWjWj5if9nhs001WNLsXYIgk7xErJLk7aRWko6delT61GKCAWGDQeDMzDSWl1eYMSRWcmR0FH0qTRWnT2NIDYDq9k6bgEm7eshqHHs2BhYRKJR5FgFCcittc0G9Kxu1rdGeLTkHc0G0LdhlUexs11oJuu8V3dUVSXNtZDLJmxrXbzSa3CaC5D60eZfLFe4TSOa9xNZWqxXuE0ljSDUaxLxSXWUun+M9n95raHhI5EJsvuOjMDSIDgFJyuorGxrvpylmA2F9ixOIx5ggBxCukol1nb4EnuJuJ7GWNKmWq7i64sYeJ0BI9zQDwskIEFINYdBsY+/oMM4eOcKS0XSjwd8CCBOrACGBQq4VZECopjKJFoNBKjklIpHAICWXrLUH3z6Bh0wxj3Qxh2Qmw/0yK50WSskAK76HuzMruHhjBpcmZjExNYVgpIg9J4/i1HcOY/eJIZS8J2g0q8hSLSK/YQZoU0KE2ofUAa8BJGqAV5WfdvJhmBdvIeGOW/csiwLu7nmm4x4ba5WPhlkceo7O31gk2wMkdn1wdDetCtW79ob1dkg95lUxsnMuggi+2jYbk3naOWt9FCQutEBV1p2o3mlVHVqPuknak2Qt/IrHqWf5lwSEPNUY+FBSgiTLtDdlQkDoNwtYnKrh4rkbuHRuAgtTVQwU+/DTH/4ILz73PA7u34+hwUE06w1OiHKrKVNo21VylEddOCa8jt3q4XDGdQ1hNBZxqag83nu8RR2h76i11BtNoN5MXa9XSZug7jlpWLI3IFwbaFrvWdcJ2t5e1kltS9Q1YJzuDQ1pVErLW7FCRadMQpg526dMoaUqki6DFvq8iBEUQxgBgFE/QnMHpZ/qzsTxj3yOgEFh9ey1UqvKQJGlVSY/VbdTBxDSXsdgk01kpMVEmHi3VhXNJhp1ZRWNWVSDHh5/HofOFiDcaNJv/X1rBHqNwMaAUKI7A4JhlimU1xFACLgFBTGExBTS7z5SDAqZGdTWFdyfi+sRtc4wdCCVJTYEhIxrpHUCCVPCzZae1GihsrSMoKN1bpkM0sSyAAwIK5Uq5ucWsTC3iKW5JSxOL2J5dhmLs4tYml9Co0IsDC1GHdQrNdSXS6gtt9BaAdJNINcBKHyjd0yTDC0N9A8FGBopYmR4GNvHxtjhcoUbZ0+itLzMC1iGgvFiEQMEGjMkv0nBI0BI0hqqt2BHGdX1a+F3i4AgnyuBLWlFwX0ILTxXUxBhdUjPz12kBPTZZmeAkIgRHUTt2BMCwrYfoJ3JYqnd5sb0NyYnMTlbQnoghWdOncLPfvlL7BzfzYwTAULaa81llNinTCYlUsYWyfCEZSNQuB4glMS6PJdr/hQkNpoNNoohgEKZR2JSaDwJzNDh02e4czJ00XQ3+rA2SGU3MVpPNmABhBJcshsr/yfOmnwszRa3W7DgwmrnQuZDewCGgFHne2gfpBvy+nllF2La3WdSOZMWU3AmLGez2Ua1WkOtWkeNenyR/Jr7EEovQNqgqzUChSucTbX6XRpTYgqp3pPahBBwJ3BFozM8PMTPa7RaXJNJ9ZauSNRdE+TcLNiSMZM5Zc5uugr0Uuc5b7RZQBjGkBpjESCm65PO5THzgCSj5/Heb97Cn//wPvwmMYTDOMOAsM6mMplGAxkylUECpAkIqJSSRAksDyUgKD+JLZS2E20Gg4EnVlnSREfOkecFJ6MSSKR8pPI5ZAo5pHM5NL0EykGAkpfAdLmFm5MruHp7Hpfu3cNt6o94cAwv/uAUjr+0D618Ce1EE6kc1RHSTUproCREEswMGiAkhpAAoTG29KvbxzUa0F4Bs/tYbE12WKwIFsZZ3sg0zAWE7kxeP9HBd9WqthO95roz51dtPpsAhF/Llm0AMwLaYjBIAa2ovwwUWv9CYx26XSrdXqXh8mF7+AAAIABJREFU3P2GAkKST3Pw3M7CaxFDmEPQLODJ/WX84bcf48bFu/AaWRzcuw9/9eYbeO70KW4H1Ffs4/WbpjYZenFyyIxlQlNPmUs2oyxQj8Zs/bkd/TVezxzOJl3Xe08Pu5+inxtNo7XaUXS/ztrldAO/9QGhOxLxd+S9v4eMNc6sKietg2k5kl4pCHNwl8G3i+EmeBQwrn1ITnN5iVWktQWBQwGGBgilAbxJRkkNJSyi1AESKFRTmLa0nRBnUk3oKrtH/2bQSawfM5KSDKXPERNBqaeUn/TyljqjNtDkxKnWH3LpjEpi5TVbgHCjSb/1960R6DUCmwKEmuXnYNGp8xBwQgsWWf8TS5hCKp1FMkgjSKQZFAogDELZqAk+5b1UjurEIrJI0mbio9NJodMheCZSTQ6qmi2sUBDWN8DsFb3Dk6kpLCwuYnl5GbPTs2xIMT87j8pyGQ/vPsDy7BJqFaBBSXk6Ep9qz2hDA1IEfjwg1fGQbHbg18n/HuhQrNYAmsQ21oBcHhgYBAaG+rjWrVItY2p6Ck2K69ricFhIedg+MIAdQ0PY1j+INDEQ9J6tFgJiNLX/jhRrt0GAUDvxSF9CNZyRgF2hh2b7pI2AMoQhSxiZi2hMrdlLfW2CDGU8ECDkGsIO8GilxIDwztQS/IKH4ydP4pd/93fYtXsPM4RUu0cLOAE1YgiHhgaRyWTCHoDmyrkeIDQmis+DiVF1U9Q+gWyaQ+CYrjK7hNL8kMcIEMqXBhXWNJrP2Q1Uo99XO8pFo0FjSoxamwo2je3rCONWKBRjGlGpdTCQaUdhNaw6/yRtEUqMouzuWgyB+7gbBMvjtVpdme4U/z6/sIipx09w+/ZdcdqmeaIynsGBfgz09yOVTrJMtFgs8Pjdu3+X2UK6flT3wc6r1GLD95DOpJAnwJ1OotFsMuhfS+LG95hjKsNASYML11VSLMzX/toIEEZXRzkqfTOTjGZyeUw/fIRPPzmP9976rZrKtLDHaggZEDYcQIgQEDI9r+BP+mITU0gMIbUfIdm33KurAaGcbEtBoZcOkMpmkS0WEFBtbTqFquej1Eni4VwTN+4v4bObN/HF3Tuo53zsOr4NJ14+jD0ntqN/tA+NRBUttva3hJg4nopcj5hCFxDq4ubUG7qj2w0IVwNEYy50ijtywxAUukAxZM16AcLue2z1dTbmJjYHehiu2B0T/2nv928FCG22WT2nOLyabFTcXqPWLZExlRphbBA2fBMZQmlyREE8tSQgQEjf5DCawf2JWfzmV++xbHQwuw3PnT6JN159BaeefQa7uc48h2q5zDcuuYsbUWWBeyytYDL0LgDSzXqvyYKv4WTb2xla12vNmPbeE9a4mCHbFv/7ahWppgu7soAGWFa/e2/TGHuerZP2033cvUt4BjufGd138qCs0VHiIw7A3fvZnrPe4q2tWrhsRdk8qucLQWEjBInE+nHJjFOLS0AwobWE0ii+CxAyOIxaV8QAYaPJzzeGkPefWO2jGtf0kI9yxGTP3wKEG6xaW3/eGoE1RmDzgFCWnvjiY9owMpehPoRaSxhkkfQz8BMpbnwrDCGn7sMKwFB+KugvDGGkjpC1W+h0ckA7p01V5TnW/yjjJ3mRWpibw93bt3H/3j08fPAAczMzWF5cQr1SZRaxtNBiYJcM2E0emUySg+R0lpqUJ5FLp5HPpJELkmhXyEimibQXoFaqYmV+CXPzy6D9j6GYxhT5PpJBBhzrUW0XMQ6tRgO1pWUUggBjhSJ2Dg5jOFdAgcaEsqmtNjzWvkv2zABhk41SpK6Q3bVIWsrGIMqYhj/VIp0XX/07SyV0LzAnMd0ipBYzgZbnox0ESGRzWEECj1dKuP7gAW4+nKcoGkefOY6/+/u/x+59+8RltFpl2QgxdgQI2egl+/SAkBgvOjgCugREePhITssGM5Tt0z55Tu9A3tfUytrmZQS4ujO+Omk0AOjaymX81O21Xq8zILSnUkBB55dJpUPpkUhDo5oKN6Cg6ShnI2DQWELLLEdysY1Aof7d2bzpegd+gITvY2F+EfcfPMTNidv44otLmJ2Zx+LSIirVKgO/keEhjI6OMEjftWsX/05JEZJMU3BG1215aSm8XmQQtLS8hH4CkkODyOXFpEdqLulYZK6xaJQ2dnaDlYCA/kw1sQyqzMTGVoBNAMIIBAhYWTvoi5gEM5UhQPjkwUOc/+Q8fv/W7/DJBx+JqczwEE4fOsSGMgwIm01k2m2axuw2SjWEDAiJKWTJqABCYQjpd2MI6dal5hAJEC/NgYSSc8QQEigk6ahH7XSyGTac8fJ5dNIZVJHCXMXH5EwNl+8/wOd3buL+8iLqqRp2HhnD2TdPYt8z+5DId9D0yTjG5oQ4npLZDS9IzBTWlSHUoG09QOh4sLgBpKY5dF02QB+x0GFgaeZJuj5IYs8AocsiuL/33jQ4rOwVrPcEhXb+q3gVfXPncf7oTQStT72bKzPC40sfoZ4SzBCuBQiNOVz/wxgQdtXjPvXhOS/4y0tGo3QjzQFiBj3aY5s5VOcTuH11Cm//+gNM3ZvFaN8uvPjcGXz3jVdx8sRR7Nixg+uSKwwIO0hRuxaeQiLt6/6yNTQOUOJrwXqSaDc55b63yfjXHOeYmmQzV2P1sXcfswu8es7k1W+h6+van+8CQq32WPdguwFqeGeFnx0dWfy57l65XirP+Xj1KOBryG6l8i0OosIaWssIGauIIWS2MHQrFWmoyVat/l8a2ltLCXE2JeWWMZLWYsIYaJljkZNoKGVVd9PQmZXYwk6nGbscUQ2h3NS9+xBu1RBu5lbZes63fAR6uWjw6hdfOGyBjLgBCzokkvLIWZRrCUU2mvSzzBJ6CWIJiQGibKLm5fnfyhAyAnQyXSqRS3RSSLTzSLQL0t5CvCKAepNr94glnHnyhMHgo/v38fD+fUw9mEWjIooFwmuDBSAbJFBIZ1AsZNHfV2TjlHQmiUwug2wmjXwui3w2i7QfoFGuoFNrIpNMoV6uYXlhCdMzi5hfKGNufgVzy0uYWwK8FJAfAMZ2jeLI8aPo6ytyu4bH9+5h6t59ePU6RvN92D0yhtF8EcVkCimqJaRi/FYTCe5pyKIl+VYwSEG5AUGGHqFxmNbUhSyZjD0vqk4NoVbJ8YR1AWGHAEcuj1KCAGEZNx5M4sbkHFpp4NCxQ/gv//AP2HfwEI8D1alR1o6AWwgIc1n4vkhGN2IIJeBS8xaSxLbaqDuAkIAN7zFhQbgANapNJMBIX1bYHgazuhvHsr6x6Sn/IEDRbAjLyFhZZaMkDZXG6xoPskxQGDQCY9Lc3tfaSJMvyyaq4Z7ICvlNnQAyjBrk81fXETkbdLiMuGIfkoL68EiX3Eng7t27uHDxMi58cYW/JycfYW5+HpVqhQEfXY+BfmKoh7B79zi2b9+OXbt24uTJZ5HPUR1hm11ic7ksCATPzkzj3r27GBoZwq7xndi+fRuzi9S/kW5vuZ4RcCYDIHZxbTZ5bKj9CIMqHjg5F0sIucPv1tVYTG8bMq8X+g9XCuXGMPY7JQ5ofmVzeTyeJEB4jgHhpx/9EX4jAoQiGW1wH0IChCQbJVBIc9RLkiY0AoRcS0hmMtqwPtAG9rQSEVtIKxHPOtUccYcYmutsDurBSwXIFgrI9PUhmSug0vGx0kpjvuLh/uIyPr52DRfu3cODxRIK24BnXzmBIy8cweiBETRTDQajUrNFY22mMsQS0p0viZKw6mktQNQFBt3gcU1AKG8cXbcus7AQEIaRYzcQ7BnhhnNAJKPrgbxoBthdJz/dx3u83jnmr2fnNYApNfByAgb2IkBoQv2QIVRd/oZME8+bblOZL3/kf3FAqEkdqptt1loIUEDa74ffymNmsoSrn93De2/9ESuzdeweO4DXXn4e333zFRw7sp9LJkhaXa3QJktJVkqpWF4hmi/2mCu5tSsdzjJ9oPvf3SPXq1ZwM+Y6G1632AetAQi7DyaWdI3+2As8Rn9d+z6S5He8PnJN6UWPt9k8ILSLtEkwaAcfqmV4w1YDF639UxYwrE9Ukxkzm5GehArgzMlXJajWRN6MYcRVVMAgO5uqaYyT1WXwaODQ2mwwQGVAqG0r9HMSnQ7rgcIvC58YgTMcFM14vA/hFiD88svW1iv/s41ABAjdM5cVjWuzuFm9soRJYgizCDwymElzHh6Ui2eDGao7oJ/yOqEOhAZj8SkHoT58ApOtPvjtIpLENBJoohorqoG7fBW3rt3AzWvXcOPaNdRKTTTLknDvzwN9OWBoIItd28Ywvm0Mw/1FFHIZFPIZ4qw4AmSWMJNCjiznM2nWprfrTUIVKoMQ1oSSobfvPsHN249w6/4d3HmwAOp6WhwBDj5zCD/9xd9g34H9oPYYt29cx6//6Z9w78YjpFrAwe0CCsfyfeijmkLq30TGGRSIc1/YDthIhpvKCvrTKkEOm6wthXCDGjg6niYhm8jrvfaQ08vDQg4K+sn+ngBhNodSwuM+hDcePMD1yVk0AmDf4b34u//6X3Ho2DGuDyGGsFGvc90fgYzhkWHk8wQIfV6wNwUIFRyZNJEBr7JvtplLXWT0LYBQag1NUhuBkKifmmTjBezxps8TU3bVlZUSlpdLqFQqvJeQ4RABPnqcwbOz25KskjLcxH4S0KI5wE6qHbo2KsXVWJL6X6p7mQT11kEy7I21ESDko3aAkYHCBHw/gJci45EOPvn4E/zunffwycdf4M7th5ieWWD3XNvcSL5MX7ksMDIyjG1jYzh4YD9++tOfYnRkGIVCnllEAvNzszO4OTGBa9euYvuObTh0+AD279+LvoEigjTdj220GnWpTdVWKMSaUjKA6hcJgPK92AW8u+tloky0Bd4ODgkBeAQFVoFCJyDimk5qMp8v4DEzhOfwh7d+h/Mf/QkBAcKhIZziPoSrASGBwsAnVo/04AIIRTIqbqMRQ0jPoyWAGEJhCiWm12vIpsgeG1t1qJ4w8JHOZZHNF5HJF1BpAlUvi5qXQyWZwe8+PoePr03g9vQikn3A4O5h7DmzB8//8Hl0CmTsQ+sNyUPp3AwQmlBcBojuhfCrh9uh3Pux6RvOiQgQ6kAa4+4EdfxSBbxhHRS/sBsEWuDo/ly904V1t7GoKwxPwxVIfnEf745qewHK7gj5q+y00ZwM5R18SDailFAzgxmTjZpzoUrnNvh4uy5rh/1Pd/xfPyBUozEHgFEHYXICX14oIZXow2BxO9KJfty89AjnPryC937zR6RRwDOHzuB7330Vb77+IvaMj/I6SQk+qt+ityNZuizYWsOgpxqCP5vXXTXHLgjaCP/3BISq5lhvZJ8OEG7uGslsWi2XXx8Qrv3eNg6r8iqbO5zozuoFFr+uCekeS1iyIb0OI/dQayshtYIC9MzoQNc4rmuX2j920g5bTKijL/UvVIMZYRFFpmrtLAg08tjzR0VModQVivLK3FHXAISWedsChJucX1tP2xqBNUegNyCkjYDAoABCriUkg5mAGMKMAkKSG5LBTEqAYQgI1bG0rc3WzTXUDzjzmExkUVv2UF/20K51MPP4CcvIHt69j7sTt7AwPYul+XkszDTht4HRArB32wB2DA9h28gQRgb7MFDMYaiYQ5FkoikP2XTw/7P33j+SZWd24Hk2vEvvKjMrs7ztqi7T1b7ZdMPhzAgShMVCwC4gCPv/aLRaiYPVDwsstNJSoxFnySE59Gw221V3eZfeexvevBex+L57b8SLyIjMrOom2UNmNgLZFRnm2Xu/c8/5zuE+ItklJgYdadTCA43UypO5BfW9iTgLC9u7DrZ2Sljb3cTSxgrmVpeQKZcR6Qjh5Vdv4tylC+jp74Vl6Lj94Qd4ePcO5p7NwiwC/fEgBtu70Bdrg79M0tEKDAk6CRBy/AR/r6QDZeQGFYmy04OXsmrzriwBpRySGR75RyXj8q66uhTMpgChrmMtk8P40iKezW+gaAKDowP49j/7Zzh17rxwkCuVONqAPotiJwh4ENCwLAKEglESxWVzUxlPZVtlzFQqoHeOUtJE3nS5+sjTrUYgSQTN0/+rSEGeDHixQORi0mspSqFQLHDvHTmYUlxDyXHZlGVnZ4f78dbXNvDs2TM2a/H+hEMhdHV2or+vDwPHBlh+SeDQ9inGUJiMKLmoAIVUQCpeV8otpSmQEpR6999bEHt7bEQhIItV6bqbTKXxk5/+HL9+7ze4e+8Z5hc2UCwK11lVwBYcwSiTRUnAp4H2gc7PpYsX0dvTjXg8xs8RMNrZ3sbiwgI2NtZw+fJFXL16GcPHB0UvnSn6f4SEVIphyxUOhKdrn1hiugeFz4o6a6LMUz0d1bq6usPe4rueB1Iv8V6X6nr2sl3ksMrXXTiC9eUV3PnsDn7zk59zDqFRdBgQXhwdgVkoiP5Bx0WAHH7LZfjKIl/Q9JnQKI+QACH751AYfVlEUrBkVATTExAUD0kOSgmkYggJDDKFqOuwSFVArsM+P1zdhusLwfVFUPKF8GB2EbfHpnB37Bk2cg787UH0Xe7DtT+7Dl+3BX+gAt0kh1fqG6T7R7CC6tqor6UVA127UxqPWbNjKXo6vYDQe6XL88YnrOaSKMraKtT0vKEZSKyfFmqAsAWg2wNX+csbvq/+eqm7b160Qt4ze3nBaM1hsQ4Q8hKceKiFntpCVfUqbTkv/tMAhPUuv5SJS3N1ZjcPW48iGuhCpejH/Y/Hcfs3j3Dno3F0xXtw9fxNvPvOq7h54yK6OsLsPE0LRqrFg1hGNTHReN64WFQFZQcBwlZH17NQU39F1xYIm771kO6iLU9qiz/w2NdEKv0HBYQtDL6arCs97+62eL0aMyTgU2OIBIDq3lGL/EqWw/nA3IcoDGTIPKYaH8HzvwCE7FQqP0uZxpQpjoL/1gAIFSspgaOQmzr7SUaPGMIv6Co4+pg/8SNwICCkSYaLWyqo7So7aOp+GDqBQrJYoY6dWj4hm8rwQ/SOKekZc4dlE1uL29hZSiKXzGFxdg4LM/NYmpnD1loOFhmD2EDY50M0EGAHwlN9veiKRdAWjyAStOEzqOArwdIcWHoZPlODSYYTIGmcjkLRqWa/0Ta4JbI0LjLQoOKUnBmLjo18iRwDgyjARbqUx8TCDBa31pB2HHQd68bpC+dw6sJZjJ4YxebmGibGn+HxZ3exODEDqwR0BYIYbu9Guy+EAAFmWlyjrDlpFFN2hD6f1YhK7klgUUVSSCtvMRTTcVKS0foeQpEKVa01RcebJhlCfwBZ3cB6Nofx5SU8m19HwQD6j/fh63/2LZy+cAFdnR1cWGazGf5N0sP2jg5ECBDa1KMmNlCxDc1cRr0bIEpLUYxUS0+5aix+qdVD0TtJ14CKEiFQSD/KEZa+k/pXBIuoSeBSZDaQnGUZFBK7VSwinc5ibm6eH9Mzsxh7NoZ8XvRrqR/at87OTpw6eQKnT5/GyMhxdHd3Ihj0s6sq7a8ApUJSSLl1woxBsjzMLMl8RAnu9pWMyj48Pg5VQKjDtGyUSi6Wl1fx3e/+N7z33m85+HwzWUQZ1G8pt5mjKUTwiEz2ZFk0yZ5JskxgPhoJwzZN2JbJTG8mlYbPtvDWW2/gxo1r6OntxNb2GpxynqMqhoYGeX+Jkafz4fcHmCknQGiT6yvfkGK1txohoS6vPSvQXwAgJDt7XUMwGsPO2jru3b2H93/6C3z4y18zu96fSODiyHGYxBAWiwi4LktGffLBGM4WjjHMDjJLKNhBAr7CVEYAQh1lBoPKw5iLW6kqFK18FC4vHmR6ZFPWKo1rviAqwQgq/giKvhDW82Xcn1nEB/ce4unsIkq2idiZBM6/ewG957oQb7dg2DJiQlf5b+KLhIReLU/J+4EHgRcBhLUbvzYKqMJZshpfJCDco21T4ED+rrJwqsm5yYXTVHLajIP5PJOvui6VZFQ6T4jRUVzf7LgpFl5EMSr7tVu1U3g2R43JXxQh44Hv1f5e8XUvmkMojr+3V08r66iUNRQyLjOEAbMN2Z0KPvjFPXzy3kNMPtnByaFBvHHzXfzZN9/C5YujCIdFxASNDxzTQs7IEuSLNodmgFBtufwte4nV8maz5Yi6M30ECPe98FvWZF7y//PcOs3eW6cq8CweKfZQ5tzWFgNq8xfXO8oQhuWeBOBUbyIBxpJ0I5V1gXQ4JQaQXiuyFpXfQo0lpNgLAowqHuMQLqPNgumPJKNf9LVy9Hl/vEfgIEDoZQoNip3QbJaLCtmoAIX0bwUKBVNI4hXhMEksEbEThUKJi/ty3sHc40ksjs0iubGD1aVVbK9nkN0RrTedMWCgpwsjx4bQHW/DsXgUA9EIwqYGUsSZxOS4ORTpDU6WgSE9R8CQQiUqroUiBdaXBLtEgKRI4faFAgrFEvL0vOuiVLbhVHzwBdtghgOA38LS5jqmVsipcwO5MtA/0omzL13EjVdvItaeQDKbxNyzCdz/+DaWJmagJR30RyLoj7UjHggjoNuyQVsOYpQ751ZaAkLRcSh+RMEiAWFVMin71xtWLxsBYU43sJErYHJlGU/nVpAzgN7BHrz5lXfZbbS3twc+20Ymk+aalKIMqG8kTEDDtsRWqH4y3gTlotbMHlxxS4cAhCosnfpEqW9LN0XMBbF9nDlEsj+d3U45XN2tcI6hulZI4lgsOUiSy+z2NtbW1/H06RgmJ6cwOzuPjY1N7i301rDEfhEoPH36FM6ePYMzZ88wOEwkYohGQ9xbyiCCGEsCEVySCUAoZKM1Wali+whmtPppxhDS6+1QBE6+iImxCfyn//M/4f3ffIjJxSQKGuBoJO1U51w092s8KYpvoW2i/SiUhVOu36L7CYiEgvCRHNbvx9DgIL7y9lvMEgaCFp4+e4BMbgfxRBzXrr3MrCJJa+mHHAS557NYEG6k/OXKEa5e/KdYgoaSr3adqrrbww3xx+3TD0d9j3SeA/EEMhtbePjgId7/2S+YJUSuiP5EHBcIEBYKsEtF7iGkHEJfRTGEFWb1KjKQno1lJBi0bZK0ExikdE5iDSVDKIE6gX8GhAQKpFyUQCG5HvMihaaz2ZQ/FIEWisL1BZEzAnCDcUyt7+KjB2P46P4TbBVcoF9D99U+XHjrLPoGw7CDInewopdQIekoldJluTBWvWBkefy5AWHtCqyZb3yxgFD0fwuQUv+jwFcjy+h9Xv3Ny955t1ll3X6Rcyl9l3IZ3QsIxcBbg3Yq8HrvFuyVkX7RgLD+7NXnAR+md27vNu8FhNQgS+aPboE0OzFYlQg2ljL45Y8/we3fPMbqfAUvnT2Jr7/z5/jLb7+LU6f6YFkllubRoiD1GjMo5BtaGoE1AYRqWxoZNGEboNog9jnPR4Bw35vgDwkIPeFY1QUsvhcUU+hpkagNcbTwKyXZSvYp+wBF7ISQfipDOWIVRaahkIVWexKJbaRFdAkEWUbErxNS1kMAQm8w/Rompu/gwdgRIPwih9yjz/rjPQLeAX1PCaBYPo9slHoJyUzG0CwGgeLhh2H4GCjS32h1nB66RiH2Bi/QZtM57O4ksbW1g/xOGs8+uYuZe0+wvSqM+YI+oDMOdLd1oLutHX1d3RjsG0Bvog0xKogLeRhOERUnj4pbBMoF6JUi9EoBmltEmZ53inBLBkpFYpk0aUTi8CAkxhXq66OQe0cwhGUTZd0PBzYcQ0PZNlCxTawmtzGxOI/59SKCCWDo5BCu3HwZp86fQntvOwg+jT16iI/e+zVmH87AyABdQRtdkU50hDpgVgyxQkZgtOQK0xwV6yOHWHI7ZBt81T8oWzXU4jv3HlVzCMk8o/HsCIaQNIKaPwAChFuFImbW1/Fkbh4ZAB19nbjx2mu4eOUKBo8dY9BFgJCOB0UzkCSR8u3qAWGtFqQCWhSejdd/PSCUtYMc7KVM2PMWAQTJ7ETnnkpiaYn9y+fy/G/qteNeP1+AZaFrq+uoVN1WRdbg7PwcxiYmMD4xiSdPSXa5iJ2dFLtwcr+qZ3WTwGSJ2NvuKPr6ejE6MoJLly7gxOgw+vt60NnehkDAB8sgQKiBzEgIEIqgECnjVEHv6ncTR4DqYZF9iIIhVLEiOuxYHKVMDg8fPMJf/7t/j08/vcsOlkWdACGJQ2srrGzuIt3WlHSTcAyBeAaLFBdiGOju6EB/by+Gjw1i5PhxnD97Bl0d7Uilt/Hx7fexm9pgiexXv/ouOjo6WArGQMwf4PNDE7OIp+CVGvHwdoM1pUP2Zwirb5GAUPXNeUkiWpghBtgfTyC3uY3Hjx7jg1/8Cr/4wY+BXIEB4fmR4zAKBWYIyWU0UKl4GMIKNHIZ9QBCuvxJQkuAkKWikh1ko5kq80tMoljUoF5gdo+lAysZQjqtdG8SRxKKxmAEw3AtP9JlA24ghq0SMLO2gw8fPMX8VhKbvhTcbh0vf+M6jp/uQqSNsg1LAhCSuygHgqs8VnFn0LVVy0NrOMBN2uqqkMtjzd4IzvYHhOrV3u9qBHKt5jQFBg4DCBtf4/2+ve8XoKf+Wvr8M6tiB9WCjdoG0UMoPaTlvaZ6CJXQvfbttQUx73OqNenzbuXesVtJc8UnNy667X190y2Qzq91vbsMCDWUiwasShRaKYzF6S28/7O7eHh7CumtIi6duYJ3Xv86vvmN13FitAe2JXJjaTiqgkElA27BEHq3xyth9AJCNS803fY/MCBsBLJ8FlpJRvfdkebXRnVxzHMqWzHNLc92K8noC2zPoa7gam6ix8xAvrHqDK6c8Ro+UDmIV59mVZDwTyDwR/NO1YWUexGFgQ2zf6pnUQJJAoSCXRR9huTcToBQOt4eJoewlanMJirIo4yckANVaFIMsKSDVvMq3Aj+RQkCDnXIj150dAS+NEegef6NJEjEkjpct8IZhKZBBjIEtujmNJgdDPjDME3KEjThOmT3HxASUjaZMYCyAadQRiaZw/LCKhbmFjE7M4+N2UWk57aBLSBkAO1xoK/C/2v0AAAgAElEQVSrDUP9fejr7ECUTGL8PkSCAYQtAyG3DF+xwP155DpVdotwSkW4xTzKDsUOUENzUThSuRpPiORGymHwPOCoklfnkt8pl1Hih4Gy7kOBJDZkxEHFZSSEZDGPxc11LKyvoaSRyUwMI2eO4+brL+PYSC+CIQOZzBbu3/8Ejz65j6mHWfgdoN3W0Rs6hrg/zg75FTazKUHnnEKxDWo8FYCQbPC9Bixq9FVSMwm8VDSAyhvjGYT+pgtASJb5uokdx8VKcheP52axXSogFI/h4ssv49orr+DkyRMMAinPkQGh34+29nZEo2EOqq8WRHWzU62Xrr7E9ABCdWgloOW5SuGcag8XAUKSHQtASExtNpPD8soK1tfWsbubQjAQwkD/MYTDUY5oyOULyGZzSGey/P9jkxN4MjaGyekprG9uIZvLgfx66NH4o0Z0khPG41EMDg3i8sXzuHLpAk6OHkdfTxfHiQT9NveeWtS/KMGg6CWk/SZrEmkQI0FeXRHk2dFaVIUCg8Sc6jAsHza3dvDpvfv463//H/DwyRg2koBD+NXyca8fPcgohn7YBZTY62KBezA4yUC2ngVsEx2JNpw5eQKnRk/g5MgoBvv7EYtEUCrmMTc3hcdP7qJYyqC7pxuXL1/CsWPH0N7WhlAoyDJR/g63zE6kwlBGGQSIPavyOi2nxHp5Wv27auYoXBw0VDmO68IwDdiRGHJbO3jy+Al++7Nf4kd/9z1mCIc6O3DlzBlUMhnY5KbqllkyajNDSFI2aSQj5aJ0jgQgpHHHgGUSuBc9hUIyKlhC3gw2oJHFPRNKQitczYqnfdc1+AMh2IEQO8PmNQtlfxhZzcJaroiHs/P44OEjjO/mYfQBp29dwImLQ+gb7YIvoqOEHEoVUWdQTypdPbUYE2kd1aLWaATUjddzTW6vTpKUXlYBlvfceQ98ExDYWL03mY32WmvIq0Od1JY1U3NAWPs8CQY9uYmfbzIU+1rhhUsFNJWyQbKy1VxRyfdVpaI1ZUa1J8rTz60WawTbVVu4ab293uPerMQXz1WZQO86WxWIVO/Apmel7knPRVMldPmSM8htDEFfHOV8EFsrBXz83kMGg0tTOyhlgBtXX8XX3voGvvrVV9DZEYCfHXPFWWoq6vWcVrWFdbETjUoBej0vOO0DqP+AgLDV5ds0bqUJV+6d41pdDwfd083et+eqaTIOH3KpoOlmybKh5SXsjYGqTQhiI4QvgFrDrClZxN/EnF/dNvUE/1G2z3DerjCcqRrLeAAhuxbIWKqq1JQdRgWTqOQnBzCEFICsGMIM8ljHxPRneDD2SwRiGVTsI0D4+Qbco3f/MR+BxkZxta9Vy3FaOCGllk6uhMI0xqWIrQqtyPtgW8QM2sLJokLh2SEYhp8lU4W8i2yqgJ31FBZmlrE4u4z52UUszC5ie76CDhcYDADHOsI41tuJAXr0dKKnI879gXqlBK1cguEW4S9SULUDjRg3ckJzqB+QDFIKLEUVjcwyK4cjLAhtUfiq6F9jx04hwlMcEDuAlsrkOGixLI8AoaNrsELUT1jGdjaDtZ0tbGfTKJs62ntieO2daxg9M4B4lx9GoIi5pTE8uz+GT3+7iOwGEMwDXUYCPbF+BEwTBg2C1DtFskipXCLmi/vk2CWUykcxELJkQo2u1YuuBgiZaeC31qRGFQLd1Ntp+5Anx80ysF2kDLUZrKZT0Pw2Tp0/j1ffegvnz59nIxkChKTH9/n9DBaisQgDwqpGyNPjJMpAT+VSZTMaAKF3ez2TWD0oEMyhcr2kiYFknxPjE5iZnkOp6KCnuw/xWBv33aXSWezuJrG9u4NkOoOJmWlMz81hbWMbRUL1AguD0j749Hp+CAiSnNApAaGQyU6cBKReuf4yLp49jaFjfQwWIkE/IkEfAj5idKQDqUilFIBQgkI+LY1RLfJkKTCofD8EiNRR1nRQYNLK+iY+uXsPf/0fv4PHE/NI5wArYMG0Q7B9toiKkPmNTtnlSIliIc9yZ4pJcXLCWCkcsJk1v3D2LM6cOInRoSEkIlGUCnnO55yZmUA6sw2fX+P+SQKDw8NDbKzT3p7gQHuu0SrUd0fgnPZKGC95fw6zPirOqzdiw9sZV8siU5/LdWq5DJ0AIcU77CYx9mwCH//qPXz/u/8dpWSKewivnD0LPZ9nU5kgRU4wIHTZWIYAIT8kQ8iXJQNCwRJaFsWMVBgUEtPr7SFknyI+h7JqkbmEhLYJS1A+IbnWWJYNnx2Az/KhTA9/ECXTh12UMbmxgZ98/BHuzjsoJ4C+84MYvTSK45dGEe2OwEEWhUqaDWZIwq5XyGCGJMgeyWK1927vrFKFbg0VX9U5VFZo4rztBYT8rPyQ+o9oAgo992vz+a1J2Vm9mWWlX5ss9p0ixeZ6gA7bCDeMKy8yyXq3h9UEzQChGlBr5k3Va7JW3cqnaoNIlQ3htysfaCmZa7mtrcCcGjRlb17V2rceZe0BzY3f09SMp/FMU2uCCZRNxMNdKKZszIxt4sd//xtMP1lFaqMMs+zD66+8ia++9TW89ebLiFB8k98Vi1INbtaNm1AFg3xcBHzwGlHt2WQlM6xpIWov+RIAwsar/Llku89hbqMAe6t1tlZ12IvcFvu95+D9a7aApEC9BwQKGrj6VVVAqAZa2X4iYo+kOynP/QoMStdQlYHI+czSkVTlNlO2MIFBWtmveiuQnL1SrDuOcp1HqsJbuYweAcIv+mI6+rw/viPQajBXgJDsqy3Lh2KhhGLB5UiJYCDCsRM06RTyVPQY7NIXCXfA74tDRxClvIP1lXUszi1h6tkk7t2+h/RWGpkUUMgAvhJwvsvEhe5+HOvoQG9XGxKxEGJBHzpiYdkjWGB5qFYqwCgUYeQLcHN5lhuS/MwpirBTYh442qFqjKWMWWr9eC4NMuwnQNwBScc0dgAtEQOqGXCgM2vjEBNkGQwM8+UydrJprG9vIVXMwQpquHzjLM5eOYHhM93QfDns5lextrCBsYfjWBjbRWEZCGSD6IsNIOLzs80OZSvCKUMnCYSUQdJqF30fAUKHGMJqDlDDlEGvr06qNQv96sDOgFBHxRSAMKfpyGrA47kZLOxsolCpYPj0Kbz57ru4fPkyIpEwA0I6biRFbGtvQzQaZQdOUaSp0dU7b38OQChqVwkCBdihJ+iaCgVDmJqawdOnT/HwwWNMTkwhk8kxCx0IhJDN5ZkdTKbTyORzWFpbw1a6JCW2dA7l0q0iBzx1p3LFJrDg91sc8N7X3Ylb16/h6qULOD16HH7LQDToQyTkRyzsh64mHsUS1AFCYsbqywcVlrs/INSwvL6Bj+8RIPwbPJ6YYzDb3tUDgxZTyO2T4zDIcdSFS3lMMkOQmcJsAdlkCrpT5vxMAoDDx47h+MAx9HV1wS0UkEmmkNrdwe7OFgYHe9DREefeQQKFlGPY39/LoJBMZGpyMIUeqku+ctKVJ6xuqm8CXqrGOUIQWffTQgJJgJByznwkb87kMD83j/sff4of/vf/gbW5BUQME+dHRxCljMxKBcGyyxmEdlkAQoMkvSQFpcuRgBwxhALHsbGMbZODMWDqBAjLbBRUjZ0Q3lZcdFRJNWYIxecIQCgicfy2H34rwKx7xR+E6wsgbehYSO3g/UcP8en0GhYyQNtoAoPnh3H80gn0jnQDPgclLQtNK0AHgUK61qUMmcPSJSBtMY20Khprhj/1DJOQSaubQHzoiwHCQ3IOdYCwCqsOpbCqFaK17T24OD1gvq0CQD6wnuuw/poWn9LE4bXOVKa+EP5CAaFnO5mBkoCw5vArVRg1fr4JJ1UDlfsdFYZorsmgMBLoQHbHxOTjNfzoe7/G/PgmnLSFSCCB1195HW/eehM3b1xAPGYgGChzhA8bTDWRTTb9zkMAQtocb9RS4zjxQrETzwHEWh2rlnVPk7aMVp/hNU47qDJstdij3vdPCRBWHY89Oy3VnFX2uzaiyJBAbk1QTLtY/GZwKE1navebrIX4efoCsZgmYp1EtnUTQOjJ7WoZTH8ECA+6SI/+fnQEWgNCcWzqASH1MVkIBqKw9AAqrmABqXXdtoOIBrtQcULIJnVsra1jZmICc9PTWJiawvSzHQRNYjmARMRAdySKi32DONnRjUQggDDlBpo6LK2MgGnApEKqXEKlVEClWAAKBYAAYaEIp0hZN0JTLtg/kbWmAGHNEIvXL0VQOr+OxiRROHDJWOHWRRJ4MRBkxo6iEAwCh/QcUKpUsLyxho2dbeQrDnpHY7hw7QyuvHoGsS4TJT2J3E4OG8ubGL83hZUnu0jNlhDSouiMJhAPRpjdqXBGITVUi+1RgJBBIRWkrQCh3H5liiDOiceMgJ0MdZQNCwXDRMGwULRMPJ6bxvTGGpKFIo6NDuOtr34VV19+GW1tCaTTAhCSVDFB/ZmxKPwBcqNUPqYeidQLMoQ0aaheEgI8NOBTDh1lBuZzBZYh27aPHUS3t3awuLiMyYlJ/k3yUTpXqXQGO8kktnZ3kcykkcxmkS1VGAiqBy1I+kMBBhreHwqjJzMV5XrGdtVlB6/duIHXX7mBG1cvI0pyZL+FaMjHMSYECKvgjk+RlyGsZQuqAlO9dl9ACJ0B4Ud37+HfESCcnCV1JMKxKEw7ANvvY6aWHFZNy+TePttHCzB5pNNp7G5uYWt9A+WiML6xNCARjaAznkBXIoGQz4+2aBSJaAzxKOWIFRkAJxgQdmCgvw+9vb3o6enkiZWuHXqIOBZhyF/dD2UopM55zUKmemjrQYuSxzaMo9LR0/ssvY8WbuiHzjs5725sbGHy8VP84/e+j0ef3UFhZxej/X0Y7OhAwrIQcB3uH/RXhGyUzo+Qg1LRKlaU2SWWWUPA57NgWxosdhr2AEJujJI1tgcQil5CIW1VikO6B2zTh4AVgBkKMyBEIIyC38ZyLo0H83O4PTmDD57uItBnoPd0P0Yun8TopRGYQcA1ctD0IoyKBITckiLz8MRt3/KnNSBkqFeDC3V9eAJgKRbuiwCEVQfBPVsqN967E/swntVi16NTq4FYj3Tyuadh74pDjZWr4btmjKgEiXu217sAJ8c9BTj4T7UiVh2XA49P4wJJIyAUzbu81wJ/fLGAsOKYKJcMBO0E0psaxh4s4wd/+wuszmVhl0MY6D6G1195DdevXsOF8yNob/MjFCSW/TkBodp0ef68l3bNhfIIEMrDxEep1f3/pQaEYvipqpeqV28dQ6h8A+SiVd2MUS+5Vq0plAksjGKU+6+ckejfzA5S3eadkwkMMkNIUdG1n9otShupGEKa2rJHktHnHlyP3vCnfAQOAoSi8d2Q+m0LKJNJDJnG+ORDOo5qPphIILWpY3k2h+nxZ5h48hDrywvI7WaAPJnFkHNoFMP9PRjs7MRQvA3dviB8mgaLClViRyiTplSERgU8NSEXi/zvCjmElCivhgLs5UAi9eYsQ+T/r2nZGWBJXbsChGKRSpS/3GVUYUNTBoHkDah6+qrAkNzWLAubu9vY2N7GVm4XZhQYvTSEG29dwPGzxApkgWIFWknDk8+eYerTJSw83ERhy0FPWxd6Ep0IGBbK+SK0Em23ZFQkQ+iQrLEqGZWSiboLUozEVdcvKbWqZURJGaxmoKCbKFk+uAEfnizMYWJ1CZupPHoGe/DGV9/FzRs30NvXw4CQWFaSDQpAGGNHTjL8UAWKt+h5PsmoOMbKPIKsqAmsicxBl/sG19e3sLa2weZCYsHBZlMZkoeurq5hc3OLmcKNrR2srq9heVUA8m3qJSRnfxPQbQopt9iVNBKLshTR+6O+33VKKBUKyFN8RSqDc6eO481bt/CVN15DeySEsM/kPMv+3g7yXBdgQ1VqGrHJohdQPFsPOtWV1AoQuiQZ1QgQbuKjOwQIv4Mnk7PIFghjBOAPRxCJxhCNxRGKhNBJQCiRgM/vQ3J3F2tra1haWMDK0hLvQ4WMkPJF9u1tC0fQ29GBjnicmcLu9g60xWNI7+7CZ5no7GhDX18Pu5D29HYhFo0wgBKLCULGw3JqAkjSEEe4rHqKfo9JTyO4EwWCeG0zhrAmERTvpHuu5JT4O6kfmZwMM+kcx8z89Ps/xHs/+znWZldxrDOMc8ePc5SLr1SCz3Xg14TTqF52pCNsDRAKkCsAIcVxMCA0iewTAJoYQmbpJCAUQFJVsGXZQyhYQirWiCG0dAs+yloNRaDTIxxBMeDHSi6N+VQS9+aX8aOPnqAYBGKDcWYJT105iUi7H3qQHHNLMCoFwRByE6jIt2TorUyimkw6LQFhXeGtzEfk9SgrTJUd+sUBwkZx234MlerZazWT1hawPj8gbL0d9SkSjduvAKG6Gpv9XQJA+UE1kxnFcsj3SGZs7962kIw2AEL1Pl43+V0AwpKJUkGH34whuVrGk7uL+Pvv/gzbK0DUjuDM6Gm8futVXDp/HqMjfejsCCMU1A8lGW3c5+rmN/zhCBDWH5B/0gxhi9tarJeoPZML3apxtAEQqn+KV4t7kQxllKGCaFuQ9xmBQc6NplYQkozWvmMfhlCVSAQIm8VOHDGEf8pA52jfD3cEDgKEdO8KeWEAthliQJhNOyg7NiwjgqAvBg0+lAoVZLbKWJraxdTjVYw/eojF6Rk4OSDuB0b7TBzrSuB4fzdGB3txrKMdIWiwSy4zZ5Q1AwJ6FEaezjAArBCAot+OaCqmwpU5LDm3K4tj8VsGoEt5JUlE1dCjeggZGCrnSmbeCAhK+agKHdA0lCpl8bxhwPL7kSsVsJtKYXl3FTtuEZ3HI7j66mlce+MczFAeZkVHJBDGzKNpTNxewPgn81ieyKIj6kdfey/iwSi0IvU/kkRCSHKoOCR2sFTXQ6g0r3XQRo6HNRlUlSHk2pbAus6SVwKEru1DJRTE+Moini0vYHkzg/a+BF575x28cusVdttMpSnSIc9fkkiQvDDOpiNk+CGtJ6VbqNiOKiBUWEE+K9e46y40YZhDLJQIfqfgdZYhkcuoNJSZn1/Es6djLBOl2IlIOIru7h6Ew2E2j6F+wd1UGksrq5hfWsTc4iLWNjexvptCtgRYfsAfDsIXDMIfDCASiwnHyLKUEBoGN66TcQ3bXZdKyOeyyO7soCMSwatXr+Ib776DLtr3UAAd8TAG+3uIJ2avEYPQBTOOgklWPYEK+CiZU40hVD14AmyI98geQmYIN5khJMno08kZZItAKBZBNNHOpj4dBOh6ujkvceDYABdmGxsbmJudxdjYM0yOjyObSaOYyyOTTHKMRSIcxmBvLwa6e9AeiyEaCMJPjKhTRCwcRn9vD4aHB3F8aBAdne0cscFckpQFC4MAEddd4/nkGa0uY8uJWKKMOt5lTy+p5zKoVbriSbmgwTLvipCm+Sw/9/xurqzhpz/6MX7wd9/D5OMF9CY0XDt3Dr3hCEdPUCZhUAOzhLRIROY/bDTKl5fof1QyUosUBpYGm/JISUZK51IOFlVA6GEXBUMoQYDcRwKqJkxYhg3dH4QdS8CkPs1gACv5LHZQxrP1Lfzww9tYzuVgJGz0nOrDqZdOovNYAsE4SYBLDAZ1UGA9gU754LGmvtdyzyjdjEGscxr0AkJh+iUcKuttYJoTkU1AnryXvdshFAyNrxUjgcc2wtMVdhAgrLGBzwcIW9GpzUGh2OQa+7b3SHvNZtTsUF+qclHaEhDK1+4BhLWCVY2Y9YOiVyartrGm9lUE6v49hK2AcP0x4gXPkgWnoEN3g9hYLODRZ7P4wd99gPQGxTlFcPXSFbxx6xbOnT6Jgb5OtCcohqdmbPU8xirq/m48U80AYbNrval5kVy0alnByCiMw1U4rV/V7Op6Hhnzi0hG99vmVlf7593PumriUJLYZve+ul8ar7fGa18NHXWzhWcTas/THKQWsJRklHMIVfQSG5RK0MjjeJUhPOoh/CIviqPPOjoC6ggcBhCSztu2KHMwiLJjIp0kkBaAz25DyN+GQq6CtZVtTD5awNidGaxNbyO7vcEyr0RQx0hPAtfPj6I76kdnLIDOaAAxvwW95LAUtFx0GPw5FD6eLcDJFaA55MpJ8gCRiVXX/y8loMKtShSFSjoqVq1qeWhVJqQqGVWKdCklrQheRHQdCXBYLLsgX2NyHLWoj0jXkCsWsJLawPzOBqw2A6evDODdb99EIOFyfxf3B+bKWH22hScfTOHZnWWQA30iFENvoksE1pPJDQFCXTBOJb0i+xalbEIJ8euqM8nCyAMgam254s71rMh7pF7IglYDhHM7mwwIZ1e2EG4P4+brb+DWq7dw8eJFZLIZDicnxo56zSizLhwiZ0Wz5gznNRpRrFLdbbN3NVyAQVHwKAmnAGZFLrII6Pj9QaytrWN8bBL37t3H40dPsb6xyX/v7OpGMBiCZlrsADu7sIjl9TVs7uwg55SQKRZQQgV2MIhAOAQfxVQEArB8NvIFyiosMutJAJe+N5NO87FyHIq4yCK7tQ2r5ODSiZN45/VXMTzQj2M93ejuiKMtGkSIZMu2yQYl3JTGsmLF6lS5w+pR8EpGGVSptQpiQyUgpP7U5TViCO8yIHwyNQOnoqOrbwCxtg5E43G0d3bg0qVLuH7zOo6PHOdtTyWTmJ6ZwZ07n+HXv/ollleWkNrZQXo3xaRTNOBjg5mzoydh0nEvFHhR5cTQEEaGxeP48BA6O9o5XoOYUtG6VLuZ5HqslIzKUrauFvBM6p7FAFV31/7aUMp4AKH6SrpPKeaFeiS5T4/6J3UaS5L4yY9+jO/+P/8FT+5OoycOXL9wHv3RGPzkCJTJIKjpCNIgUCrBZkCocd+gFH7z9lPcBLnGEiD0WboMqCf4IRZShMpSesaybFSCA27DU1ctsY06jIrJ+amubiLQ1g47noAbCbGxzKbrYGo7hQ+fTeLBwjzydgntI124cP08eobaEEyQQRAtLBAgLDIYLNNDo4fMQdy38mtSjDEgrN1vdaYyXoZQXpnNP34/cNVQ5PFlsh8gbCz2vICwyfs8Dpq12ImDJKMt2DbP3SebQqvP7AWEdQOplGY22XaFauTvvYCwlqsnXlIvqRffQp97MEMoh0e5yCZ1B3xjes9B47/FmFq/v43fJecJJqMDMMpBbK/lMDu+iQefzeCDX42hkAQGOtrwxquv4a3Xb+HsqRPo6WqDbYBNtUipsR9eUPfyYYCLFxA2O1pyjzxmQ7VzdVAPo1ivaAVaDlfbtbwbDgWY5BlXxcbhvrIqwG/28sMc00N+zb4vex7AW/sg7z3T/Bo/GBx7gaAaX9QCpPd8CnZQKburDr+ynUFKRveLnVAuo42xE0cM4RdxAR19xh/3EWilXa89T6vtQjJacUkq6odB3F4lDLcUwM5WEYvz65ieWMLUoxmsTazD3XERNsk9NIbBrgRO9bfh0kg/2vzEFuqI+TTYmotSPo9iLocSOYXmHbiFEspkXFMilZUOnRqIyUKbyjoJ3GgIYZdKAoEUesquVSR/U/lS0rpYyeJ47CnDkTIExRDK8lewP1wjU0i1KDGJIaTeQZdYLctioETft11M4+nyNHIW0H8qgm/98zcQ6QQs6mMzdOhFIDmbxcy9RTz46Bmy20BA97NsNGYH4dcM+V2iVXo/QKgmX2XzUkXErQChCxQ0A67lA8IhLGeSGFtdxPTSKvzRMF66cQM3b93C1ZevMjtIgNBxSwwIiSUkdm4/QNjYFtOs+BHHUcQ1UNFP7yE3WAqZLxaEmUwoFObzlU5nsbG+ibt372FycprjJzLZHLvGZonRcxwsrq5iO5UG+RYZfsp6s2D4fPCFQ/CHKB4gANO2mB0slshoqMgLBNQbKeq2CoKhILOElL24u7IGLZPFaGcPXr58CS9fvojToyPo7WxD0NIRjwYR8PsYVErdaBNAWDPY8fqsCkAoJjhxHQmGsKyZWN/cxif3H+Kvv/M3eDA2gVzRRbyjG5FEGzOEx4YG8cZbb+Lq1asYHB5kN1D6pLXVVdy7fxd///2/x/zCHLY3N7G5toZ8Jouwz4+h3n7cevk6utvaWJaMkoPORBx9ZCbT18sSUj+5mNomfJzVKMAROwmqDsKGwqp+upevV1xQjZyv1acenqhWq7Pri6h95eRO92mJTHMEf8wunsTCUZ/kP/zgB/jb7/43PL4ziZgPePnsMIY7OhDTdZTTaYR1sqmiht4i91DaBNqIxJXLOBwxoQu3UYqeIKZQMYQKBKu2O77DOZqiHhAyH8wKBBp3TOjkpqybsONxmNEYKtEIspbBDOFcKof7Cyv4dHISG8Vt2B1BnLt2BkOn+9DWE4JhUVdyEbpGuYRluPJB8lwFClsXhULCW//jBQg1hlCMEZ7+wdoJaDFptQIajYCwuVJBjZk1AORdMPAWjQ3bz4BQfAfFzqix4+DitNn2enetHiTVAGGz3ZdOr1UZtHqNusY9BesehlAp2+RrmjKE+wDCPWBOgmFeoCC2u16KvpeJ5SPnAYTeu1QeI7lKQ5tuliMIWm2Yn9rAozsz+OS3j3H/0y0YLjA60I2vvPkmXn/1Ok6ODKI9HoNtUESFDYvmuqoDaotLqEUuXuOrGwFhqyrqhUxlvgBA+Dzb0+q1B4OgL1/tePA913JvPX9oAl8PZfTjmU88Y5xY8K+NGawoqv7TG28hyIF9TGW8PYRHgPDLd/kdbdGX8Qg0KzfklFOd6+WCOvcc+WwfnALFPBjQKwEE/e1sHrOzVcbYkwU8ezKDqfElrM3uQEsBCRMYaLNwerAfJ/u7MdIZw7F4CFHdQYhMYzQyWCmiUMghX8ihmC/CzVNeH/UQajAo47BsMCgkQEiySDJ9YQMYYu4YBAoAWDWVaQCE3B8lJw4WlJPxjJSLCjWpHNTYUUKJ5oQRCoFB1VtITBGBDs0wkNFKeLgwgdViHqFO4Gt/eQX9IxEkIiGEbAvlXBHFNRcbkzv49L372FouQCtZ6Ai3oTMSQ4TzGjXJlFTYXTHpRR0AACAASURBVFQ4m+7DEMpCQAAtUUAIhpD+SWWWAM4Fp4xCRYdL3xEJYb2Yw8T6CqaXlmEEgzj30ku4fuMGrl2/zn3XhSLFGhTYUIb61sh9VKcAdP6R+n518TYxCWkOCIWTK22fbghQRoBwd3cX2UwWJceBjxwc/UH4fX6Ypo3p6RlMT89hanoak1NTWFpewToxYfk85paXsZkSfZ6mHwjF/ZyrSGDQCgZg0Hkh8x8yH/H74Pf7GQwyK1mk66sgGELXYQBc3E2huLGFhGnj5PAwvvWNr3EuYV9nGyrFHLra4wgFA9DIBId6WaWLo7AxEQYzoqiVxa1in1RaYR1DSAsM9B4TW7sp3H3yFP/2P/4N7jx+inSuiFh7F0tG27s6MHz8ON7+yju4/NIlDAwOwNZtkHBxPbWBBw/v4x9+9AMsrSxiZ3MTq0vL2N7YhE83MNTbh7dffQOXzpxFX2cXdfZyLEvUF0AiHoVlGmzbTRl9bYm4DKAXk7IChPXUe33JXxu7apmC1Sn9AMlo9RiJ5XyRr0j3LQNnHZZBgNBCOpvFT3/6M/yP730PDz65CzcLXBhpw8meHvRFIqikUogYBoJ0zIsFmCQz1zQGf9xzLKA3A0KL8gjpQZJRgzIJheGMOGcSndLrmSGUMQQELKkHUTqS0r1EgJBidVzdghYKwYxEgFgUTiiApK5hJe9ifHMHHz59iunNeeTsMk5fOYGzL42id7gNpk2AkBjZElyDAKELh2SjvxNAWJN0Hywa/SIAoRdIibFCDKW/b0C4V0K5P2kkr9wXBYS8izKlbQ8z5J1RW3JP9SygWlfia/RzAkI5f7GRVwWwKjFE/N0Ye7iAT95/iPd/cRez40DYB5wdGcTXvvI2bt24gsGBbkRDQQRsH4I+H/djV3vTWxQuh2WyjgDhl7HyO4iVP2ibvYseDa89NCCUFUYDIKzeW/I+4zFb3VbyVhdqtqamMqr9UAHCox7Cg07l0d+PjkB12mrRx1KdluTiOQ3+BMcCPj+K+QLyGQ1uidxA48gkDSzMJXH303E8ezKHlaUSkAUGyHSlU8ep/j6cGujDSHcXegM2/MUcP6xSnh8Vp4CSW0KxXIJbKqNC2YauAcM1oLs6/yZgSM+RqU1B544cFFkeKh6KkRLAUISfViWibJohHM7oOYqYEIpMIQ2VuEesXItle5l7Sn2FFUoPY6aH5KIkSTRtG0WfhsfLM5jYWqddxbU3wnj59VM4OXwMPh3I76ahJQ0U1kr48GefYmU+iWLGRMyOYKC9CwlfkAFMrlBgSSR/z/P2EIo87WrPELOoJBctlZFzSeZqQ4tGsO0WMb21jumVFbimhRPnz7PLKAFCAk+OS1l3OUSiYZZYRiIRmH4RPcGDM/V0viggJJhKgLDKEKaQyWTYUZQyI0maFAzS97bxcU+lMswQPn02hpm5WSyur2MrlcKjsTHMLK4gmSZ7TSDRG0aiswu+UJDZzAoBN5Q5goSC50dGRtDX18vgf3V1FePj45gjWV8+z4Y57f4gNqZm4W4nuX/w3/zr/xWv3byBnvY4UtsbONbbzeYudICdTIZD7uh99YDQy9B4LLGVLFEyhOxzSYWebiGZzuHRxCQzhB/du49UroCe/mG0dXWzXLS3v4/lopeuXOIeQvoh05+FhSXcf3gXt+/cxk5ym+WVa8srWF1cQqVQRFcsgddvvoK3X3sDF8+eRXs4itTaBsySC79tw6V7i8CybaGrq6MmGWWWTGRDkcvRYYo87rer2gEowkLK1Bo/oWqWUWMIVaSG6FkkQGjDNCzkCkXcvnMXP/jhD/Hxr3+NxakkhjqBswMDON3bCz2XFTEUdFwLeY5xsQhQMkNIAfDi7OwBhKT61amXVQEBsc2KISRASNEV/JxWgUmSZnYypfuJGEITjmHCsWzooTCMtji0WBRZy8SGq2MxW8Sv7t3Dg7mnWMuXcfJyJ66+eh5Dp3tg2bR8QAyhA8dw4Rhl/s1jkZSNNpuNqkfzUAyhBIIKjx062LzxbKs+xDr4v49ktAH8VT/u9wgIm8ZfHCQjlNv3goCweu03RZ1qmaRRTtcIFOuPfW1xr8k52XNXtmIIhXqGjXSJUS9rMMsxhKwuPLg9iV//7BO899Np5HaBtghw4dRJfOvrX8W1qxfQ3UnsoIloKIKgPwD7EIDwsFXUESA87JH6/b7uxRnCA7bzUICwVnhVb6O6MHshLlbrS1yKVGuQmhriEC6jR4Dw93tZHX3bP8UjwLebIsZ4CUbcZKJQkuvLdAfKpl6qlwzNgqmTWYXID8zsOkhtl7AwvY2njxYwPZ5Eaofd29EbMXFxsB1n+2MY7enGQHsb2v1+BEp5FNZWYRfzMAo5mMU8Km4JZV0AIioQNcdgNlB36P816AwMBUuIioE89fERScCgTvQM1gChCL1mK/1KWbCI/P8CEIqMN8kYNoRpCxpRY2d4VRqTOT49OOdO13nllABhKWBgJrmOsc0lrOwW0NEPfPMvT+OV65fhN8vYWFyCkTVh5izc++AJlueTSG0BelFDf1sH2oNRBkO5fJ4t+BUgVNtYtV+uu7ikpNXTC8VW+/I1BstqCRC6NUAYCWOn4mI+uY3ZtXVk3TIGT5/CSy9dwY2bNxCOhFAuOygUc2wmowChTVmEJF/iAycAoSBTPTmENZQozULUhVRzrmSGkCSjZJzjOiwXJVCWpT6+bA4727vsKJrN5DkagsBhMBRCNl9AKpPB4voaHjx7igdPn2JqYR7rOwX4wjrauroQbmuDYduoGAS4yFnSQv9AH65euYLLL72E0dFRzjp8NvYM773/Pu7cucPB9nQNRE0bqfllFFY3EfJZ+N/+zb/GzWtX0NOeQDGTxMjgAILRMIOkUjoFTTegGZZgB1syhMJCRh0mLg2lkyQzirqFTK6IsZlZ/PV3voPf3v4U6ztpxDq6cf7yVRw/MYJjw4M4d+Ec4m1x2H6Lr1ky25lfWMDTZ0+wurECEltSr+3u9jZWF5awOjeP1MYWTo+M4mtvfwW3rt/AyYEh5Ld2GBD6LAuGSedBg99vo70tLnxymNFRuU4CEB704+0Bqv9/CWGqjKkcXDw9eVXTACnz5glfM2DoFj+IjV/Z2MQPf/KP+Pk//BCf/GYMbQHgdF8U5weHENY0xG0LYap58wXQ2SAm1NKJ1SNA6Ip+QY2k24IdpAe3gTL7ovZZETQudMoppGMg+wcJNBIYNCjrkFl3i+N1HHLtNU1ogSD0eAR6LIKi38Y2TCznHbz/+DEez09iNZdFz2gHrr56EcPnBmD6qE+yyHmEDAiJITRcueAkHE1bAkIp563/u5fZUwsSNWKOd9HTV9xSciiu0oav3rs6KAiw5ttYe3MzIxkvKPR8TQvJ6P7XXSO48laGct466MKt+7tnYaD6fDMQ22gqUx0FpWt1s+PSTHPj/exmzKxa1PNECHnH1oY5QAzG6nPUsREBrCrKiJyaKccbxTC0UhT3b0/iNz/9GB/8ag0hWlAL6zg7ehZ/8a2v48rlM2iLB3jeS8TICyDEY6nKSHyuQ9vkxUeA8PMewd/N+78UgNALHj2AsM7ZvOGW4jK1uqazJ5heOYx6JaPNYifSqNibqCCPMnKizKsEUKkE2JmvojmocE7QQYPf7+bkHH3q0RH4/R0BuTot55XaFS8mF+qdEZa+xJgxkmJHT60SgmnEkElVsLuWxNrCOlbn1rE8tYrFiRxbWQcNoLfNjwvDA7g63IvR9iASQR9CtsnGMsinkd1chekWoTsF6BQrQYCNqjWdCjACg4Kp01xyR9P5t0aS0Qr13Ql2sECuoFJvztO7bHUReYSKNRTZasIoRlrrkwSUYygk6ycPOgsg+HvrqQ/efekWSdtHGXGWbaEUtLCY38XY1jIWVpKgtq0/+/MTePP1y+iIm9hcmQPyBsySjdnxFcxNbmN1KYtCqoSe9g7EA2FekRVhrKIPkg43id1Z4krMXDN2QA6gophW4fRi2FKAsFgqI18WDGElKAwwVrIZLG5tYSOTQe/x47h0+RJefe01lokK2WgO/oCP/x2JRhAIBqW7JtuxihpEFpvVOtIr6ZdFSvVakvvAxSlnGmoibJ0knPkCMtksctkcZw1OT89ianKazyEZycQSCRiWhZ1kGvOrK3gyOYH5FZKMppAvlxGIhJHo7kIgEkHRJdMfF5btQ2dnO2698gquX7uKs2fPoSfegyJKmFmaw6d3PsMHH32EqZlprG9twsg7yCyswN1IciD9//Kv/mfcvHYV/V3tKOXSGOzrQSIWoWRzuNksKhoBQurnE4CwWmh7WJEaR+Y1lVGiTAKEJlKZLCamZ/B//+f/gvc++BDz69sItHfh4ss3cP7yBZw+dwY9/T3I5NLY3N7AVnIbuVIeqWwG6UyaXbT5eLoVFLOUebmKyUePMfNkHiMDnXj3zbfxxiuv4vzoSVQyOQaEKpfP7/chGPQhEgkySKp263t6CdWJrhMEef4hHEmlKkf1V1WPQQ1geCWLVTt9eREJcwCxaECSUV0zGRC6hoFCpYJf/OY3+NHf/3/4/t/+Er4KMNRh4dzwCHoiUST8PnYkNop52G4JfpQ5r9QgMChZQlOrCAfSKiBUxjNiA6o9hMQMUg8hg8KaW6lB7qcMMGl/qFdaAMKyacElObjfgBH2QYv4kA4Esanp+PDZOB7NzGJ+M41gZxgXbl7GyCWKn7BRsXIomxm4GhnLuCjrtPwjtsVb3NQBLPmPWmC5ugMFEPAeab4tq69Xmlj17F7WT7y0EQy2eu4QgFAB7eoOeGuoJgBJLj7ubypziO2rowyeZ/ZU1WR1VPPMAupz5Bmq6yGsvV7EUMhzuOerW9WQdXdV3buEeYqI5Nn704w1bASFdEPrqJTFoiEx7mRaVkj5kNrQ8NmHz3Dng0d4cj8NvwYM9bXh2qUr+NY33sXgQAdiEYpX8SEWiSPgC8KixY8DeggPWykfAcLnuTZ/f6/9nQHCQwwZ3rFOlTm1qVTJsfe/wmQPYTNTmcbYCQUI1zAxfQcPxn6BQCyDir1xBAh/f9fb0Td9SY+AYgc5b8u7wEogkP+j3hkCZtLMRbJmlXIbDKMLS4sFLIxPY/bJJJYnZ5FZdlHeBfQc9QsCZ4dG8MrZ0zjTGUenUUHFycMt5uDy7wxKuST31WgVh1f1RW3EFJwAoTI2ggAagUDaDlq0oe0iGUyJHsz8CdlnzQxGMlMECgloce+gKLpYNyD7DPk3MTeKvVGB73QwZDuRIE8UIyfMQahqNEyTQaETtLDsZDC+vYyFhW2US8A7b57AG6+dxtBgCKndRbiU5uAY2N0sYPzpGmYnSeqXR3dHJ4IUQF7WENAt6JyxIwChAoO0jXJYlMdHFGxibbtmilDtIaSjVyY2VUPJKYOisB0qsv0BJAFsFApYTSWxsLmBtv5+XLh0EW+++Rba2xMsl6P+TTIcicYoDy+CUDgk3TXZuaf63Yoh9DbR1xk4yDG8BhzIU0QUsczYui6bxWQyWXYcXVpcxtjYOO7cuYdUKsXxAxofYx9WNzawsLqC5a0UMkWgYgG+iIlQPI5EVyfsUIgdXx23jGAkzG6a3/rmN3H54gX0D/TD1vzMpu3mUxxZ8cEnH+P2Z5/h2cQEchvbyMyvwkjm0BGL4p//1bfx6s1rLBV18hl0tycYEBJI5rgT2n6m1YTDqACFzUo3cYZol8V9VutJhW5gZzeFiYlJ/OiHP8Z7772P8eV12G1dOH7+Ii5euYQLly/AF/JjfmkOE9PjmJqfQq6chx32oa2tHZFIjFk1zS0DpTKS65sYv/8IY/fH2bTpteuv4Na1G3jp9DkEdZ0BYZn7Km2Ew0GEw34EApT1KOSRdC3xVaUMSaqTuSh4vaVojeeoMfKNR8Bb8lZBiqfIrQLB6htJymlC00yULWLgAvj43j386O+/j//rb/4rKL6vK6LhRP8Qhnt60REMsrGMzynAV8ojUC7C1sow4cCo0IP+v8z9g9RbaHAfIYFOZbjiWUSRIfEECOV6FPcgMtNI4JINrCwGhWQIpJFcXtNQQA56oAJ/3IdiIoF0KIjbUzN4MLGI8fldOLaJE1cv4cRLF9E92oZKMI2StQO3koemO9Bo8dlz4Or5L3H91P/UjnxVv9HwkuZujJ6Fi0PNRc3AyKHe2NA3WA+qmn+CGE85eqKKYeX3t0rsFq887AYd/LoqkN0PwO21zq/a4quFyJaekd7z1rg59fuxPyBs9l7JEKp5kyjuCs2PYrgmJ/CyU0FqQ8fCZAof/fohxh/NYm2+DDcHXL88gndefwvvvv0a/LaLSNhAPBJHKBDhGBhygT7w56DYFPkBR4DwwCP5B3nB7xIQPs8ONS58110vLYzO1Odrlcp+LqOtgumPAOHznKCj1/5xH4FmgJCKXGIFGXiRmULZgFGxYBs2jIrBhHqpmECxEMfk+C7G7z3E2J172JorwFcAegJAX8TA2cFhXDg+iivHjyOQzcCfy6BcKqBEYNDJw3FycJwsUCGnSZKpCUDI382AUNQWzCIwYa8zRSdSBwUgdCimsKwJQCgzBAVDSKBDmsuQ66gEVQIQKvmoAIZcqHPIuPoMkV3IT0hQKIxaFMMj5bRUZJsmnJCNtUoeY9srWJjd5IzFt18/g9dePYGhQT8yqUW45JBaMZHcLmLs6RpmJreRSubQ09WNAAFCl5xHLXZ8I1aTfrhEl32OikmpXY1iBqZ9UZaN3pg3gwAhHR+H6mgBCB2fD6kKsFVysJ5Jcx9hpLsL5y+cx9vvvIOuri4irtjUx7R0NpSJxMIMCkXcgpQNKzGklIzuBYQC1NcGd9GnWa32pNMrmbuQVJT6CB2nzK6jK8vU4zeBxcUlrK+vYyeZ4nNLGYRb6TSSlPmWLaNsAsF4iMEgG8pEIghFI7DJbTQQQGd7O9547VWcP3uGs/yIbS66ReSdEraSO/jtRx/h488+w5OxMWTXtpBdWIO2lUYk4MNf/cWf4fVbNzDc34dyIcumMnFiSv0+kPaqlkEoFi72BLB7hgyvy6h30YF0ibRvM5PT+Mk//iN++/4HeLK4hpI/jI6h4zh+cgRDo8NwtTJW1pexuDKPla1VlHQHdsyPjo4udHV1swEPXTMECPPJNJYnpzH3dBx2WcOpoRG8fOEy3rx5C/208KAbcIoFGKaOUNDPgDASCbQAhJLjlMxHM0Ao/iTde1tICasAR6JDxWfJtZ5qWS/EOMSKCPdgxzRR9tl4Mj2NX/zop/g//u13OK4lYhvojrVjqKcXvbE4En4/QpUS/AQInRysigNbJ1aPAKHLgJBYQgKDdAmbJslSCRSKO2wvQyjC7FlWyoCQkjwdOSaRuZINigyxQ2GUNA15NwXNLsGOmii1xVGIx/BgcQWPJlfxdHoDm3kXwxcv4MTLL+HYuV5osSzy1iZKThqm4TIolDd7PbOnnmwKMBRQFPE7eyBCQ/ag+PvzAsLPO+/tB4D2bHEdIKz/aytW85DbJ92X9756f+DX6tO9YxqP0Hzdi89SbHnz9zYD981fSUw5L8YeiiEUcxIvDvC8Se8j928DtE5EihMy7HJLFeysVjD1ZBPv//w+Jh6tYmuZnEeBd9+8jG985Wt49eZV6MghFACi4Rg/CBCqqKB9j/gRIKwenj+My6gaBw7L1TbcZc8Rq3HIO++FXtYKEIrbbO++eUe/I0D4Qof86E1HR6B2BGqAUExrdZMLgz8dRtmCBRs+ww+nUEY+XUBy20Zy28LY401MPXyAxfFVmHmgPwyc6Y/iVG8vTvT2YrirE8diCbgbWzCSGbhkGlMqwHWKcMsFVMok+qRV8lrfknCMkre6zB9lrCj7IhSDyAHyRI6ww6hscfP0TpAqlVk2aTRD4EnwIAQE5d+U2QcDQjGx8qtYWyqZEQJXPBbJlVhVRVKZZehwQj5smy4DwpmpVRTSwBuvnMStV0ZwbMBGLrPMkzU5KGaSLsaermBqYgup3SwDQmrcZ4bQsKA7HuOWqumNZAgZSKlzpxhL4VLI/V/SCINeYRCjS4DQVYCQjDAEINx1XGxks5hcWYI/kcCpM2cYEA4cOwbb1pEvZKEbGvcUEiCMxqLM1PEPIzspXmsFCOWxElIqWSyp8VyCQTI1KRVLyEvXT8dxkc3mkdxNYWtrC5ubW1hf3+AsQpL15opFbCZTmF1ZxsLaKrJkQhMKoqOvl0Fh90A/Rk+dRKKtjfV+5KJ5rL8fJ0fJUKaPexJJTprOZ7GysY6PP/sUdx8+xOTMDEpbKWTn11Bc2WKG6c+/+XW89forGB06hjK5jLbFkVCAkPpU1eKDMIc/BCAUh06BIL7ONA27qTTmpmfxy5//HB9++DEezC5is1RBqLMHPcd60d3fg2wxh930DnYzO0gV0yhbgBmyEW9rw/DwcQRDYfiIsXIq7Ga7Ob+EuadjWJ6aQ9QO4vLpc/gXf/4XuHDqFLuMFvK0AONy7EQ47EMsHuKMPmYxSTbJVW090Ghs9Fe3Ak/eSs7sYbHrJ2nVi6zuH/HbCwirgQNU0LKzoo6SYcCxLKxu7+D2Bx/jO//7f8D64goq+Qpifj+Ge/ow2NmJzkgEUb2CgJOH38mx/NzWK7CI2SNAqHoJZYQkAUKK71A2+moRReMWkTJ0oyyC66XRDIFBYhvFve8DKgIQ0iIEORxnirtw9QLMkAanLQ50dmJ8c5vB4IPxFUyuZNB7ZhCnrr2MU9dGYLeXkDM3kCvswPJRv2JJOuTVxuTa8WsFIr6MgPDFAJbY63qGsG5+rvbHveCs3RQQvvi27gGE+8pF1TY3gmPv9zeXhYqhte5Okh9W/3rxSXJeUgHdmsntFNQ3SPOYXwLC7eUKJh6t49f/+BnGH20htQFE/MC3v/E2vvUu9Q+eg1tKwWc5CIci3ENomfbeTMDnIGYbj/SfGkP4vPDsOQ6t54ZofNfzfuvndRl9wXuzydv2AkKeOcX82bBbjXt9BAi/uPNw9El/okeASwuPUZlMQOIVRpJogh0+bVgVH3y6H6mtDDbXtrEyV8TSXB5Tz7awMTuL0i7QFwPOD8Tw8qnjONXfg55ICDFLh6/goryThpEuwi2VOBCcArHLzAw6ZCMq+DCPs6FgB6XLp5S+iFUi0SyvIiGod7DExhSyxZGBoWyo5/fVGAzBDApYqNoDKXKirCuGUAJClX/jiaiiHiIBUtXKrWDAqLAsBmykAjoDQorZyOwCt64fxys3hjHQb6OQX4WpmfDbAeQyZQaEkxMbSO0QIOxCyB8ERV57AaHK4FGy0SqgUI3XEjDz3lQBoXRHpO1iZleHy4BQ574nx7SRrmhIumVs5nOYXFqCHglj9MRJvPn22xg9cQL+gIV8Ps0Ak5w1STYaS8ReCBCKUVwcRMHeqt8kF3W4j5CYQYqdIEfQXDbPxjrkpEkS0uRuEls7u8wIFx0XK1ubHNPweGICazvbnAfZ3tuD/uEhnDx/Btdv3kRHVyeKjoPN9TVkUikcHx7G0NAQQpEwFzbbmRRmlxZw79EjjE1OYml1DXq2iMzsCjKzy3ALOXzza+/inTdfw6mRQVRKhSogDPp97LKqFk7UvbI/Q6j680TdVl100chFNY35uXm896tf4ZNPbuPu1BzmdtLwtXWgrbsD8Y4EdjO7yDt5lCoiqqBic7glAqEQO6gmSDrqC7LUWCuVkVnfwtL4FO5+8BkqGeDccC/+1b/8n/DGjZtoi0SRS6fgukWOngiHbLS1R2HbZDLDjbPSW0b2z6pCs0V9IdxIJUvSaELjkZjWmI4qX1gnTxd8iLzf5cJMyTDZBTftOJh4/Az/73/+r7j3yR1sr2zCrgD97Z0Y6u5GbyKBdr+NULkIfynHvcg+rQwLEgxK2ShJoYklNCmL0KA+RWIjq1iE+wc1nRg7CQjZnIacSknK7vAWVggQSoYw1t4OVwNS+W0UKzno/grcRBxmTzdmkxmMz+/g/vgyHk1vIj7chRNXX8Kl1y8g0FVGztxEOr8Bm8x7jaIEhPXlv1xCaCIZVQWSWJj5cjCELw6w/rCA8PkL50ZAKM5Gs3zGxoLCA+693hStJLEew536pYKDASF5gLNklC7Qiga/LwC3WMbOCjD1eAs//4ePMfF4E7kdoCth4C++8S18/StfxaVzJ1EqJGFoBQR8AbS3d7ICoRGXNh616hY1+cMRIJQdMAfUl61ynw8uS2tj6v5jxv6f9GWVjNaA4MH3ahNAKHs1ZG+NKP0acwiPJKMHX2RHr/hjOgJSHdV0lyS2kmswcoWepaLkqGdCd4m1IlmaD0bZxvLcKuamFjH1ZBUTD1ewNgfoeaA3Blw4HsP10yO4eXYEg+0x+NwiSrvb2F1aQcA1YJdIcefCdaiXie5LlwsxAc9qE6sUq8n+wZq5JSkplRxU9KEJMxkOi1cMIWMQjbMFRQ9FjcUQzKAXEIqoCdFDKJke+n81d9NvFUvGgLC2GksDKL2Oisq8z0QuZGNsZw0TY3PsIHr9yiBuXBtihrBUXIdt2gj6gijkgLFny5iaWMfudho9nV0IBYKghDm/aTHTQ6BDAOKaoYyXKxD9hOL7lWSUQKEIQBf7yz2fdByox5KC6TVyRrSRgYa0W8FmIY/JpWWU/X4MHh/GG2++iXPnzyMY8iGbS/O5CYaDiCWiSLQlAJP6p5TL6GEYQnm5yYMpd8cjgFOrfhV2VuXgeRlATwYIhmGg5FBuYAm2z4+C42B2ZQXvf3IbH372GaYXF5AqFBDraMeJs2dw+dpVvPbmG2xCk8llMTM9jU8+/gjHjg3g1OnT6Ozqgi/ox3Y6yQ6lE9NTHHC/m84g5OpITi5iZ2IO+eQuvv7uO3j37TdwenQYcAgQJpCIhrnXUzjWikanwwPC2q1Xc8bXOXx9cX4B77//Pm7f/gyfTcxgfHUDgY4uxDoSCEZD2NjdgKu5MHw6NL/JgNCl5A7TQDQRQ1dPD9ojCbBEmGJaVyxYsQAAIABJREFUMnnsLq/htz/7FXKbwEhvBP/y23+Fv/z6N9HX1o5MKokSufoaQChko6MjDp9PrwJCxRAql91qwa46trzzshcM7iMZZahDN7Uye+IbvJZBQYCw9j1k6qbB0Q24FOmiaVhfXsPH73+IH3//h5h8PIZ8ModEMIhjnV0Y6OhAP/W6Uo6pk4dWysOuOLDgwJJgkAJCCBAS6CVAaBEgNCi2RuZ28qaIsUjXXRFuTxmEHCwiJKNCleBjL1OKDWnr6mTH4d3sForlLCp2GW4sCqOrC8vZAqZX0ngyvYlHs4sw29tw7MJ5XP/KVYT7dOTNTezm1mEHicpXgFD0KXuulJpdqBwd6/7GV58o+PewCn8QyejnAYV/KIbw4CJzD6zz0uW1WWsf91X1Hc8DCGsO3/VgUM0/3s5SwbaL60C0ebA8uCwAISlTAv4gA8LdVQ3zY0n89PsfYvLJCoppYKi3HV97+10ZUXMSrpMBhX6SM2lXZzcsy7fXTbpBHlqrL/Yez0a8+6fEEFbP/CFpP5Gnd9BPc0ZZlgQNC0iHv77/SAAhlYPeYbKZy+gRIDzoEjv6+x/vETjIKFcpcqgI48mEXHYZTNgwNT8sBKGVbDhZHdmdAiaezuDZw0lMPVxFcgUwC0BHCDjV34ZLo4M429+Bkc4oOgMW9HwWhe1NzkAL6CbsMhkzECgUUkwhhJTAgPGPYBuUXUq1gGTZJ8lCCSBJwEbSzoroHRSSUWFuwU6g/BCAkIPnFUsov03ZZ7BjKG0H5TR56QJFmUrnfTZokeGnVYtvWeDSlZOzDeTDAcxmdjEzPYfVxSxOj3biykt9OH+2A6XiBnwECAMhFHIVzM1uYmZ6HatL6+ju6EIkEIKtm/ARIHSpX5IKUdHHKICUZDllPVCrvel4CBmsOI81QMjbTEUBgWay2SBASPluJHOraNgu/v/svfdzpFd2JXg+nz4BJFwVCuW9L5pi07tmS62RFCPNaDSzERsTuzv6YfYv2tjdmIiJ2N0IhbTTWqnVanY3PVlkkaxiWZSHK6DgXfr87Ma9773ML4FEEcUme8hugJGBIpCZ+PJ9z9xzz7nnurg/MwPPtLBzeBeee/55nD13Ftl8Go16hevtkqkEct059Pb2QrMJENKAiTpPgY1bbSeadRNtgEE+UzlJrjuu1CEkAGEd5XIV9VodQSBkvsQU+mGI7kIvt54gZvAffvlLXBkZwWqlAiudRranG6l8Dv1DO3Di9Gmkcxluav7w4SRGRm6gt68Xw7t3o7vQg96BfmiOhXKjhsXVFSysrGClWIReamD1zgTW7j5EvVTkBs0/fv0VHDuwrwkIu3IZpMlUhiYVf24lFf06yWjc6TEW3lHfyVoNc3PzuDUygvfe/wAfXL6Gm1OLyA72Id/bhUQmidXKKrODkRkBkh0kUGgmHPTtGGRQmLZTnEjwynVoNRfuagkjl65gbbaC3oyDHz//Ev7Va2/i8NBu2JYB32sgkbBYMprNJlgmTOyZYAhFha4yUWoaPMlbKUg1BeabGRpVQNVxI22FMDGfzLgkrinBbtW5uTQ+1AMwnULQ8PFwbBL/5//2f+DihxewuOBhIK3jwK5d2DMwiB25DHJaiAQ7Fcs6QgKFZDDDklHRdJ46nhiGBITUOkSyhOwqyoCQXFjp+fT/qrl9wH0DRXNvWwBC6EjJutpGWIUX1RCZPrxsFkZvAUseMLlQw63xJVwfneIehV17duPMSyex91Q/kKui1FiCkQgQmeSQJO1h5NppjVccTMRugOSZBQjYGCB2Du5+oDWE36lkdOsBs5rY7Qyh+GnLZbQ9Gl0P4NsMgmLnR/uiWc/4qN/GlCltMa/M1EhDGXWGEyDkc5wBYRpe3cfseA1fXRjDZ+9fx6Mxl+vWnz5zFG+89AqbTx0/cgCry7MMCpOJJAb6B2ETjS360jwGrayfp7FPvm56/kEAQnlmqzHbSqpEHd+PB4TNRkbttyP+BzbQtVub498XQNjpANnosN45XtciqphtWxxxQEjF/4KFiFBFHQu4P3Z522X09xf7bH+yDiPwdVmnFkNIwb6OKNDhu9S2wEHCyCCbKCComVibr2PywSxGrt7B/VvjWBgLYTeAnRng4M5enDywF8d378DOrI285iINF1q1gqBURK1YZEmkKV1Lqb5BST4JsKgQk8vTGFm0+j0oMEQMID/igJAEp2wqo0CgbDovXUcZQEqXUeURI2R7wk+RQKBoNyj+LZzupI5MXgbnXSMJCFvouW2ka5aBejaNh9UKHk48xPTkMvbt7sPZ04M4e3oHA0JiCNMMCENMTy9jYnwB05OPJCDMwDHI6lsCQolqOWaImXYIEBY7bJlBFIBQtchRMj42A2JQrDM7SPYaJMOrawaqmoZVz8f9mVnUdQMDOwbx1LPP4qlnzqGnpwt+0OA6QsuxkM1n0dvfC4ua01NgwIY3EsbH+xDGegg1e8wp5NoE/+tCH5Lq0r0KfG5OXy5VuI6QACIlDahZPcHPQl8f1splfDUygr/92c9we3SUW05kCz1IdXXBpT5xCRsDQzuRSCVZMrqytoKZ2UfI5jLI93SDein27xhEd38vkrksSrUqVkpFrJZKwGoVq7cnULwjAOFPCBC+9iqOHtxH7knCVCarACFpM3UGE1tjCDv1ahTNoqkP48rqKibGJ/Drd97F2xc+x6X7D5Hu70WukEMim0SlUUFArQnMCJElWUJHh5VKYAf1R8znGBA6uoWo4cNfq6A8v4Spe6N4NDoJrRHi5N79+Is3/wjPHjqOQm83wsBj06B0yuYawgS1TjAo4BT9OoWBkjTzUDJpmb1u7Sds/ytZ/JZkTk3PjjFKLCEgSEL5bNH4rzmetDd4hsbsoJ3LMtO9OLuA//K//xe8/+t3MT66gkIS2Ds4iN39A9jV3YUuU0Mq8BgQ2pEHm9MgAUtH2xhCgySj1OtQ1BEqLEqAkB6GTt/JGZab0QiGkCXtLUBIagI7kYBumQgNHwH1FdRcuKkU9J4elDQLMys+y0av3JvAXL2OxEA/S0aPnt/DdYRlfwUkmQiMenPPadurmYWOsUoKBEoIwjXDzfsUW1dN9nX9YfC7BoQSwHY0xVl/bT9EhrB9H24De81frWcHtxKcPw4QinvYkXlqAkKNgSC7cdN3Up44KdSrLqbvlvDpuzdx5bMHWJ0HetIm3nrtLTx37hkcP3wEe4YGsbY2D4R1pJIplow6TgwQtrBph0gjPle3AaEoLNj8q9Nv6c4Lr4LOX8rjgLeGToqN+MuatO1W5tz3p4awMyBUe8njQ3wtirYZwm0UtD0CjxuBzoCwtUnwNi6DiCgw2A3Tq0cwwgRSVh49mUFUV0I8HF3AtS9u4ebVe5h96IL6FwwkgJPDKZw6sB8nD+zDnt4eZInNKC5Dq5ag1+vQ6w12FqUO9iTBEi6C1EOQ+rjJWj+2dG+5tAnre2Eyw+BN1giSQQozhArESckomY40TWIkW0iYigCk6EMYY9jYF0U4i8YBoWoJ0HR4k+cbBV20ScdrCJs1Y/LsrpoG3IwChFN49HAJ+3b348ypHTh7egheQwBCOmQbtQCPHhEgnMPUBAHCPmRTGQaDNpnKkIuq9AtXvqZ8/TEmVd1vdlGNAUJVy8IsK7OaxBDGAKFuoKEbDArJWOb+7CyDQwJcZ86dw7lnnkL/QAG6HrFsVDM0pLMprstLUS9C0hmyTjYW/sj+VHFntSYrrQxlJEPYvq2TxFXUFZI0lNgyAQhrzAyyuQ/dRF1DNt+FxZUVfHHtGv6fn/0M4yR1NXTke3uRyGRQduuoBT5Mx2aXUZJTcj9Fr8F9IjXLQCPwURjox869uxlIVRp1FCsVZhP1Yh1rtydQuj0pASFJRl/BUckQDvQIl1FiCGk+cTZ1ywxhZ0BI70FtN+jzkrPqr3/zG/z8owu4cOM2rO4uZLqySOZS8ECAI0BoivpBPWEhcgwBCPcQIMwim8ggn84hoVtoLBexNDWDtdkF3Ls2gsXpZXQbOv7DT/8Mbzz1HPbv24Mw9BCEPhIJHf393UgmqVk91dSFbMZDG4Lou9eq11X7iLi3qoG9WrSt/pSd9qKNIHGd0Yxs+yKCXRH0+obOrSeagHBuEf/8Dz/He796B1e+uIWEDgx05TDU248Dg/0o2CYyxAb6JBn1WDbKgFAyhEoySgwh1xAapmg/IZWrnQChTpJ2ajnRBIQWM4QECA3bhGnbMBJUg+yhHlRRtx2YPQU0rCQWKzrGZkv4YuQBxpaXoXV348wrp3Hi+X1IDkSohWsIzDoDwngtYFuCfxsQxpquf8Nz/rGmMlsLluN/uRNbEXcabb/K3yEg5E1ZJlolIBT9gw02hqmW65i8vYZP37mJm19Os1x0786d+Kt//W9x8shRDBb6kEnaCMmYyQiQSCSRy+bFfqocpunDbUphPSEgjLNoG26tTNSs+3lTev44oLWJdP0bzp7my56EQRO55M3nlkrstiXNVMLtsdhHJc1igLDtMG5GBjG5+dbm+JN8vt92LJ/09Vt1bd0EECqWkKprtmsIn3Twt5//+zUCjweEItektvLIJ0CoIXSpCXwCNjJImd14NLaMu9cf4tJnNzA1VoNbAQYTwJF+Dc8eGsbJAwewb2AHuilAqpZRX1xAQFK8hgfLF1l26rdFDwUGxXcCggwTpRGMGHvB21FgqhqzkwkJMYFCMsrP18TrKCXkc4N5AfSojUTAfQdJUipNZZQRSEx6KeoGaeNWPQjFOBAgpCvgTF0ogCA3uZDZeBEKi1NR1UfUGBBmMCUZwpmHS9g7TIBwCGdP74LXWJIMYQr1mo9HjxYxMT6LhxOP0F8oIJemfk82y0YJxBELRzWWOl+LAMTxc6IJDh8LCEUfRxpfxRC6mgGXGn5TU/QwxOjcPIphgHx3D06cPoUz585i584BNpYhQEj7ZyKVQB+1dshkYFjCabQJT+MMYWzZxAvkm8ES1zvGDiwaZZ3uUQTP87kXYZUeso6QWTgad9NEIpnC9OwMPrl8Gf/3z36GubUirISDnr5+GIkEPC1CPQrghwG7vpKjqOlYMG0Tfuij4jawWi2jd8cAdu3bg8Hdw6j7LqoNYkJd2BUPxVsCEDaKUjJKgJAZwkaz7USaaghDUpwIFPHbMIQqsCQmlFjCX/7ybfzsvQ/w4dXrCJMpJLNJpPMZGI6BsltBza8jsg1ZR2jATCcwuHsIZtJB0k6ikO9GlphCIrOqLqJqA1cvXsK96yPwl4B/++YL+NevvInnzj8L16NWHyUYRogdO3oZEBJjyGFMGDSZJ5ZJkq6aJaQqxpA1qvTpJThk1ngzS/C2qEfVDba3WFcS3BbU1ODpOjwNSHblYeoWSitFXL98Fe+8/Q7e+eVvUCvWkbVN7Cz04ujwLgykkywbNf0G7JAAoScBIZnEkFkMOXqKthPCVMbg9dUOCH0Y3IeQYCk9pIyUASF9RAKEFtcQaobOrHMyY3Nz+VJ9DVXdgFPoBTLdWPNsTMxX8cmVEdyYmoaXzuDca2dx+uVDXEfY0ErwjRo/mkxf+/LYZgibm+zjhXSPPbH/AAChWGKq7YRgB2ndCpWIKAMpr1UwcWsVn75zC7cuLYKOYnIe/pv/6W9weO9+pCwH1dIqMikLqYQJJ5FgUGjZdgsQPvY2PDkgfNJI64cKCDdAsk1adDQF4JuC2lYLFj4bWUJEe6lwhm6laZub9boijc1H/PcEEG73IXzSRbX9/D+cEVCqgY37eDxzKQ4TrlcLTIS+AVtPQ/eS8CsGKis+Rr4aw8hXoxi9vQa3BGQcDUcGUnh6XwFndndhd98gehIpJOgQqtTgr67BL5ahN3xYAWBR/ZPuItLIVZTYGwKDBC4EgyWAYSz7FVFQSoG3gD7EyghpaAsQUlBGrCCBQVVDSK8QzKBoGyFMEAWLpmoWFbhiQKgMZSQoFOeq7AFFe6oChBIUMsBSzcWbjpFA3TThZdKYqgjJ6MzUEvYN9+P0yV04c3IXAm9NMIQJsv33MP1oARPjjzA58Qh9Pd0MCJN2AqZuwqColRhPz+Oglb5UX8KmS2WMeWuTjKpei9JUhgICwRBSa20TrqbDNUw0oKMYhphaXeVawlQmgyPHj+PcU+ewa3gHUukEXK/BbQhINkqmMplsVrBtJPOMHzOSIYyvqjbHNOVEyUBauIwqr02STRIgdAkQliuoVGsCENZqfB/o8xsE7mwbo+PjeP+LL/B//cPPUPYjZLty6N+xg5k/TyczXCr8ouBHssE6kMqkGfgVaxUGhDv2DmNw9y50D/ZzbSJJS8m0xil7KN2aQPnOQ7hcQ/g63nrjVRyTgLC3Oy8lowQI17uMbt6YXoZpHbPqZKxEslMCJWtra/jVb36Dn737Pt67/BXqpsUN6TP5DMtGq34d9aDBDCHVQMIxYKQcFIYG4RPQCYGkSYx+Ahnd4nUYVV3cunIdE3ceAKvAnz7/NP7q9T/Ca6+8zGDQdanXZITu7iybyxAgpE8SBB4DFE5GNB19xS3jSiKh65YN7AmzxOoIOyQF2nbbZqPMmOwtloQR81skfAgMlj0XyXwOCSuBermGpYVlXHj/E/zTf/tHjN0bQ0LXMNhTwOGhndhJjsaGBpvaToQeHGIIIykZFQtZ9BdsA4QiqKJgiOoE2ySj8krEz6XpVcRdDfn66IXk9JrJJ7mZ22p5BeUIcHoKMHI9KPkJjM9X8Mm127g8OoGqY+Psq2dw5tUjyA1bCMwqg8HArElDkA5R4mMYQjaQ+s4lo08KxNaHvuvPmc3O3q+TjK5/3RNc16aAcGvMyfq/3M4QykSdSoxs+HjrGUKR8mj/6vRZOv9MJSub79o2ZQRDyOlLOk/JvJsAIZ2xfoTlxVVMjKzi0ocPcP3zFXYlPnfiEP7Xv/nPOHLgIBK6ieWFORS6s0glTViWzaDQsiVDGKOuFcMVz++tS/GIX2kqddn6xFutB+s0U34ogDBWVNF+VvLtl/X+svWO+pwsF1USejara82BuCmXyqrKNJ14uWyDxCescsT7XklGn2C9drjxmzPw61bS1hvTV2I1hO8jmS8jspcQoY4QNclGJBFFSWGqofmIuC/RN9s0/nAgx/Yn/b6MQHP9d7igzsuxyXNJ0BEhDGxEAfUb7EJYcVCc8zB5exY3Px/B+MgSKktAdwrYPZDEmb39OLN/AHt7HOSdFEw/glb3oFUa7HQYVsjgwYcVEiDUEOkeIs0TgIDaWbBMVEhHxb9FMMgOmaIJoGxTQHWDIfxAOImSiEvYPWgMBAkkCoZQeJXyZixrCvk9GUTKdSwZR3Uss2xUhbdN11DhecjMIMWRBHLFMSvZVCE1Fb4z4hismwZ8qiEsFTE+OobF2TIO7OnD6RO7ceLoLiCowLEFIKyWa5iensPE+DQeTs6i0NOFXDYnehFqBkySItLncT3hhMifpzUWLfGoNJ0hyai8+fy7pvZWBAYECEMGhAYazBCaoKolAoSzxRKWajVmOvYfOoTzzz2H4T1DyKSTXH9NDKFpG8jmctyCwnEcvqbmMc9DEp9dak7FIxXp8irnZRthRAxhSIDQQ7lcQbUmACE9dBoL04Rpke25zg3k3/n8Iv7+7V+iqgHZ3h707hhEuUF7OADTYPdIYnZDP4AX+UikU6h7DRTdGkpeHQO7h9C/aye6+nu5NtH3AriuC6vYYHawfHsSbrmEv/izP8Wbr76CQ/uo7UQdBerFmEmDGELmR4UnkuxBuIXarA4LkHow0ljS56tWKvjw40/w8w8/wq8+/wIzxRJgAtnuPAoDvfC1APXQRWhqLBnVHBN6OoHsQA8aBAj9CLYuHGqTmoEE3eu1MkZv3cXcxDSMEvDHZ87gr1/9Cd584zXUaxX4fgOmGaGrKw3bMWDbxJzp3BKGYzlVTytrdgkTKedblRIQjqSxR1NvsFkKXElt5WSQa0gEPC0pOCFoFxHW6jXY6TQzoL7rI/RCXL54Gf/43/6RXUepqXZ/dxcODA5gV1cePZaBROjDDl3pNEppkFYNIanVecwVQ6hLQEiVVlxDSAzh+hpCwRKKwMtCyAkt2s80JFMpZLpSMGwNa+UVlIIQVq4LVr6AUpDExGIVn964iy/uj2JF03H0R0dx7vWj6NmfhJ70pWS01jKG2eAyKFMvG4I7lZJRtZ6xTZ+fK50n284CsX81ZQ3N320WrH3TIC6+wmP/3iSWEn9FXptUXmxkK2LX0haSfd01ShvoDWeifJNvEt81/37rQgQe7BQrrgfE68dGfe6tRBEko9xYQ9h6RykZJQhI56pPZ5g4A2jtzEzP4f7VBVz68D7GboZIO8D5c2fxN//xP2H/8G52KV5amMVAXxdSLCE3kUymWwzh+luwbuyaaoH4R2luA7Gxahumx8XXG+/tVnqnf0eK0fZjbjPeTa29DiUSLVWPUNhwuUR82bJ8XVlEKQMhcb42Z4mMZzZM2zYrV5mg2xAQPh7LfDcM4detz63MewV4vx6LfU0fQhHQCFMZBQi/ipnKbAPCLd6O7af9AEZgYx+bxy9GDuaaZiTSoTNIwPcTgJ9Cdd7A3P0Sbnx2CxPXJ1GdBXIWcGRYx6lDQzh7aBi7C1nkDKrbEQ6HXqkGVD3ojRBGEEH3yeWPiBvKigUCEDZd4wQg5J5JVAAvURoxXrwBSiMSAoPkFEoMITGCZCojKnuo/2AIj8xHWCoas6KRGyS7jiqnziYKlFldGTRxPSELxGR5nAyEDckO0kEZD1oYDBKzxaMnLPIbVO+UT2N0eQF3b93hPoRHD/bh1PF9OHJgJ/SogZST4LYFqyureDhJ7OA0S0e7u3PI5buQTaUZdJrECkaA22iwIyL/bQa10jwmFnsIV9WYAY+syxCgUDCdDAghGMKGrrNclIxkKmGImbUiFioVGJaF4X178cprr2Dv3j3MEBIDQTso1ZYRGEylU0gkE7Asanosub4m4yOBYPM0brUZ2LB0+CBUARkBQnITdVEql1GrNfhB4JBqvEiuRJlqPwhx7cZNvPPl53j74gUUEcDO55DpL6DuU0sAuhM6g2lbM2DQPKHdXwcagYcqfNS1ANn+AgPCvqEdIsnQ8NGoNqCvVBgQro2MwavW8J//0/+Ml55/DsOD/dyYviebRjadBPUhFEGJgkTC4l3UvT3Jl8aGMhR0URaeAOzVa9fwmy++xC8+uYCLN26gVvGRLDg4ePQwNFtHI/LgaSEMx4KRtKFnk7C6s4iSFrPL+VQWpeVVaG7AQGllfhET90ZRnJ4BViO8efQY/t3zb+DN119jpqzRqLA8srevC1HkIuFYSKVo/VPSRjC5cVBIc1CjB4MWuXfEwKBYIyrxIoN8+t/4NtSsvVw3VnIeiVcLFp6uouw2AJtqa20ObKnx361rt/D2L36FX/3zLxG5IXrzaezt68W+3gJ6HQcJECD04IRCMtoEhAbYZZQlxXFAKMGvSUAwagFCmv/CVIYAYoshJKROOxRLRhMO0tkEnJSJcr2EshcAiRSsXC8qSGF61cVnt+7j4r0HmPMC7DixE+deO4qBo11I9xgIzQZCk2oI5VYcDxCb4xkDFa3iXDnWCuS1v3A9DBG/bQddbXdgQy88ddOeNKDr8JfbAtP2oI7hrFxPrYkS/9kma6rVu+VrFt1vAfy+djl3HuXOL1PMTWyN8FpRyaTN/lgbZHgMIFT3VrD6ZN9GnVL0kHoJa6jXGhi/P4Frn03gk18tI6xQu4kcXvrRK1xDWMh1Iai5WF1exOBAN5tNUaIqnc7w/ss1hFIZIi1xN5ciqkt+zH1Xn3ZztrBzDeHX3pLf0RP4I65bGnFgrvax+OWozxo/+zZAnCabLe5nc/9Vf05ZqMs3VpfQXmNHe7TMLDX336+fq98tIHzSfWQrN3LjZ3oMIBQ+gp1dRokhrGwzhFsZ8+3n/GBGYHNA2DlbrwI4FdzR8gr8JBoNG9U1HauTPqZvreH+pftYGV+CUwP29Zk4dbAPJ/b14OBQH3ro4PDqCOsegqqLRqmGqEZ1PBrMUIfBDdLpnWktCtZdbF5ygyDZqAKFMRaPWD1RPyjYQfEQbSbIAJ7YQOo9SA3pmSFkUxlVOyzZBo5Z5adrMjpK8iaT5cpghoP6Vl9BClQIEBIYNOV7cGZdGdHINhWqnrBu6rB7uzG6PI9bN25gbRk4uCeLU8cP4OSRfdAjDwmbXERNLC8uY2pyGtNTj7CwWESh0M2mKcQQ0j20mYEDt2GgwJXqmbimUEoVFUMlDD+knFRKywSoFeBetcfgGkL2WZSAkBhCgwBhhKnFZSyUytBtE7v27MEbb72J/fv3IpVO8oEfUDBMgDCTigFC2Y+Qkwl8bMk1IkFCW/C5SXjUjDdjgLBUQq3uCrdRAoRksmOJwIRMZ65eu45ff/k5/uWzj1G1DNg9eaQHCnCppk/azJqhBgc6bJJJ6YCvRXBDHzU9gGdpyA32orBjAD0DfTxGft1Do1JHtFjC6sgoGqMzsKHhf/mP/yOee+ZpDPUXmCHMp1PIpgjQ2+xMKSCRkop+Q0Dounx/qcciOXuOjo7h4+vX8c8ffYzPrl/H3NICG5fs2rsbTjbJDqOhHiE0NOiWgSBtI0o7CJIWMok0+nt6EdRdRK6HyPXh1xp4ODqBqfFJhJNreOPIcfz182/gx6+/KgBhvcpsWG9vHhF8JBMW14sGnitNl4QTqqTCOSnxOEAooZxkStT6lt9j97tlxiNxkModyPQ/t7+hZI8GNGje0+dlj2JKHGm4N3IP7/7qPbz9i1+iulZFLmlib38fDg0MoI9q+hAwGGwBQpEOIXZQMyUgJGm2IWoI6XbSg1tTUN0h9yKkDL5qO0EmQpSCovtNyRpTgGWSnpLpTdJEMm3DDcjYCPDJwTTdhZqRxUINuHR/Ehfu3sN4qYrMcAZnXjuC3af70TuURWiQqQwplFqQrT3WjK8p+e9moC2jvfVgLrbdr4cFA5ArAAAgAElEQVRfnR1BHscafpNALn7N6oNtBlG/ISBsGml83fXFa6m+7aO8w+d8zJ9ol72p126mLug0XnGGUPxelC+olUdjIRhBMpLRAlK4GGwuVilXce/WfVy9MI7P36+Cdvcj+4fx2ouv4ac//imyiRT8agPVchH5fArplAXHSQpAqCSjtBU0J+qTfPbNn/uDBYSbCCBEaKN+KdPI1NpG/rwp/ZRmVpyMlnITSuzS/7fUTPLexsxm2oy92tr2iDmgim7UrGi2Q2lLJHWepD88QMgroC0xoUWR27bnKTmVeNo2IPy2t8Dt9/v+jsBGQBgPLdo3KeVqpzK0iiwM3ASqZR2Lj6qYvbeGyRvzmLwxzWBwKJ3E8T0DOLm/D/sHUxjIpzgbj3oZfs1FWPfhVRrQGhGMQIfF9QtC/hnJekBm7PmPqc1OMoQyqBGspWT1qBcdM38EBmk169JAhphBwQ6SoQw7iUozGcaRkuGLA0/pySIj0NaWwVCVgaQ0quE6KQFxSDJKTAtJRpU3PT+PZI7UckA2s6ewsW4AVqELY8tzuHXzFoorwKG9GZw6fhAnDu8HggZsnRgsDYtzC3g4OY25mXlUynX0DfQjk8sjYdksDbUNYdxC8knLpEBYaGCfGBBK17kmQ0hyUU1Hg2oIDRPlIMT43BzmCRBaBDz24Mc/eQsHD+5nABgHhAQQU+k0EkkHlmU1zS6U1K+9IkzNuzhQ3LhueBboGrO/xBCuFUtoNAgQNpgtJGMYx6a/53CN4ZWr1/D255/h5x9/DDdlINnXgyzVAhKT6Qf80PwAVqgxIKTu4j5CeAjh2hrCpImuHf3cdiLblec5GNQ8uKUawoUi5q/dhTa3it5cDv/DX/8Vzp06icFCF5vK5NJJZFPEEH57gNDjGlEChA4PzuLiIr568ABvf3IBH375JcYeTqLq1lEY6EMqn4aVTsBwTJ5/kanBcwyESRsNU0PaSWBH7wAskpR5AcK6y71YpscnMTk6jvLoIn585Dj+6oWNgLDQS2NBgNCWgLDBa07EMGI1cMJZtUKRm4XAJXG5aMxuKZ70iaXSGew13VkVWFDf5SySMlJfI0AvHiSBI/t8Cm7JmffLz77Ev/zTP2N6YhKk5tzT142jQ0MYzKSR0SPYgYcEm8qE7DJKKRGijXVT4zknGEJ6CMko1e6wZJTqDrkXIQHCFkMowCGtCNqvCBCCWRNiCQ2LalXJmj+ECx0uSUqdNFy7C8XQwbWJGXx46w5uLSwh6Iq4hvDQ+WHsPjgAT6sgJEDYZF3XQ7ZtQLhJ+CrRyR86IFRlCwIM8oONZAzogQE9NNmbbW2lhFvXb+Pyx/dw8d0IuwrAs2fP4c1Xf4ynT59D0nQQNjwEbp17kqaTNtLZLEtGqX5bJ9fmtrzBRpC3+Z14HCDcDJx8f+MsAcQ3VoIqeNIGCGMa1/aoY6OCRqluxHfhvt1WDihbUrRkpfE6QyEdFx5vtHfJWkVRXBgrfWtPEcVH+fcEEDa+BhB2chndZgi/38tt++q+yQh0BoQxUBiTagozAtGjiLLkgpHT4VUtFJd8TNydw8ObM5i4MYPlcWBfD3BqeD9O7R/CoaE8BnMaUkaIqF5GVC3DpwCUAtGGD83TGBCaLFmknmaBlDu22ko0jwjpgMYy0mZDetHqjtwXuam8JPW45isEXAaDJBMV9YRCNikko83NVO3ayg20Q2GBythynCub3PM1xCSjBtcRxgChYggNXcpGqZ6QZJgRwkyCAeG9O2OoV4Cjh7pw+thhrkMLGzXoJIUNAszPzGJqYpoNMugzDu4cQjqbY6koSQdt89sBhCxj5BpCukZRQ9g0ldFNlMMADx49wlyxBN2ymoDw0OGDyGUzfIgwQ2iQecbmgFAcJFIy2owKYuGBOtViWf1IMppkqkL3rkGAcK3Ijp/1egPFUgm25XDNIgFCYgi/unIV//LpBfzs/QsIMuDm7d27diAwdXi+z3WIxI5RLSuBQor0CSwSw+QnTOjZBArD1Mhd9CRkg6CaxzJnAoRTl0eQLDawb3iIawiPHz6I3q4s9MBDngxekkIy+m0xhL5P8kQhi6UTvFat4t7MDD64dBnvXLiAkbu3sbCyBCedRDKX4Ucim2J2MKIefWQCk06gFHoMBAd6epEiYyJaBxTc1T08HCOGcALVyVW8cUwAwjeJIST2rSEYQgKExLsnGBA6zBDSuhN1LsKptqmnZsmo6jm4rvWEnANNziLWUFzhQ56TsvGfYjYUXlQ1NerPBRrdP1aJin1KMoRryyXcv/MAv/j/fo5rl79CaaWGXYUUju0exlA+hzyx9b6LJDWmZ148gBb6gh20RCBG424ahnAalWYODASpd2EbIKSfEUMoACHL2zXB4Atwy/+LZNqBZesITBsegULdged0o2ZmMDK9gPdv3sZX0zNYMwKceW0IJ14+iCMn96IRlRDo5DIa7zAW3/23AeE2IFQjsI4hlIYtqmyBlCC0ThgQhiY/DKp59SIszi3jxpURXP5wFBffA84edfDai6/izVffxNDATu5hagSUeKHEo4t0ykFXVxecZBKG9d0Bwm8S53wfXrMlQMgOxkIBI5hASoaLGEVk2wSnJ7YRxSYqjo+e3071C11Km7C69T+qVyzv2bE9oxn3fD1T/nsKCEXBZosh3AaE34cFtH0N3/0IbA4I5e6jGteyrMTg5rWGZkHXTFDrMTpI3KKOhckiRi49wNi1cczej2DXgfNHCjh/5DiO7OrDjryFnOVyA2i3tMqgkICgsAEV7KARiqboAhAKdosr3Rh8qfWpZI2GaKuggINsaUYkBYM8krJGEBLRgGSi/GdEHSEbXrSa0QtAKD5vE4fEhp4ZwXa6UF6TlABy2zvJEHIfPyIW5CbNbS6o3FEwhNSTj2oJaegaBrAWuRhdpFYSS1zDRu6ip44dxs7+AvxaFVrgM2CZnZ7G1PgUVpcqsCwdQ7t2I53JclBILBexgvRVr9XZVIWCdzaVkUE6/U7ISlQWUTVzkOMqM4stQEimMkI2qtpOuNR2IgjwYGYGs6ur5MWPXXt2460//iMcPnyIm7kT2RREPjMqgiGkGkIKfKVktHmgycNMZSZlqjSeqWOQEGONlAmOAoTUd3CtWES97jIzWiyWkEikBCA0bQRBhMtXruIXFz7C3//mU0Q5IL+zF4U9Q4hsE24QoOF7CBoeNNeH7kcICQwym0Z2ozbMrgz6dw8hk8uy06RGk6rmwy/VECwWMXnpBnKuhhOHDuJPfvIWDuwZ5tpBAhT5dBJpYggdxRDKmlOZlf8mNYR0r3XdEIwrMcL1OqaWl3H13j18cPEibty+hYePprlfItUMJrJppKk3YSbFEt/QsWDns1jmhEwD+UwWadtB0rRZ7sw1hA/GMDc1A30twOvHjuMvX1KAMIJLSQo9QHdPFoYRsWTUSShAKExUmnYGPPFjbqLN5E2LIYyL1/jFygGT30ianMSchGVEJBLYsRrCFiAUa40BIcnKpYOiV6ekyiLe/sXb+PTDD/Ho4Sx60zaODg9jV08XClRz6DeQDH1YGjWJoOalngSEoo0LjTslYAyd9kBiBzUGgsQSCnMZuiYFBFs1hMzAcB9V+XloryBGMmHCTliAnYCvGWjAguvkUNUzuD23hI9u3celh9N4VPdx6tVunH39KE4/cwT1MA4I19XhtklD5aKSMu2WVKqD3PObSEabyZr4ORUPP7dyfonEUDt3ooJftRu0MxTfuIawmfDbwnV9E+OYLbztxs/6+BdtlIzKc7ktzI+/x3o2RxmNSLdm+bk4LcOOwPQwea3ooQUtMGFGNgIXmHk4h6uXbuDaxXHcvwY8f243Xjj/As4/dR7d6TzvGVR7bVGrF7eGdDqBnkIBFpmIWRbLo0W5RGwexixRmorwjkOwOUO4pWH+Xjypnf8UCaGNF9a6Y8o1V5rPNZNo0qxLGsjwsRhLsDV74DTrB6XctG1axJQ3fCGtWCDkQI6Ap1R4qNdtKhlt1Wo+GSD8OmZ+/T7yXd3E9rm1LRn9rsZ5+31/cCPwOEAoAnIKhiiwknUwAbU4cGDoNhp1nxvSF2fquP3lA4xem8TyZA0oAwf603j2yBGc3rMHu7rTyFsBLL8Ev1qEVykCbg2RF0In9oCUWQQ0FSDkzU5q4yWQYWDI/f8oC6Ya6dIVKuMGkR0T9YOCe+LWEkEopaKsghF2D5IdFLFqzP1R4Q8lu1Bhiny/ZmG3fJ5yCxXxltjsCNCSUI0ZEml0wd0R6WA0dOimJQJWCuYRYNmv4d7cFCbHq8gmgdMnduHkkUMYHuxDvVyCW6mgUS5jcW4eS3OLcKsuspkcenv74VAdGQG+IGQjGfoiSSHVcImEnwKEiqwRR4/4zC1AqHCX6AwgatziLqPMEOrCaZRMZcbn5hmEUNA9tHsYf/QnP2VAmMtlBSAkZsXQWEqYjgNCWcwgeiG1Dqi2Y6JZ197kglpGfDJoJckd/dD3A64bpLYT5XIVpVKZew8SGCRzGaonvH7jJt7+7GP87DfvomoCyf4cevbsQrInzwYkFddFrVKFHkSc8bZI3mmbgKnDt8XDyqREXaJhIG0loNd9uKsV1GaWsHh3DDudHJ49ewZvvvwSdvT3Ipd0kCKXVfr8yQQcmxIocj40awhVLeGTbBnUlJ763ekMTmmEiOVcrtYwObeAL69dw1fXr+HayA1MTD+ErwNOJolMdx65ni4Gh2YqyT/3CcxAg03z0fVEYBdpmH04zXLRtcUycgD+7PlX8K+eexnPPH0WiAJ4Xh26HiLfleLEBJnKJBxbmMpQYEHrmT+SuFk0P5tZHU70qMNYgELxXPkzBoPita08gBg3/g3X4yr7dVl3EwNZnASi7ivNIFSxH1RHaKBcrOKj9z/Ge7/+De7fvo2kpuHQ0A4MFwroTyVge3WkogC2bBJBUTExhIZtsFqBgKAChCTjFqCQ+hUSQ0i/l4CQPjDVD7LFKu8Kok6LFoec7NyaJUF1hAnoTooZwmqgMSBsWFncXyzio1sP8PnYFMbW6jj+YgpPvXkcTz1/Ei4kIJRjpyTz7RJssZCaabS2oPzbAoTr5+76EoNmZLnJJI+v/A6gcJOA9LcChE+y3L6T5z4Z0OnQgKFZ573VyyNVj3DjJWfpWPKT5yUZyFBNvgk9sKF5JoyQpKAaxh9M4fJnV3Dj8hRmx4HXXzyJV370Ep4+/ZQAgzBgEQev0b7ksoFWd2+BlSMMCNlUhsokYmv+twCETwIn1K6y1TH6bp7XDnk3B4TyntD+x6CvtU8I93QFAGk4yZhKAG32S/BcbkPEiplGA27D43ORk+lUHuN57DzuNah1l5Dzcwsdy0IymUI6m0Eyk0HQqIGAISVyxZc8f5v7Roe1rrbgdU45/JINNyv+gye9k9/23dkACDfrQ7htKvNtD/32+32/R6AzIIwFajKDKLKINsLAgoEkDN1BuVRHreph8f4qvnznKyw+WENUBnqTGp4+chRn9+3Ggd4CehI6nKgOrb4Kt7yGoF6F5jWYbeE2DSQ7CcmQRTCEIpIUTpgCxAkgSJlG0R5CNE4XsaVY3Px71VReMoFkGuMSIGy6jAqZJ9cPyhpChYt4+1MGM/Sd0ZFkDJXUq2kyo0CkkoW25PaiIb3I0IksLDGSAhBGZEhh2yzdo352xaCB+XoJd2YmMTUB9BeAsyf3SEA4gOLyItYWxWNlYQletQFbs9DT3YNsOsf1ctxrMCRWQsyzkD6ciJvFgUG/l1/KWZRBNb1G/UK2CBB16oLZjANCj+oICRCSy2gU4eHiEiYXFtAIA+wYHmJAePToEeTzOVnfRwwhGScSIEzyd9u2lF+N8MhrWmW3WABV/N68rOY/JJCVSQE2LaFrDAKWihIYLJYqqFSofpLYOAOabiCVzuDuvXt45+In+Ltf/hwrfgSzkEBh3zB6du2Ep2souy43t6d3TJgOHLrWVIJBoWcAVW5QX+daOAJPXYk0A8L6UhGlh7OoziziYO9OvPLcebx4/jwKuSzSjoWuDMlFHQZLNjGLTUAojIiEy+iTHoz0mele6yIIkOmQqudjaa2Me2NjuHLzBr64fAlXRq5jtVxCQNLEXBq5QjcDw0Saeiz6sBIO158Sm12XgFjzQjyamMTi7CIiD9jT042/eO0neO3sMzh4YC+i0IfvEyCMkM3RPTXhEONomQgpCSAWleAuRE5HAMKmCUKz6lbGHPGDWc0DBfxanJEQqitHVhk88R9RSRclxRTMIO8TEohpxMxFBiexGo0AV6lJ/a9+jetfXYFbLGL/4CD29PViZz4Ds1FDKvLhaBH3Ioz8BnRLh+kY8AOS6gpASIxIiyEUDewtakyvk1JANrGhLBf1n+HASvZ5Y6MIwdSQ9sFyTGRyKRjJDNxIQ8kN4TpZ+E4eE2s1fDjyAJ/em8S9pQqOPGfj6R+fwLMvn+YaQm5Mz7XWInjbAAZjrCCP2LcOCDuda+J+xGJ++ST587aXtAfLLeastR+02ne1OBQRa35TU5nvw1n8ZICwdcWtMeAV1j4kj/lgYvXwLCH1A2+yXDTPiT/BolvQIgt64EBzLeh+Al41wv3bY/jiwhXcvv4IpSXgrdfO49XnX8K5E2e4tIMSSKQqIDUPvVs2k0K+p4cBIdWX66RaIbUF3+qWq7W62PUzoP1DbBynTbHJJlNxy0P0nU2L9nm/4ROp5JAKY1T9tWICedgkIAyC5tnOLZUo+xQGqFcqqNXrKFXKWFpawtpqEbVqDZ7rcnK43qjDrbvwGh5sy2IgSAoiuifE5g4N78K+ffsYJFqmwYllKkugHaozsJNbibz2puHNurW9sdXH4+/2d3YLOr7xBkC43lRmvWSUWk7Qo7quD+G2y+jv9sZt/7XvegQ2B4Sq1oeAF8nTLIAyh74NU0tD1xysLJX5MXtzDl/+6iv4iyHyJrBvYADPHD2MQwMF7Eg7SFONjV+F3ijBr1UQNoiRkY2sKSsmnTkJFApAKOIoYQpDK1GBQkU2EFDTGLQ1/2vW9ClZKJUnhnC5vUSrDyE3pad2DLIBfUxQ32ILpRxDxFobHUeVwY2QtInrbW53TUAoDWeonkkCwtAwYZIZiKmzXHGxVsLE8jzuza1gcR7YMwQ89/QxnDp6BAM93Zh/NI2ZyUk8mpzA2mINWVtDb7Yb3fluOHaCe+4JQCxNd6T2X9UbNDOLkhXkFhSUIVYMYfPEFNlG8bEFUFGN6clrkRhCTzf4UYmA6ZUVZglrnou+HYP4yZ/8MY4fP4aeQg9nMIPQ44beiYSDVCaFZDIBO2HL+rIWGGzBIXEhDPPkNbUd5tJRTRkUiCyqCIooG1oqVfhRrTWYQSMgousmunu6MTk1jfc//xT/9f/9WyzUAhg9JgoHdmNw/14EtoVySE3mXZ5YHLZbJjempxq80DZQDVzMLy0hcF0kDAtZKwGUG6gtrGJ1cgbRWgUnh/fjjZdewrNnzqCbDEoSFgpdOaQTAiyZMuvaDgS/CSCUPSR5wsl5Se1LvACr5Qrml1Zwb3wUV25cx8VLX+DexCgWVn3K5SCVN5DKZ5HiOk9iqk1YVAtHSRTXY3OIRrmK+UfLiBpAX3cCzxw7iT9+8VWcPXgE/b3diCIPAYEkI0I6TbWaJgN9k+S1IbltRuwQrOI/NjSSvTBbjellgiImhxILSN14MSvUuhJwStwb9dWatq0+hCrwVGBQAEJhKkOv1nUHga9jfGwCH7z7Pr747CKmR8ewb6Af+wYHMNydh1mrIh0FcPSITWVCBoQarIQFzyfbFzKWIUBIABNs9kQtOEg2qgChMJWRYFC2nRC7A12DDMxJ/YAQtmMhk8/ASmXZWGa17sK1MwhTXZithXjv+j18fHsM9xbLOPisjaffPI5nXz4DX6fm9NQVVKx9ORNabT0YAKokihytNrbt22AIN4nC5Z7Z/tvNgkEVMMdAYBPptD7DevTz+w0IO8GY+M+UsZpIWG78Wv96Ycgkbgux6yoYlk7ApBMILSCyYQQJ6F4CYMdwD3duPMAXn17B6K15hC7w1isv48Xnnsfpoyc4icvsIJVo+C6rIDLpFDL5PAzHZoaQTGW+GUMYnw+tT/hDBoTNTxS7ZfE7Jf4twXusPpASdnw2+wEDNWL8CNDR2/iei+XlZTyceojxyUlMjE9gbnYORaqrr9cZDNL3wAs4kdXd1cMtoIhNXF1bQ/+OQRw7cRznz5/HwUMHUOgtAJYlYjROGEujmfWTTLqdqivuxAb+wAGhElao3N12DeF3DUS23//7MQKPB4SEmggQUjBvA2ESkWfD1LPQkcD87Aru3RrH+JcTuP/ZLDIuOfflcO7IATx/+hgGkhZSfhVatciuooZbhea70AKXnflIVima4Ipm7lR3p6SWtAkSICQwqAAh7Y1ctijLkkSvQLGVNk1eZI0gy0X9EI1AuIpSPZwwgSGgSIBQSEybGviYLl/swaoHlGAJ1/vL8M9UPz1lfc/BsGIzBFhkRpIlozpCam7tJKBZJsq1Gu4/msTE8iJmK6zGw8mjeTx15hT2D+9C0jQwMzmBiQejmBp/hLAODORs7OzuR3cu3y4bkr0GW3UFSoUng0J58QoQqmL1tghblXUxK0pjpfoQ6iCG0KM6EQkIZ1bXMDo3h3K9hq7eAtcQnjp9EjsGB9lMhgGhFjIIVDWE7IpJwTI7NAqeRH1JfxnRq06Oe7MBrwIYIqktWCHV/FxmVokZLJWrzPR5Lh2cJH0xMNA/gKXlZVy4cgn/9e/+FmPEaiaA7PAgBg/th5ZJwrVFozli3kha4/oeN6bPF3qQyGXg6REmH00hqDaQNC2kdRvBagXlmSUsjT8ESjU8feQ4/vStt3Dy8GHkk0lmBnu7c0jaZEIiWhSILwEMts4QbgwOW32pWsCJAGGxUuXH3OICRicmmCm8MnINd8ZGsVSMuGG9mQScpAXdMDkoINaTkjAEcMhh1K140HygryuDE4eO4o9fewPH9x3AYL4btkXsZIPNIyjOy2SScKgpPQFeAoQkqSRQKOx7RQAq5cxNhlBKQ1u1oRsgXjPIFXkhMUtoXojqS/HVqsMR65fXq3TiJyAonHzpmcrMRYduJDiptby0ik8+/AgfvPcBLn1yA4eGcziwcyf2FXpgu3VkohAJBoQhApLHWhrMhAnPc0XNoK5zixdRP0iJegEITXIj1WVnUpaKEpOrgm8BfFQiQ9RGC0CYzWdhp7PwDRNL5TrqVhJRugsroYV3r97FBzdHcWe+KAEhMYRn4RtVBGaDa61D2kelKYQChoqNUZAwJgVozcPfuu1Ep/NLJfPWA5VOwEWtB/U7NVZ8h+Vy2QwY/D4zhOqzi90iVjnfmv8SJMTSkOvGLLZWeN5JQEjv1kwMyAVDyp+Q+nXa0IMknDALv2piZa6MG1fu4quL1zE9toysbeONl17Hc08/i2OHjrAZHMESAiyB5yFJyT+ql85k2HyL+p7qJG001E6/8V620gSdQHBsHsR2zy0zo09Con4HoZgCeHHQvt5Uhp8jwR/1lqX7RKCvWqnyFZFbNhn0MKCnPbVex/LSEmYePcLDiQlMTIyjVCxifn4Bi0uLXEPve9Rfl6wKxN7McU4Q8vmWSWUYpFOZwdLKMsdXPX29OHP2DM6ffxbHjh/F0NBQs6dsu/IgNkjfFiBUZqZqK/gO7kPnt4zvNRxzfJ3LKLGDBAq3GcLf2T3a/kP/XUZgc0AoIAGDA5KKRg60KI3Ic2Agi8i3MDk+i8uf38T4xVEs3gywP5/CyQNDeO7UYTx74iCyRDUUF1BfnkdQLsL0XdhUa0OW7oSAGAAIGZViB8X1iN2cNix2DGwKTgjQKYZL+lXEjkxuPk89ByULKBhC6mQoXD0JADJbyK0pxHbXrFpquo2q9xe7FV9OB0DIvX/4UinYpMBTip5YMif+h/8mG7NoCEjiR03TE0mucVopFTEydh+zlRpqBtCVN3Dy6GEcPrgfvbksGqUSpsfHMTUxjsW5CrpTwGCmGwOZbmSSaWmoo9zHJDCO1T42L1qetYJkEwwh7W4s5Yt/sUyWfiD645H8NtCoD6HB9U0EBn0JCB+trWF0dhalWhXZ7m688daPcfbsGQzvHoLBclgJCB0byVSSs5K2Y4tEtbTr3wwQCvQt1YDrYkPR0lGCBD5JBVNMslGqIyRg2Ki7aLgeo4aBgQGUyhVcuTOCv//5P+HagztY8D2YhQz6Du6BQQ3aCdikU4iCiA15KvUaBzT9g4PI9fYgMDWMT0zAr9aQMmwkIwP+cgnFqTnMPZiAUWvghbNP4d/86Z/hwPAw8gkBCPsLXbBNnVsUMDBQ83rLgLBzMNzqwSWkvTQmPl17w0W13mCZKDGaDyYJFF7H1dsjuD8+htVyyE67OtXEGYBHJSX0CIGkA0T0b4/6YPbi7LGTePr0WbzwzHnkkkkkqA6I2cEaotCFZWjIcF0lBR0GJwFINmYEAT+UbJTmWNP4qZm8ickb5X1mgLwOM7RE6y2TKdHHomVDw8uP/59dnSQDItlTThyQ7T3VWgpAqOkOKuUavrj4Od5/7318+OvPsGcgjf07dnKD+qTboJ0NCTaVCRF6dWimBISSIbSosTwDQsUQBgIU6utrCJVzX2uRCRMcwfJScobWRCaXgZXOIrRsrNTqqBkJBMks1jQH7129jw9ujOLW3BoOPuPgqTcVIKwhshoMOn1iMQmI8nJQtcGs42uBhA0ny++aIXwMeGze+A7X+0Q1hN9+VPlkhhlbPb4fd1/Uhid7tbJwQ91TYWrEZmiSdaegn5MmKgEjiyva11Lc7VqlT+kahIyZS0EYEDow/BSSeje8koG5qVVc/XIEX31+E4tTa9jR041Xn38Fz5w9h0P7DyD0fO61S4Aw9Mlt2GEDrWRWAkKqmyZZIwPCzoBPprTk5aqD6vHjuFlqodOrOhm4bPUu/TbPE1t9nBUXYyCSyOKdhRk7tDgAACAASURBVIxbqYtixj8cn1DE0OQLuf6PgeD0I4w9GMX0w4cYHxtjUEi12/x8TWMAmUgk4VjCxI2SsKInrMiYkzsy1xp6HktMF1dW4AY+evt68dyPnsMzzz6FEydOIJNNszy+JeNeNxrfABAKaanqn0nzWqmaxFjF22Ks16rGjfHEqGxCjm/1pq1zDtzEVGa9y6gChPO4P/YVrt99b7sx/VYHfPt5P5gR6CTDoO3L0CjIiEDxnR+QZ6IAgppPoDCJ2lqAuzfGcfnT65i6uoRwAXjmQA/OHz2I88cO4uhQH+xGEf7SDEoLj+BVSrAiHwmLTGmoyEeaTcimuOwuyg+x2nkPo8bxbQyhYPjEISmZO8Eh8M+JFRRgMGQWkL8TsOFcOoEc8TvRakLJlZo7dEs2KRFg3H053geRdgqSJhJgJYMTbgEge+MROyVeR8hHsk+U+aPA1LRgOAnekBeWl3F3/D4qXoRkt4Xdu3bi0IF96O/tYbt7konOTE1hheWKwN6dfehx0shoDhyTJD7KwHFdbYa6aIVk5UxU/YrYRVPZWfNlyjokZQYpWaxAsoQECn0GhCaDwmoECEA4h1K1imxPF155/XWcO3cae/ftYbDRBgiTiRYglEPODCGnv1UeVeTCW+i7HR+IOSrt+hUbq8KISIPr+qg3GqhWqaaVZDIuZ0QLvb387wfTD/Hxl5/jgy8v4t78DComkB8eQGpHH6xCHlYmzSC55rpwGy4SjoPB/gHke3u4sfuj2Rl45RqsELD8CO7iKooP5zD/YAIZGHj9mR/hL//8z7FzoB8p22YzmcH+XpaK0hpqMTeKHRQDoZoGtDaL9YFTp0BK9pmSQYeQ95KRD7Xh8Nh1tFipYGF5CffHRjFy9w5u3r6NsYcPsbBSQq0hQGG9AYQN8ZdzKcDWgVwigVdfeAnPP3MeJ48cw/COQQRuFfDpyWQgRdJacrTV2ECCaiNNQ5irMBdO9Y0xV1Gec+tqCMVtU65MUpLUrCfdbCRkUNys4ZXrq5kgkEBRNcEW6EiAQQqiSexpUHDkoFb3cO3qNXzy0Sd47+230ZfJYri3D/t6e5AOAmSjEI4GOJQ8oc9NzCqZCwVkHKOBAKFF2XduSk8MIcmxBCCkGEq0mhByR8EQtr4UwBCW8iEch/q2Ua/ILCLbRskNUDUcuHYKRc3B+9cf4MMbY7g1u4q9Tzk494YAhIFVQ2S7bFxDJj/Su4Pvgay2fgwYVCHVOgrliV1GOx1x8SA49vvNCKANWrMWO6bC5vbv4v9adUvtjORGmdpvcwzH1CO/zdtseG0nQNhh3UscJwAgnSkhy7Mp+PepniwUknx6JbNCnByTm3hsPXF6sikZjUmzlTyRzGRCh0Gh4aeRNgtorGl4NLGES59dY0BYnK/h0PAQXvnRyzhz8iT27NqNKKCkLlcGsJlUIpFgySiZlJDLKNcQ8gLZCOFanzZuKhVrrdBhvNctpa+/I4+bDE+CKr/+L8lntN60CQiVyqGZbG7NZtVYXr29cjonMzQCcjS+5VIJS4tLWJxfwL07d3Hn1i3cu3MHlVIZpbU1lEsNWHSWZdPo7u4S3gKZLJeTMENItetUFiCBGO1hXhDAC3yOAWYWFjAzP8fyUVL4PPf8ebzwwvMY3j3M9YacMu8UIDZreONrsW2naymv1OhwMkyx0jKpIRMZDAY5cSrrxGXijF9KZwjPd9XjViqEnvQeNiddq5+EuuIOgHB9DaEo149Q6VBDuIgIdYSoiVA1SiKKkkJap/mIqJj8iWfvlmfd9hO3R+BbH4GNaz5i4OZYBht2NHxiuRwYWg5JoxeVFWDq3gIufXQNYzcm4S4CA0ngxZNH8eyBfTg22IeUW4VZXYFGDOHaErTQA6nzyK2ReoMJI1H6yyQZFbLRppOgjBlFDWGrb6AKfsW5FzN8kZJRlolGBAYDrhPkjhby9QxwCDBSdl5hEa5DawHCNiOZWGzCR7iqz5OupyS7oEbc5PiVSCb5bagWrVqr87+pDxMVf+uGzYCUAKHP9IzJ/fLmFxcxOTXL19I3mMaRQwewZ3gnsy7LSwu4dvUrFNc8kOFlX28W+3ftRiLQYDRIqkOZYQGYxUYpM8qqL1ls8xNDKUGglAwxQyhlphxgyRhFMITCbEAxhNxljSSjmsnXTzWEM2tFjM3PoVSrMUP44isvMSDcf2DvOobQYjBIgYtNjYp505eJUTGoMtsnahj5r8cmo0oObA4IxRwgQEjN6RsND9VqDfVaA74fIpfLMXAveQ2sVCv4u3/+R7x/+XPcmS3D6gH2nD7K8tHlehUNuhMJB7lkChk7wQ8z6cBI2HxNtWIJa4tLiCp1uAurqM4uojy9gP19O/D6U8/hjddfQ09PF39G6j1IAJ8AhGpULu5CKwmxEQzKSb/p6m7ar8aeId5PzWea9wQKa7InI7XkIMns7MICbty6hZE7d7hxPdWxEktNRi02sZ5OArt3DOHk4aM4evAQBgp9yKfScEguqXvQtQbLS+lhaAYc00A6YcOiZu0018Vk3ADq2SmYMkrNmlzRr1NlnmlNxcOo5r+bbWCkbFtmkFWWXcYJcq6oVg7cGJDlohRcsFybGHrKilM/QiMB3Uyg4fq4c/suPvvsc7z7L79EWjewI5/H3kIPctCaDCE5jZK8XTSmpwR7IAGhwUCYYaZGWfcQlhHBMkJZqsXCdAkI229mR0CYScNMpwHbQSWIGBDWzQRKWoLB4Ec3x3FrZgm7Ttk49eoxPP3SaWgpH1pSsPAu7bOWJsAopTVIecH7garV7BQ5qb22fSp15qTVnN3qsbNJpNaRrok/Nw4G4wDpcexS/NrEe317oPC/ByCMfdamXxklHykgJtDlMCPk+R4ngVJpUoqEaNRrMpgWYyCI9NZe0/y3lOyL9SfUFRr1HowcBoVGkEZK70F9FXg4No/PL1zFlS9uorHi45kTx/D6i6/iyMHDKJBxDK1cqjNjQxkgmUwim8kwIDTYUEYoB8SG334PWyoHJQ7eeI+/jRA6/neawOtJgUSHab+ROVZzTwEaJbYUn0sedULNoEozKIHXaHDikoxcbNvhfYt7I/sBisU1TE5O4vbILdy9fQeT4xNYoDKNYhH9vb3oyuWQSaUZuCVtm7+ztF71gBVHefN8oB6xLpvFUGxisrlYzW1genYGV65dx85dg3jxpRfwJ3/yUxw4eEAoeiQgfNyQbW4q075vqJp/tYfT51ZJdmKSib2UrlwSOCrnP9l+TCYWyUxNSO+3uh+J54nwIr7DteacFkWbuYwKWRV5G26UjCqGcBsQPtmt2H72D20EqI6LyoIo6KmRUQcc6HYGSbsPfjWBuckKHnw1gZuf3cH8g1U4AXBibx7PHTuE00M7sTedgba6CKO8DLOyAr9W4ibWVGdjmpTVNLmfoWiiKiwjVNN7BdAYxDB4o01SsYGC5VsPCOk1FP74UQA3pAxYIKShzBoKhlDISUVdYjsglDsnv69s7Cr3jhZAFbXFHPeqhvfS8EYxhHW3gVKlwg/KjlJxfTqdg27aqHsBGiFYstfwQywsLmJ+YRFLiw1QG7IdAwns2zOMQiHPTo5Ly4u4e3cK6QzQ3ZVHb6EX3ZksTC9kQEj9CsWBTmcywzve8ZQpiwwL5GEUr4+Wffb42kUAzzCF7wO78jAY5NAy1pjeJ9mobsLXTFRADGER4/PzqNTryPX04PmXX8DZs6ckIGxnCCmIoeblbYBQwgDlkNhkBtUmz5hBCXoFddGU9q5jCLkm1PUZFFJfQpqvBAzpUKV+hBSlezrgaRr+6ddv49cXP8GXd8ZQ0oGBw/3o3juEIOVwE/ogYSFtOui2U0hpJjTLgOFQpltHo1zB6sIiKovLqM4soDa7BG/RxetPncFrZ8/jzLkzXA9mOiayqTR2Dg5IN1VpMqICAxWoyXvYvjfE3CCbDLaajOuDprjFv+AgiSUk9sD1fNSrNVQr9KigXK1icXkFMwvzmFtaAnvIsSEKOcs5SNoOurN5DPb0YrDQB9uk5tTEbrrQNKpnqbH5jK3bcIwEEpYBx9BhshunPG1Fz5IYtSsag3IririJkby3IjCQjEa8Of26tiMKSEcE8uJnuly2zWpUYV0Leh4FDVxHSGCQZM/syuoABgXUEUbHxvHlpa+YIdTrLnpTaezt6UGXoSNLbrOImCEk4yt2zaAFR4BQ1g8SIOQKW/r8DAgBkwEhXaGsH+wATuKAkBkfYgjTqSYgJPa9qhMgdFDWU/j45jg+vjmBkdl5DByxcfhHB3DmheNIFSyYWUo8k8tuBZZNvRGZK5L7lHQ6bcLt9uiplXz7LgBhp9NOBoedsV37CzaRiXY+Q1UyTwXkTxgldgz21Q/XjdmTRqCbHvpynbT9PhaobvgI7QwhJSbYOItOTcNE4HtwPZf3VzpLWVXDrWmkszGVNHAQTWuAXiOYRE7Gct6AGEKbAaEepOBEeZQXA4zff4QvLlzFzav3oNUiPH/2abz+wivYv28f8tkcS+FFske0waFacWKnWG7IYJAtd+V+sPHGt4FCdRvX5QR+u7vZWajacdt9wgCts5RYABWxRQmJKKkAhM8BHUM6LNMSwF3GMLwv8h4ZMsinGIISeKOjoxgbHcNDUglNP0KpWILXIJVGxMm4XDaLdDIFh5PrxNLSGS4bMcsARXkgcBJcejFQXEK1isrshzwAFpaWMD41iUOHD+LlV1/GWz95CwP9fVx/KABhe73/+qHaHBAqV2hxLBAgDSiJLuXOND9pXlK5DX/nRB5ltaRUNaR5LpJb9HNu26TWICcMt7KZtK5WqEQVQG8vl9kGhE+4ALaf/oc1AmzuQRmZgIJsCogysBLdyKUGsTbnYnRkBiMX72Di2gTqCyH6UsCPTh/GuQN7cbC7G32ajsbcI+iVVTiNMnTWplGjZlrgwvWP7Re4pUULEIrTo5XlVJupAIRCYicAofz/5tkqMmvMDoYBO3gy8FON6EnyyA3rSaqlNmzxXezgqlm7SiLFQIhsg9EChDIwpZpAZWChayiWy1gtFllGaSccFPr6kOvqgWHaqNZd1LwAVTfAWqmMubl5LC9XQHt8LgkUum30FbqQdEgK6qNarWJpuYSdO3rQWyggm82Kfo1uAN0nN0cFCJUkT4A7vm+K8YsFVmKYRIpL9HIUkrUWIGySNlJKS70aiWExuDG9koz6miUB4RomCBw1CBB24/mXXsCZs6dw4MAeVsmyZFSaZpD8khqXO3GGkK9Sjn7zHsrNmiWWAqAKN0F1L8Rnjh/GPB/CCJ5H0jmfgSGBQQKGbCyj6ezIBscmahoffv4Z3v/iIi5cu4yptQqsQgLpnf1ID/bCzKUZFDqRge5EGgkKrrh9nQhq3EoVpaVlLE/PoPxoHuFKA+kQ+Dd/9FM8f/Icdg3vQiaXRjKT5GbvPd3dslpQggRZMyI+5Wb92uLtAWIavo5BsgqyWyia/xKDwhAeg+M6GvUGmwgoSSwFAdVGnZlzUzOYsaeaE4f+TQ1lqC2KH/DapyROFFUBrQETOpIWgUEHDsmRWIgp+oi20t6xYFcewAQIhTxKgb+WYVOzjkRkIppGQwL8twCmqpVUzqNyBJvtB3hMlb29BISUbab5S6CQDJ24KlCzuK7w4dQjXL12Ax+98y6qi0vIWTb2dPeg4Njce1EBQiMiKV4A6hlI7SQUILRM4lYFQ8hyUQkIqZZvS4BQ9gclUxkChEaKGEIbdepFaNhcR1gxU7gwMokLtyYxMjODrn0m9p7djePPHkJhdw5OFwVQIaq1ImyH7OJF4kEwhEpGrkYq/p0Im++SIdwMED7pGbqVgK8dED7pX9gQ3G7KPHybbOHjAKGAE+qLgUTzJ1TCIa9D1sPTnkcJIFpeVD/GagFauiTnVICQKgVjgJDZc67fknOCWj2RXJQloynoXhLLM1XcGxnHpYvXMX53GgnNwCvPvoBXfvQi9gzvRjpFLuOkHheAkOSJqVQK2WwG6UxGSBWb7GD7Z2p+tnUubSLZI8HTb3sjH/P63w0gFHdR+AzIHZ/6/xkE0mULGu41qLPDMyXtVldXMTc/h9GxUVy9egWjD0axtrrKgJESmwT+HMtCwrakRJ9uALmP+lzPSbJKYmypFp5rlOW+TACMhViGgWQ6Dcsh1ZLBZSt0ftOj4TZw+txpvPjSi3jhxRfEnkR14a1obNMR3QogpFsdBNSyyBetM8it2RTtLwigqp6KBIz5eqVElM4NYk+tWE9LZQ/f6qMcA32Pmzcc98m1t7GGcJsh/A7X3PZb/9BGYJ2chzYCDvRIgkb+S0YWllNAPjmAufFVjFwaxbWPr2B5vAJKVB8Y7MZLT5/CsaFB7EwkkKzWsToxBqNeQjr0mAUjQBiGHh9gFJQJvTi1TZBMYbymSi7eppuoBISqVjAUSEzsDXKHp43Xl+wggUJu9cCZMQFuBGMozWSklKJZwRCTcTRBqWKlOgBCZdtPl0F/i/q6raytYa1cRp3aE6RTTUBIstG666Pa8FCs1BkMzi8soVYFkjaQz5Dkw4BJxhBUV2SRfIR615no7+/nbCAF7dRXKHR9vicC9EkQK/tnMFyWQXWTeVPxktwKCQjSx2lJRiWQpNvD7ChH1tJIqB0QklyUGMKyZAgnlpZQbTSQ7cozIDx79iT2H9zDBhfUmJ7MayySpjiCIVSAUAU18dYYCtKoOkdxEClOsBXM8s9lfYyqzBN5C8qwBvC9gBvzEkNGdTUUGNFhaqSo11sCIw/u4/MbV/Hplcu4Mz2JRbcKL2khM9CLVF83kHK4UpZ6DVoBea4EaFBGnhqyV2ooL69gYXIKjXkXmQg4MtSPf//nf4mT+w8jlSaHvTS6uvPI53JIJ5My3aAkhPFQbyuAUH1uFSB2CpA7g0JaN/TZSUZLwJDqZok547nquihVK/AjAjgmbNPmmlQyiNC8AEHDRURgkFQCBh2hLnTdh019HZ0EHDJGIrkpMQOyByY39pQsddOOV5k/qf4usV6EyhRD1Rgq+TLPA+EPI744OUBbhFAAiF+IXwqnWmGN0SRTWWggejRSny5mCJklpISQDj/UYTkpzM0vYuTWHXz6wUeYHR+HEwK7u7uxM5NBTtOQIPaOHpw6IdbNZUaE6wepFyFJnGSNNUtGqc5Qlwyh7EPI17aO4oi7jBJwI+MHAQhTiCwbDV1HzXBQNRKoGilcvDuFz25P4eajh0jtNDBwbACHzu7F8JEBZPps6GaEcmUVdoJqOSmbH7DrqAxH5RC2xkyN3e8eELbW8NaOxq2Awdh7fkvuIZtL0X6XgFCMkMinCIaGmHwCeK5LDr+kWLB4jyZ5PK0Ay3KE5I5bMalSilZiVbyhdBiV06GZbAupdYQNQ7adCGsWHo0t4sbl27j65U0szpRRyGTw+ouv4IVnn8OunUNIUNJIBu70dmQsRZLRDLXcoRpCWhDNtRpXDci73wzO22dDJ4nn1ubL1p/1OwOEUrquDOdoG6S9mP4+ye5N0+YzikDf7MwMZmZmMHLrJkZGbuLBgweolEpIpzPYMbgDmUyG7x+xhPVaFb7rsiN24PkIqQm954kH+RcoQKi0qbRjUoshx0Eqm+XkLJW5sOyYJP+Ow8qWc08/hXPPnMPJEyd4X+LyDgVmpSFO/ARTI74VQEhvo8wAeV+kPsEEBA1LOJzRtZI5DvsAVBk4EkikFj9UZ83MqiHnlGhuK9Qlsa+v2zFaklFRhtBmavf1ktFObSe2JaNbX3bbz/xBjUCbPE2EDY5hwTYslEsUYCcQaTmkjB6Mj0zj5hd3cO+LO0jUgb09fTi+ZyeeOXYAg5kkcl4ArKyhND0Fy68jq0VIJogVDOGHDWZyhKsUSSwkW0iHmASEzcwlg7eYeYxspEv7gOh/LQ4/dXqyIykBQjaNoUyTkIeyyUzTWEa4NytXQ/6bsaRRs7+gZHA6S0ZFZo82VQoVqRcfsYKrpTIaxKyYlIlLwWF3zfT/z957f8d1nVmiu27lgBwJAiQI5kwxKMuSHNqd3O3pmZ7pn96sN//drLf6zer1Xj9322O7bVmyRImkJCYQDCCInFE5V721v++ce28VChQky257BqVVAliocOvcc8/59vftb29EYwl5frFcxXY6g4UFUkDy0ms/OjSIeDiIZrWMSqkgNF02iPf29KCvp1c2eap9kZITDoUkICAwtIGzUk6UkqeA0P60s083Y0uwsBVCIcT7KgkSdOvAfAUgDCKHAJYzWcxtbqFQLgo19o2338DlKxekQkjaHINSAYShoAGEatDOIF6y1SbY8YeJ+pjp1TSBkPs9DYD3h7YuZZagv86+i4ZQpUgdZaVQspG0QeBGEg6hGQ4hXSzixfoqHj2fxb3ZJ3jw4pn4QGbqFUR6UnLvTXShO5ZAsAYU6xXxIazUqyhnclIhzK9U0RUEjg/34trZi/jeW9/BkdExCYLoudg30CeUKmZzTUgmFSaddZZCtV9A6DuPbpjobcUuP7Pl+jUKt7LH1sScmFYazAgTDBYrJRTZu0LitsN+uLBU/Vh5rhVKqJVKEstF+X2SMdRpRB9kT3FYwKB477G+T1qaBYRWsdZWC20AKpUwSxn1KonWn1Cub6EQycx057XVFHDZtYYuKnRQI2jAQFn1ic3N2qpxfolDvINmMIRmUGmj5Rrp2k3EEl3Y2k5j5skz3Pzwt3h2/wGcShVHevsw3tOLHqr1sbrdqItBvairNhmI056DgjK8k07LwE57CCW2CVJUxlaDaTnh5zvoMbqAUNa1unhUMpHACmEzEkY5EBRAyHs+mMDNmUV88mgBD5fnER520HesH0fPj+H8qyeRGmZgV0OWLIxdgNCrELqqzb58/78PIPx97Ih2/W9D3t/wo/79AOHuA+ZeZKmf4UhUEjfZbAGhAKsqbLtwUCnXEA7HEI0mkE3nRSWZtjtKRjA0UUNXlBES0SNWlj1bgnAwiqCY0ocQrEdRzQNzM0u4/cmXuHvrPvI7DRwa7MMP3n0fr994FWMjo2pT06BROpO7kIqgCwhTSRG/8S7M3QrCLVVQX6Xwq4J6/8r3slP8svf5QwBCe/UJZZStHCLwElZvPwrMVevIZnLiG/j0yRM8nnmMlZVlzM+/wOraCooF+jrSN7AHAwNDUv1lv2Ehn0M+m0EqmURQ3qeqwLBcQaNWleAmFAxrAsF4nrIKRzAYY1I0HJaKHCtujE+S3V3oGejD4PAQTp89jSNHj2BoaEjovkrnN0IuLwGEagHVfvMJxLh/UtaPVE1pgyFiSeZ3GRel1YoYjtBIeTc7KJ/PfYKzXhgg3pySmMF8hqWRdqL0Wgqt3ZPbACHDRO/m153xegjbjekPAOE3XGcPXvZHPQJWWMW7rHmJkxQWIsWqEUGz2YtaNYlKGvj0l7fw6NZjbM/uYKIrhEtHj+Hi1ATOTY4hXqvAyeRQ39xGM5NBpFZFgsFllEEZASErhMxg2+BIKaN6USsNVGJJtz/OryZqzeiN56ABhhbQSQ9hg5+htFBWQAgKq9I3qH6AplbjfoaCCiMHbRc9E1zrkdix0eVCsaNaSdDYu9KoifXC+vYOMoWSZLziqSRiqaRUKFgdTCRT8v2Yzd1iH9fSssh0d6eSmBwfRzIaRqBWQ7VclH6AaIRVtbgIfVBxTLjzJvBlcM/eOFe10u3NspRRIVFqD7+vK1/XN9M7KUwT/q7UMjcQd4s8nqiMnzKqFcIg8nCwnMthjr10pSJSfT144603cPnyeRybmhAamxW2kMyxVAhpYh4x4FaDeu17NIGyBRDuYx5t1PcME9J681TCb6HHkL7EzaUpVFFSSC0g5HPqAYr6BKSPMFspYSObwfz6Ku7MPMCXT2fwbGkBO6UiGhEHPckuJNjgTyuHRg0lzlnSkHNFlLJArAkcH+rClalTePXKVZw/dRYDvX3SN5NMJdDV3YVkIiEAXs+DjrHhRLbUPX1Rk/9rttDG/LtU6zLi24bbAaGRoucmykohVeXkXquhXK0gXygIZVi99Gi0HoJD6lm5ima1JtUwgpVoNIxGsyogn0BIwCADHPEvNKqikqGxYM9F9Qbd60auF7iKCGifLoGi/enRl+1FZvC/p9LpqoZaUSILDE0wYjMF0keoYNACQoo4USm3VG0KIEykepDO5vHs+Rxu/fYm7t26jUahiIneXhwbGJIKYYTm9BTxoP1Xo4J6nWp+AUQ4BgIKLSBUIEi6Jn9KD6H1INT4264iSnW2qqjmumXCJE5AGE8IrVkBISmjrBImXUA4vTyP4ICDriM9mDg7gmvfuYjUSERE7HIFf4WQ6oFcX/8YAeG3Fe7vDj5/t+3Vo2b/8QBC3ZfqNdJEQ4hGaPESR3onh0CT7JoIGg21jAhRLAkhLC+vYWN9C5mdrIhq8RZ06BEaMtYD6gEbjoYQj8fEDogJrK5ECvFwAlEnJpXCYrqKp9Nz+Oy3t3Hv82lRIj5+ZAJ/9Wc/xJULFzHQ12dEyLi/KltFAGEiIUCFa6AInNhs3l69lxbL79kP1glm7LE0dpoAX+FDuN/ZuOutzTW8+yP9PYS6x5INxaS0egKGpUKYTmewtrqGZ09npU9wdnYWL+bmkE6nkc/nhVpJQM2kcG9Pr/xkNVGSweUSGo2a7KkcYyb0ZOkz+gGsPIYpZhcMKWgSpqiCUe3hD8o+FYqEBSB29faib2gAwyMjGB4dEgscPo/XgbSU+ACh2aJ3f+2OuRgPENo4iu/JPZktDDm21+ykRVyPdFnGNZZ23N/fjwFpk+lGOBaVvaVeqUj/Ia8Jh1ZOQZP0M9IHLn5zhelekiAyAWMbICShzL/V2pCJ27YVlTkAhL/bQnvw6j+NEfADQgM+WFFjwqkaQG/XKKLhERRyUcxPL+N//o+fYf7+MqJF4MJ4F149eRwXjo3j2Eg/ajubqG1so76VRgIBROoNRLkghujD10BVaKO6ifBmc0taGfKoLtpfaGkGNt70FiddnAAAIABJREFUaKKaXbKVQvXPkw4abqJSGVRAKABRtFI8MOjlvAz49FWl3Oqk7wg9F2wdGzW9doTyUK5VxfdtcXUN2VIV4XhKeuroxcT9moAumUwKDSKbzmBnawvp7W3pFRweGMDUkQmk2B8gDRnqI0EaCBdOZhGjBhQST3DR1ODa9loZkCGgzizeovjGSiGFLSyEtUBWYQmLqjJ+rBAasOJalslYtIvKOKCojB8QruTyCgilh7AXr7/1Bi5dOovJo4c9QBgglY6Z45hUCUkZ5aKvAFdvrsqk8qNc4OQ+w03/uduKLxvJx3QeuJjE9E4QFCplVHsSKkwMMGFAuiyBoQMUalU8fP4UX8w8xOcP72NmbhbpImmUoh8ig1ZzgLqtPBl9kRNjvbh07CSunjiDi2fPY3hoSHpqQhFWexKuomqYlUkDBNUMeo8QxGZYXfXNb7BqdACEHi1TAan9dIJbKthJn5FhcxHgheoqEMOaPYGiZGdFtk6FiAJNihlRaVT7BqWn1dhMeFYT9iv7QKDPdkKBoAGGPksKf/Dh35XNLBH6mQoOmFXD+lYZU2cBW0ZRSeqMIirDCmEQTdLrHAJCoFRrItXTh2y+iOcvFnD7k09x57efoJLJYry3FydHD6E74CDSqAkgjBtAWKsWRf3XAkL2DKrlhAcInWDdAEIFhbJa+KqESnVW6qEVgeK6yGQJKaMB2tE4CghLAggTuPmIFcJFEBA6A0F0He7G+Nlh3Hj/ClKjYQGEWQGEDJJIL2TQ9O0DQr8W7DeYnW6lfP+vfUlA1/FNvu7z29/E9Cn/u/UQ7j4e7oeNOhMPYURCcYSDcWTTJTTrQTTqZItQjj9Eph3y2TJezC1haXEFG2tbSO9kpHrH/YfVJVbSue9SUIYJiJ7ebvT08d6D/t4+DPb0oyfZg3g4ifx2CU8ezuLWJ7fx4MtpRIMRXDhzBv/hR3+N45OTQoXnHsX1Qar/BhCyh5D9g7SeIECUZIhPB8TbjawCqr26bcLMPwY2w+M95uLLfU4iWwn8xsDvZZ/jt0Vwn9cZEAqbiP3MjYZ4CT5+/AQPHjzEvS/vIpPOIJvNIp8vyN9ZubNqrQSC0pOZSAllUvtCm0jEY3JuCRrp+yi9hUZllM8j+BObibbKHdceAkhWCKkySlAYJ0W+rw/9g/1gP7N4RppKnIxbGyDsNCTu+LZcgi3cDZMYDaBokuJLS0uYff4cqysr2N7eQaVSltiAquBjY2M4cuQoxg6Pyd4ai8b0mERISSuErGCKMI7oIfh70vVoOlUIvcc0eXkACPd5IR087X+fEdBr2OvhsyQn2kBUSg1Uy00M908CtT4szZdw+9ef44tf30ZhuYKRMHB1agTXp47g1PgwxnoSqGxvoLaVRjOdR4IiFU0gbKpVNfaWOZ6whCFuGmBg6YIeKCQlVCmj9qLnYmXEMNkjpdjIfYy/06Bbq4RKF9UeQu0/krqamMUbIOjSRT2jez3z/s1IQaiFI9LDaCqEpIyW6lVsZdOYX15DnvSdRBd6BgeR6OmS7BYXeGbslpcWsbWxjnwmI71Xg709GBsewsToITSrFam2cAklDURgjqh+QkRBWO3iTWSpXeN5Q00ToGH59Nrg/5WA0DqVGUCovV/0fySw9rzxaNPB/ksembXMsBXCJaGMbotsdd/gAN58501cuHAaExOj4sMmdjwU3Ag6soFJhTDMCqEBhL7ssKeX4uNpWBpRGyCUs+OeD0OFlUlgqb9GeKhOw24C67pUxSp1UynmHKFfJM3cA8B2IYcXq8u4++ihGLkvbaxhc3MLK8tF7fWIAeE4EIwEkQiH0d/VjWvnLuLqybM4PXZUqKHsG4zSvJ1qqvEYwhFm7TUrL6E/aYcGGHZUpzOgpgPvZv8L0S5AqJVTFY/wAi6tqNaRz+c0QDQ+YgR3wUYDoYYxWycg5GZLH1KpJddVXp5VQc5VoYuKrKk+Jn8zfpYG3EtFUIzplcJmlUY9Q2JLF/WMt1u/sA011GNQrSRMb6nfyNgKbUgEyvE29HNmuQ1ttOGEQSZdpeEIIMwVSpidm8edm5/h1ke/RSmdFbromfFxrRDWDSAMMigvo1YtSW+v20PosK+LdFGqNmp10HErhBYQWg8vg1UNIHQDFuNTSKXRYJy00YQo+XoVwoSAwZvTC5heXkCQgHC8FxPnhnHtvUtaIQzWkC+mQVtSqVASEJrKv01AfBuUUUux3/+EbHumay+yn/B8Nxj4xp+7rxeazzNWDZ0LWt92D6H/wHzz3N1/fKbxiMBpUkE0gmqJcymGejWI9HYRy0ubWFpcx9L8KlaWNpBJ51HMs62A/Wq6N4omlykYs82Q2jPJVBCpniS6e7vQ092D8dExHBmbwMShI6gUqnj+ZA53Pr2D6fvT6O/uw/Url/Hjv/prjAwNSrKoUmKChH2MurawCimAMJk0gJASVH5A2HreXRuMlvXxfy1AaFOAoWhMGEEbG5v44osvcPPmTTx88BDra+sYHhoWiiarYux15x7PeCEaCct4xmnXRCVR6Q/VRHAopPsKW0kIvEmvFM0B0kEdrQwKmd60Z0gbjPbYCFDUaiVBYRhh7s3JpFSKA+z75GJB/QWTtPP3EL4MDPpbeLUtwhYWjMaDTMAANtY3Mff8Oe7du4/p6WmsrKxIVZTP5n7J70Hrkm7aAE1O4vyFCzh96hT6entlHISmbJLdqpRqY0Qbwxn7rU4kVnNh+6I/9ysFms2XUUa5BR70EO5rLT140p/0CLQCQmsayks3iEYtJPdAPYX0hoOn09v49OefYf3xBhIV4ORAAm+cmcTVyVFMDPQgFaihurOF2k4WgVwRCdJV+E4MTFmZcZqoGZEIt5XKjJ5WDXyg0II3CwgNu1CyplIZZCWwVdxQ+pLFe1BVFj2LCYqjqI2CVsg8+XoJdGyFUP7qC0Z8QbbaMugOZwEhm6EL1Qo2MzuYX1lDsQ5EUz3oGx5CsrcHUfL8HUcM0589fYKdzQ00a1UMEQwODmKkrw99XSmUCwVRCuMyLxk8kWOmbHdQ+gwICkk94YIoNBE2YZuaD3vTeETaYK1UUvWF0u1I/uPAmMMXgC1ZNQMWbG+bsZ3wAKEK8YggD6g06qAeDAswzDaBF1s7eLG9g2q9ioHhIbzz7ts4f+E0xg4NiSqj1GSlvyqARIL0V/UhFMDbEnHpiVUQbLdQ0/StKUq3x9NeaB39qUxV054/0hGlOki6ZLWGMq0Y+G8R5meVUO/sLcxXyphfWRJLhpWNdaytr2N9Y1Ob2uNRRJJxhCMRxMNh8Sg8dfQYjo8exmiqT6qdIYJdbt40ahcFN4IpUw0SrKom5S4QaF8xfm+A0IBBS9U0Y0k6L3tPWAa13oKSkBBQ2FRKqKE7cieskerNeWYpogSSUh3UCqF6kalHof70wJ/00PguVGsz4f3Ui17PfatIgAU0AqbbAKEdS6/q5nke6/Wt4JHqohSVaTohVCXBQTuYfuQKRcy+WMCdTz7Dzd98iOJOBod7enDh6CS6SQmtVQUUJgQQVsAKoR8QutVBqRCyR8gHCE0fIee/FZXRldVQRk2VUBXWmxKcObEYnFgctXAYpWBMVEZFVObRAm5Oz2N6ZRHBfgsIR3D1XaWMstG1UM6INoPjUFVXXVe/bcroASD8XSuQrWDH1W806+/uuU8qIO8RBJoRqQTWqyHUKyFUisDWRh5PHs1jcZ5gcA0rS1vIZQDaZnIrkESF3c1MJZtAQip3IVbPKS6mXpl8bLBvAKNDIzg8OibL99baJl7MzmFjZV1EZF67dlUoo/29PXKNCyA0wjJkpzDRRwqqAkJ644Vch4C9AbZN4HSyEPjTrxDqmkUmUVjEXtLpHcw8msHD6YdYXFgS6uTYoTGMjIwIRVKUNI0xO789904BdyYuUsaHSfiSBGHN3A0t1NoyWDDI97ICbjKbqEMQ1AohP4sVQgrKsL8wGOa8IMCye672+tk4Qvdn/VvHVIbv8mgBhKZ1gfEdwSh7Jb+48zk+++wzEc7JZbOSPOW8EfqrTe4B6O7twZGjR3H9+nWcPHECI8MjiCXjqFUrsrbzeKXyaj2WfdTjjl2NlrJvvZrd7yLJ8K9SGT0AhH/SSOfg4Pc1AkprCro2DhY5BAI0q42jUQsjvdnAiyc53L+zjNu/vI94CZhI9eLKxADeOnsE5w51oz8WQiOzhWYui2a+KN5eVGukl5ksaAYQ1rWpyihFKuWP//fobQbkvQQQagyq1FBLM2VAKaKoAgabIiwjBq+mukgQZ2GSBIxu+5oFelZh06Q1/ZRR5ttMhpXAkIqF4m3mOMizHy2zg4WVNeoQIt47gMHRUaT6+hCKx4Xmuba2hvm55yjm0iIgc2z8MA7TVzCeEHperVJWmX/xEiKYUJNWZgrZd0hASBEQ9g52MZvHfiOpOnFTN4G0EYgxcFUXbpO9VeVOhYe+bjbPr8yeILdCqHDABYRNVghpwRCWXqx0A5hd38B8Oi3iPUOjw3jvu+/i3LmTGBnpNwEpqyNK70hRXMf0PHBTas8D2xHvCAit2qztDTD7UWt4JvlFyYranjydF+oBRTW1SrUhgj+WSsxmAN7DcZb/gsgVC8iVCmodks2Kb58YnEdCCBLkURwnFEIyEsVAqhsDpAaHYup7R/oNe3KScVHb0wnv11Tw/vF7qRCaRIWOqzcyNoCQcTDZFhd4+at6pHCbnsAgQR7/xi8g/lkNVAMNVKmgKSCQz2WFUC42BYSGRqrg0nx90zPIY9AKoY6JK1RgQaDxLrQN/+0G1pZyK9GlSxk139RQomwQoUID2hFrq4R1qQbr9VoPhNB0IkoZLZQwR0D46S18/KsPkN9KCyC8OHUM3bz2BBBWESeFql5BvcKKiFchJCDkx4WEvtRAMERBmYbQawnyxKZC6E16rC4gtL3TfJ3cNeMPAYQx1EIRlEMJMabPO3HcfLSATx7N49HKIpy+kFQIx9lD+O4FJEcjCATrKFaycPj5BIMBWoVodf6gQrivLdBLAr60Qrjf99rH85qemJoyKSyAtwG3wAG50zC+yR7+WljAYLXkYG0pjSczC/j8s4fYWMsivVlDPqPzMRYJIRnvRndXj9DYSSHkPAuHKe4VcdenYqmAQrmAYqkoRves+om4VCSCWqksTJbM9o7Q9E6fOIk3b9zA999/D/3d3QoIyyUBhPRAZB8hqzuJuAGEFJVxewg70/e85JhlULQng/4XAYSGusl9qFypYGtrCxsbG8hlc3J5dnd1i4Ioq4Fij2RiIfHrq9dkfKX9gUqiFhCaa9uue3bttFoI+jhtcTTOkkoi2VpBxhRh6W0XywcCwkgYgVBQqm5cP0nFpK+yLtd+aqVZv/cJCBXYKiyTPUB8MR3cuXUbH/3mQ3z88cfSR8m2CtpqxWMxAazSN9toSIsNmT3ReAxnz57FlSuXce7ceUxOHUOtTqXWphwnj10iIAMGXeXyjlkI03/eBghlvL4aEFpj+jxKWMeT2Tu4O3MgKrOP5e7gKX90I7AXTccCM7V+EIAl6zIrVVEEGglUSyFsrVQwfXsZdz6axf0P13F+NIpL48dx/fgIbpwcxeFUA6FKEZmVRURqFQRpnl6tawVBKGna38PeNQJC7aPxgIHSIFVxymWbmYyU9rppaGPN6RmD8li1NcnQQM3zpDJIuiAXIbNQKCg0RtUmWJQA2YDO1sRXK11U+xYosR8wwS7FSRwJMmuOg0ylhPVMGvPr61JBSw0OYXRsHN29vRKU7mzv4MnTJ8hlM+LZ1tedxPEjRzDU04tYwEEhkxH1RtFg5cJPiwBaS9BXikGiQ6nxKrK5nGwmfawq9vSKbgYBlxkZ6e8Sn0dZ7FyNMyOYY+GglZBxa4duj5vuRDZu9wFCgkGCQ/FzC6PuBLHTaOLJ6ioWMxkB+iOHD+H9776Hs2dOYHCopwUQMlOdSiQEEHIj4qZgIUvLT7dK5G1EckwGCKqPXTvksReaNahokfBwr0JWCSu1BioUmiFAbNSl4ipzhBnYoPZUBKmMRwDBb2DoxvS1JAmP/8XCESSjMZHGjjYDSAQjoibL7SkQDiMSiyit0XjquQcg1EA9/I69DRodfWPGqDd/laqjc5bXi1FmMxVC2w+iJ1qrepwvYmNiAKFU/nzKofwurA5W+R0MXVT6Bi0Y9FUIeaGqf6nyuPWa9ovKeMIyHs/bUn2sopF/8bQnXCuEuwGhnz7KaptW4FzPQkIjZpDpQ8jfKZAViiLVpZTRF/QivH0HH/7i35Dd3NkFCMMEhMKbraBeLSESUsuJsNBFNQBnFp9gUKqErNBZDq5UyHnIZkxsFdgV0yIYJN2Ukv0OVbfgsDcrFEU5FFcfQgMIb85QZXQBwb4gUgIIh3Ht3UtIERCG6ihTFtKpimckK4RC2d4TEOr6LoyHtgSCHfndu4Wx9djXDN1rr1Hhi/3d9j62/b3+6z7L+zz5rUMw+W3WB9Hkak/uDBdxAkJb1fUBwibBQQhoxNCsxeXeqIaR2ynj7uczuPXJPdy7s45yQXIQdMvBQN8QDo0exuGxcYyPj2NocEhAmtilGEBIQRH2jucKORAUliol6d/a3NjE2uoqVpeXsLK4iPRWDpUSkIwBly+ew9uvvYZ33nwTg3198n6VclmqTXwtE25iTE9AmEqiS1RGI27fqKx5hnxjZ4CntqzsCa/D2X/udqf9WhJt+zjNOs07V7X8ybN9vFXrU/bRQygxi2E+8WInVTMYjnh2HNyLikURi+EeJZRP6Tu3lkFUjDW2QeI1qfsIBVV4Di39k+s8X8+4RyqIRl3WdvERrIcpNkNAyL2OgFCOhTxzpq2ACkvLpKGSgkpFbpNAtvuv6Xo2TI720bLrg1lRpN1AFW5VGEkF3nj93/z4Jn7zq1/jk99+LN9tZGgEU0cnUS4WRWRMUruBANKZDDa2t7C1sy2g9fKVy3jzrbfx/vfeFx9FKTDQ9kj6CL3PF40F3zXsn0EuQ8NHX7fX+z4BoRWVWWsDhJtoooQG6AHD7GcczWZc1RLJ4ZeLfL+L39eeigcvOBiBrzkCdi7656QCHwVnQuxEzcj28/FoOAlUUyikgbnpdTy6tYhHny1g4WEBl4ZieOvsJbx/9QTOH+lBuLSCCqmi2TRC3ByESkbDVPYdae1GTKOFrtkKCNU3z1s4FfyZLL+VKBaF0N2AUGJRWbn0vQUIcmGUIFQVNTWwV28y19ZCzO3tFmR7FjVQ8jYJG1jrT6dB6qv+veYEUQ04qDgBbJaKWM1lsZpJIzk4iHh/P3q7e5FKpLC5vonFxQWRkmYD+FB/HybGRjEyOIgUPerqDQGEyUhEKk/0eWOT+dLCIna2t2VBHT10SLKHlVpNvIqYKWSvQU9PNxLsURSDbAb3HGvtIeS/bUBum0eU8WqCbzN7dITMhtki6MMxYYKA9EpSbQ0gDEalyrLTqOPJ+hqWcllEYlGcPnMGr73xKo4dG0dPT8JQVzUoZdBMkQFmnkVKWjKXNncoJ74F9InghsdP8YRmDG1Gz4A/rPAHj+Z3V3nMACPpKRXcY+jEVN3UecL5ISBK6DK6OSr5VikzTGAQIJKawh7IBCudFGqgP1IwJN9fXN9Cqt5GUMINWjY3N7D8CsroVzbB7+NyN9eAWIfIKfV6KmxV0NI0hVApxTSt+gk4dAGhuajU3VrALWneBMXsLbEiMnqN8zls9q9LryA/k4kTud7dJM9+AKEnQGO/qXIHfAkBHq8JXizd3K/a6apDGn0se72zms/kjfQROwRQMUQTKRSLFSwur+DeF3fxq5/9HJnNbYyRMmorhHWljFJUhupajVrJ9A8GxIORps0CCCkuI3RR0qNbASEFIHRG6lxwZ6oETB4gFLpWTAFhIxJFKZhAwYkiF4jj05kFWEDo9DsCCKkyetWojLIyWK7l0QxUDRg0gNCvMmr44i5NUSOm9jhZj7QDGPr6gjKdIKXvmt/HdP6dgvWXvv9e0M57vPMztLrwrdwI9po05mUwy6quyF3JV9aPoIpVWO+NFCLOIOrlJLbWs/j0t5/jzqf38GxmA8U0UC8DqTgwNnIYZ06fxVtvvYWLF86jv79PqJtMOrBCzz5uAgnuAaywFIoFSSpy/aJdDr3wlpeX8PzZLB7eu49nT59ieWERhWwOY6OjuHT+Ar7z5ls4Mn5YgEvZWNPYtYZjE4+pD2EXfXPpYydA0Ouj9Qfq3jjuBQh3D7bFdvs/DZ5QZPt5M/h0b/DfcrJ3f2Jn28tWURk/IFQ7BQPRzNtp3k3XThFLse0U7lpuE3qGUi+xkTIurKWE7ceWmMesuVa4Suii4unKNdkRAjJpmdLbbnxaJS6jv2GdYlRcx+ix6tvHTLuJFyeY39whMb9ottOcYmMtRUEv28tfqQoAvPfFl/jsk5u4dfMz5DM59HZ1Y/zQmIqbSUGiIWqiBM+lWkUE+za2NhFJxHHy9Cn81Y/+GmfOn0Oqp1vU6rmPB8niobWQST560UFrLkAtLFTfXFdAb536CkCobfRKKiqYCuFt3J35N8R78mhGDgDht7IwHrzJH2AEOoFBExDIxaHVIIJC9XHjqsPgN4V6MY6tlSoefjaH57eXsHhvA+mVGq4NdeO9i1fw3RsncfJwHM3cAgpbm6hkdhDkwiIlOZWXt5egjYZ0ITZNz76Lk89V5XpjjWB6ykR406qEirG8VgclFjUgRtVINaumYNB43LQY0XuAkEdgAaHrQ9gGBjWLrqeH3yEkgNCBiO04DipBB6Wgg/VSEYvZLBZ2ttE7Nork8CB6El1oFCtYX1oRb6GtzQy6uqI4fGgUx45MiGm59F80G6jk8lIp7IpEEY9EUMoXsL66hvX1dZFl7u7pRqqrS5TH+N2oyFUoFgUM9nV3IZWIIUaaIjNwDVYWSfdTYOgqCbj5Pi8TqwzC1gSB58HIDGRA6bdGWIYqowymCQi36zU83VjDUiEnUuPnL17A9evXcOToIXR1xfTzpUJCmggkSBCFUdPT4JI7BYsYyqHtdRR1SN2kZMG2liC+c2FpxpZ63B48anbTbFxCg9Vkgns3FWS7iWoMZsRoDCBUWw5V1yRAZD8nezjjEVVMZcadCqq0HmEvogTSstHq3JLMqh8Q2k1oD8nyjlRS47f3skXCE2fwNmY3+07ZcyrW0ubF9OiJ+qz1+7O+lcbY04JCqeTwNWzgNzRjAmdRFDR9hCIqIwhbqUy2T5BBBwMQS2OSDLmhlWqVt71KqOdfe2BNNc3/hW3ihu8pG7pmkLRfxlRWTWXQHW5JKui9wbq848g8ZoUboRgisaQAwpWVNTy89wC/+OnPkN7YwqFeAwiZSSdltFFDjB8jgLCCCE2cWW2xFUJT4XNtJwwglMq99PYqbdoPBDXcV2YGq4O8W0BIURkFhHEBhFnEhDKqgHARwUHaThAQjuLK2xeQGo7ACTMJVkS9WUYAtAeRWqhJSBs9ZbcX2s6RvUNqBYT7D7k7z03/FWjXULvX/AG2vD0/wp88+nrHoUH213vNns8WgRgD+AIVQO5+QEjGTgRoRIF6D5zGALLbEcw/W8avfvEhHt6dwfpSDeE60N+dwtHxozh/5jyuXL6Ma9evYGrqKOLsfY6wGkhP1oocu/Sf0/MWTeQLeUlc0YCcRvKkjbLHbXV5RcROmJScffIUX9z5QvaknlQKx49N4fLFixgZGZaecAbhstaYtYG0P1YHu8z+pkkQnQsefvCH4Xaq7Z4vncbupYCwY/1FKe8ty4nZ0F3Q0Kka7C0k5qXfHBD6KYy2UupJjHmxmf1ueu21tlW0fgFVByeoswwMGT1LmeSTzd5jRJe1mcIk6iQda9ZNK4GsyXZTgTRUdh0CTYrKb21D4INShpFi2RnKguHxcc9kdZAAjz3rTCLMPZ3F9L37+PL251ieX5RWnP7uXiRjjGPYZBSQ5/L71NAQ0b6dXBo7+RwSXSlcuXYVN15/DZPHp9A70G8YPXo0Qrn1tZi0zxcLojWoa51zgWaz0jKFfPp2L7GdOACE39KSePA2f7AReDkg1CtdG9gbVJiU64SBTxzlnQhW5vK49av7WLi7gvTzGgJp4LVjQ3j33AW8eXkSk8MhhMprKO7sILuxqV5mrBqYSoVffLi1ruP9hUdgqRUC7qwmo6GBWkAoYJDCMUILNRVDAXf6elYHhXZq6KIS11rKqa9CKIDQKz7odiUH5w+GTLbLHHSo4WiFkIAw6KAs9xBWaXSeTmNuYw09Y6PoPjQkgHBzaRXbq+tI72wjX6ghlQxidHgYE4fHhC+vDeQBNCtVRAIO4qEQYpGogKZGtYpMNoOlxSVksxnxL6IKGauF29vbotRVKRbQ19MlaqW9qSSalbIAQgb8jqkU+gGhzZW2gEAfIGwHxqTisqpW40+pOYYMIAxii4Bwcx3LAgjjOHfhPK7fuIYjRwgI4whYURkSdQMQ1TCqpsnG5DMTZ1bQAkKpX/J4pE9MAYUCBOMR6QJCf4Bhz1er8bEmK/VvHjVYq5763tZ2w/pP6ulXAGHlODRBIafcVKfCwbBIuBPcijiDaSST19nsqNmopcbtA4ReANKhUrKnqMxXB6FKD7JzV7+fbnj6s14qo1IlWNAJbwM0V07cPmbpoKwUWjN5Zq+NSqmMo8lmExTyOg+Ysisl0OU8soXOnF+3r8VHGZU1wQBC/09buZQkQsfAzgtI5FwYUK2n2NBkjeG2Aka1hdHzovYTBIRUGiVlNBxNoFiqYGV1A48ePMQv/vVn2FnfxKHeXqkQdhEQ1quIUmmU55GJlnpFPBgJBncDQqMy6qgxvQcIVVhJA2JPpXI3IHTgxGMIJRNohLVCmA8oIPz44Rw+nn6BR6uriIwG0Ts5gIlzh3D+1dMCCIMR9twUUWuUAAJCQxnVzz0AhK3b7O8GCH9nnGwPphkWoRh6CCoYtIDQUt9JFY0CzRhQ60EhE8fyixIe3X+KTz++hcU2XcONAAAgAElEQVS5DZQyQDIEXDxzEdeuXMNr11/F+XPnMDw8gESSrQa6lNabNdQqFZTKJdl3qILMSgkBYblSElDY29sjNEH2AtITLhlLoFquYGlhAf/yk5/g8fSMJCmrpQquvfIKTpw4jsNjY+jr65V5TQVNBvECCLtSYh1gvew0qac7q712Wy5xDwl1iIhaF4M/NUCokGrvG+McvfkAc3vyZtfLPbaJ3cvbIzzt/VPMI0ukYWkFRXit9SYCc/5z4K6vHsj8uoBQGDcGFHJvkER9rY5KqYTNtXUsPH+BmQcPcf/ze0hvboGRQXcyhd5UtyQauPGWSkVp7WiGAnAiYaxsrSNdyIuozKVXruCV69dw8coV9PT1ivUVtRrIpLKgzyZlvQjB7BMusPUAoY5RR0BoxRfYf9RJVOYAEP7BcMzBB31LI/ByQCiqkiLjT5l89nixv8FBveIgv+Fg4XEGv/7nT7D8sITmFnAoArxz9iTeOHkKF48PYihRRaS2iUo2j+zmNlBVUOYGQeZbtK45XoXQ3SONmbxtZrZZL3+FkGCwWm+oYIwAQpHpM9VB5dELXc+nTOr2IO4JCD0CgZ8u2l4hJBh0RJbSgsEgSsEQFtIZzG3vYCWXQc/YMOJDfUiGo9haWUNmfQs7OzvIZFT1LZWAVApFTVTkokPC6x8ZGBQjdAbTFIzpMZSbarWCJ49nsJNOS/ZrdGRUqlSlUhkbK8viiUYa6vjQIAK0rqjXJJgnQc4155PMoScl01oVNNjBnC0de/2OAgjN3dpPOOG4KI5u1qsCCLVCGMd5AYRXceTIGLq7/YBQAYgAQvZHWBEQ30alAECrRrrxWNsL/sPrK/OO26Ph7QLwLjCyPXnm3ApysJVwpYXKTcChL4fN6p7tQbNbtTRtcDNxNOtJFVhSX+mDZGwQ/D0MmrlVeq5/I1XvOYNf2iPL3wEQatHNp9DrN4gXDKjn3h+YeeNtbSJUlty1lZCKIUEe55FWm13/QL3wFBASCNYM5cl8rvTaSm+ugj+hbvtEZfzzsoXWbBIAXs9Ke+DiA/0+UOhWCUVxz0jsSwlRGQH0nBTaKJMaDgUUYgi5gHAdjx5M4xf/+lOkDSA8PzWFrhABYQ2RWlUAoUNA2KiCnTUWFLKPyvYAWlP6IIV3HPYSKhhT+xVDVPep53mAUAVoQpGg2E6EU0k0ojGUnARyiCLTiOA3957i4+nnmFnfRuJwCEMnRzF5YRxHzh1GajiKSIxJjBLqzRLQVGDBzz0AhJ22z28OCGW5+JZ2ZKWLUj00DATKgMP+LVYIPasJtiGhEZcK4epCFdN313Dn0y8x8/AJ8mkgEQKOjk7g/bffw9tvvIXrr1zD6MgIqpUySmV62mnnM9coihZJ/5r0njVQLpdQoVJjk2JIQUSjEXmcfWSs4nSnUujt6hGf3Ud37+Lpk6cCCkmvpvAMgeCRI0fw6o3r4hEnvrkCCKMuIOTjLYx5sZew12fbQO4a2M4xy/9egHD3GJkdpQ1mGjaGO0EFepvEvtFw4O4nFUIynFrflwwYr/rnZl11b/Opdn6dCqEbVYjdidcjTo2E7E4aW2vrWFlYwicffITZmafIbG0jGgyjr7tbKKSpRFK2qHKtjEqjhr6hQWxktrG8uY7N9A6GDo1IpfA7772Hk2dOy57NPkxOOKEqG7VSL9msCWK3h1B3ZjdGFap2s1luGZrOFUJupgeU0W9rHTx4n3+PEXg5IJT+OzqoUxHUod8N5aIdlPNNbM1X8ezeOm7+zzvYmYOoix7vi+N7ly/jysQ4JvpCiDd3EKlto16qoZQtAFVWVkxm2nDYW7ZhAQM2E+rtBK22EzYxY6ighhJKoxgCQgqDqK2OBvpKIVUDcltZ0kqjqpGKGI2VojdVQCtU0w4CPYhkjIrNKSMgDLiAMIhSSAHh49U1zG2lUQo7AgiRjKCSL2Lh2SxQVupDtaz9a0x+pRJh2Typ/MUsaiJGBU5uqlWUSiVpzB8ZHkZfb48sysVCHrlcTlS3+F7dqW5Rjstub6FRqaAvlcTYQL9Q28LiK9dAUHrCvOqO0vHU/sClsPiBugAHP7mHoEZVRhUUskIYhBMmZVQrhI83VhUQJuM4f/6cAsKjBhBa0ZJAQ0CglSE3BCMve2l8lVRsQuepVYLVwzMVQvnVn001v7sA1vsyphajfYFSPTJ9HTbYMgpsIuctTe/ctLRvUdRnbdVJ5CGNlKShH7rVKCP3bSk3Pk6gK5vtHq15Pz8g9FYB01e2L0Dorxb6rhszduJb6e5zRhHOTY6Y68JSNhkwWCVRzbwYpVD1GlSOrQcIVUxG/y3XttBGlS4qfYa87swFZR029LCMqMwufxhfz6AxFvWqhG2Bt5/S5WlTaL+VnCJ7nokBveqoUB/FcoIKo74ewnAMkWgSBVYI19bx6L4CQlshbAeEEVa5xWaDpOmGAkLbQyhVGPYTUlRG7zwmFxDyOpBqua8/qIUyytQ9aXtB8SCMpFJoRmk5kUSuGcVOPYR/+/wRPnrwDLNbeXQdDWPkzGEcuzCBw6dHkBwiIOS8LaNeL6DJCqHQRk2V8o+tQsjBeVnJ5A+yPdqawR/kwzp+iABBhCUJq9XBsswTYTBI0E6/2QTAe60X9z9fxie/eYybH32G9BYQDwNHDw3jtSs38MP3v4+rV67i2JGjAsyqVXpmVqTaR5VKRrAEghR7IdgrlSne0RDgxjWQSUeiBO2nNntGrS4tCalkSsRj8rkclheW8eWdL8U2YXNzQwTCrl27iqnJYyJy1qjXxIeVaz1VM9nn7lrCWDBtSladp0CnR719wQ5kp4Li3kB9t1iNfErLOqJrsP/TvX5ffee9emjbQZKKBNnXvHx+acqoU4XQRXYtb6AjYQGbfZ0XR3nLvwcGVbXckFCb5IC1AkJXV6AdJVobQZ/Uz74AoQuzdNRsrteyf9hWUMzlkU9nkN1OY/rufTx79AQLs3PI7aTFyigaCiMZiyPJah978kMOuvp7sVPMYzObRrqQE7/EicmjuHLtFVy5ehWDI8My38oVXkfGZ5GaAO5w2V98fdwtgFBURveijGpG/aBC+O+3YB588rc5Ai8BhGYDQoMXDwU/mF1hlVDVzFafFvD4zjLufvQIlTWgPwhcPDyK7125hNOD/egJFhEsbSBUITgBajTiq5tKSBvgaKkQGlqEv3pvG6LdNiOzuKgwjJrQe/6CpifM0EXZ98gNUCqTFitYQChBaauojAAPszPo09szx4Yn6P8LQUOtCScUQSUUQtEJIFNv4PHqOhazOdTjUcQHe1GJOChmslh4Oo/uWAQ9PV1Cl2SVhIsc+wfL5bIcJ7O2pB/SiyefzQro42bEihq9+2jqzufzlsvnsb21hSh72GJxCVIruSziwSCGUykMJJJIMFBlAGsqhWoMbqqmRlSmZWP1tXB4dTfTa+kDhNaLkICQwHCjXsWDpQVs1Mvo6e3BxYsX8MrVKxgfH0EqSXU57SEUWX4GI6x+cHE3MtQSJ8tmZT61hbpq+f3mSO3ftOzmNYLL42bzNb+6m7oLEoyarQWBpEZLlU+ltVW8wYBh8WYkI9iASENdlS8hXkcuRNVfLHD0OCn6/SyQNI/rNFM/KXtzt3Nfv1ZH9VGfkbkAIEtLlX+Yg7BvK8CWiRFD35S2SH5HWyFkW6An/uIBQnPNiOqoeg16gFD7CNV43gI//RmwYFDe01R4JcoxF54BqpKQaQGEfjBoDJNNFdOktX2VmFYqsCGeGRBowaApu5reF0sZdWmjPpXRphOVpEaYPYTlKlZWWSF8iJ//xAcIj08hFQqKoIz0EUqCpTMgVPCngDBkfAitt6CmNjxA6HqCGTqzeohpr2E4GlJA2JVCMxZHyQDCzaqDn3/2AB/ee4YX2RL6jkUxdm4CU5eO4NCJIcQGgghHeaIrqBEQNkkZ/fYB4dfHcJaa7N/HrKJ1h71t1wd8k1pc+5u87D3a//ZNPu932KOb2qIh6w8FZQQUMtESQrNJgbcYHKRQr8ZQykbx0a8e4eNfPcL9O/PyocNDUVw5ewF//t738N5b7+Dk1HEBb5ntbVeJkn3DtpeebAbuPYViXqh4XEd6ephwhOxF3DvVKzUg6zWTkBwR0vfi0ZiIjJQKJSwtLOHWp5/h3r27WFhYkIrkK1euYGpyStZ3AkEqSpO6x2Sn9cCTfl/DG+3Uh9mJtWIrOJ1GudPZ6kw1t4I1u99Ftgy7hrZvim7LgQWD+50fNktl94q2IMh3GC0ArwVyerFIKyXU02F1uwJMctsmGwWGWYspm+RzqaMq9tX+TQQy+wMxe8iyf3mf+fUAoUno+/Z1ibmo9s0WhkIR5UIJa4vLQh+de/IUK4tLyO9kUCmW0KzWhX4cjUcRi8eR6E6h3KwjX6ugUCkLRZTU0bEjE7jx+us4fe4sRkdHZXvIFwrCpqLlCvti3UQyj8Uv7GVptWYf7wAIFdPqiSIcPBCV+R2WvIOX/tGMwMsAoXodBbhBNdiQS2AYkkrh1loOi9NpPLm9gid3nsPJAeNdEbxx+iTeOnsCR1NRRKtpOMVNIL8pVbBG1ZH3aYdXMhSmYiBhrOGOaEO6qSQYRVE/IJQeMDGUZzFCvQWlGugG8aqEyewm+wc1MNVPt2qlom8jgJCPW7qg9h36InvvbNkUYtvSSdZbtVJHNJFEPRpFvtnE4s4OligCU64iS7PvaBC1WBihJpDf2sbEyCGMj49hYKBPaDn9ff0YGhwUvnuVqlvVivw+N/dcQCGrnOwZpL1Enn6OzYZUC7tSXQI0Nje3kM9THc7BcF8fSjs7CFTK6A6GcGx4BP3RGKIc0kpZ6G1KySNQrgutQjKSVsF/l0yaIhhakms4xwohewiVbkeqqENRGThYLRdx69ljVJJRjI8fxqXLl3Dx0nkMD/UhEuFZFU1HEeAgGOZdFNZ8VSw1MXdlYr3xb8MAQne0YNA3h1xqISmBZrG3p8zN6Jr+Mq0aKt1T7qKiZhXh9HvbfkG3+YavFXDIn4TZSrx0IakFhIaWZQGaAEIL9Hxg0U51t6roPWBeunuz1g3MvIntm7Nf0gJEypTzKaRSl8soFosCClmB5qZqD4X0ZIpL2H4/W5W1PZqqNGpAoQF/EKqkAkLlaGuCQQChqRBahVHbHyg/TT+hBigqKuMJyljw6IFBv6iMgbm6LviEMHW4zcpiN3Fzfi1Ydm0n7NhwbtCUPhCUPlgEI3AicURiKRTL7CFUyujPf/KvUiEc7e3FOVJGKRhUq4kPoR8QsvrO6mCIioFiV6J9WhYQCmWUwpGWMuoHhJIsUDl220trpPUUECYTQhkNxJMohVNSIVwvAf/68Zf4zb1nWCpUMXg8jvELR3HylUmMTA0g3MuvRNBZ+b1SRvfaQfYO1vcGhO2v6RCL7h1F77mn7gVZfdkS97Udd6dvkxC6j53ffwwEhKJTbFRFmVCjP203CjkHi8/z+Leffol7txaxsphBIgEcPzaJN69dw49+8EO8cuEiBvp6pVLP/j/6ywWdkOwrkvwSzznu85osElVLqieb33V5UzGsQJCAkFoCRgikUhEbpEgoJL3TBIcL8wu49dln+PDDD8Wm4uKFCzh39pwATO5V3V1d0gvPHnmh2FsDdd34vwbvViPxPedL2x9eBgj3cUIMnX93L7qu960was85aznrbcDPqiH7j0O+XctBewlOv4KL7cV2oxXTmydrnemFd9dFEdkzagE2kJJMpt0BW/cY97qWL2RT47aa9g0AoRfOuYrmctwGeHPvYb+pUIzLFRSzeWzT7mRpWQT4tlbXsbG6htXFJZRLZYkZEvRd7kohnIihGQ6iWK0gncsiXy4iGIng1TfewLVXb+DsuXPoOTSKjfkFibW6hodRpS2W2FB4Im8tV7+r+/ZSH0JbITwAhPu5kA6e88c+Av7t3LfoSHXEAMIGTejDQD2IJsFhM4SVhW3MfrGOR58uYGVmG31B4PShAbx9/jQuHh6UXsJwOY1AnoBwC9Wyg2bdqKe1FXnsmiDKkZ0Al/UgtAIwPiog6V5SGTR38R8UuGFUIX2AUHsXdVVyKaOuj6FSAG1Qb8VGdB1sz5vZSN53biXSC4m5eTEQQMlxkG02pX9wbieNjWIe5bCDZiKKga4enDw6idPHpgQwDQ4NCDgjrYGUUPUM8u65fFaCdXr1sF+QlJzVlRUszM9Llos9gzSnp+VEuVaDEwxhoLsLg4kEguUymtk8Jvr6Md7Tj2TIQX57CymaqfMUE6ga6pA0j1sZ6l17raFIinWOjq+Kyqiptyg0BsMoVRtCFX2wPA/0duHI0SPiEXTmzCkM9HchHJLOLemZpCVGjOa3YjehVGEZawMaBJRY3yAz1JqS8ynDGRCoVESvAmzPWkt21DxopfM1pLDnVn2RpL/AgEEJhAJauVS6qFGybAGDKiVp38t9P6Gc6nv7Cn0IUDbSJ+xiNQJshbB1uvkMODr5EMpjKgSgp8tSQb3MrZ2h3GxL5bJmVslNpt8VGx52tiXJwI2R1GRSvQTMuJkXK/RifAaFwml6Bw1N1KOMWiqpAkL2DzIQFUEo27soQF8VhlV9UNVJLYXU8x80yQA/ZdQNSrxY0OYQWgChGXQFgJ5YwMsAofYQUpUzhkg8hVK5gmUrKvMvWiEc7esFKaOpcMgY09cQadZNhZA/SRl1JNGxGxBa2wnaY+gc1gqhBiRutYRzz9BGYZ7nAcIUAokkyuEuZJtRrBab+NnNe/jw3izmc0UMnUji6KWjOPXKFEZPDCDYVQeCBBRVNNhDCAUX37iH0PTPtq+HrYHjV+13lqbWtsC413/r69tXXp3me4G2vT7bE9pwn+GKc5jrpgUbdlrvO+0DX/Vdv+nfLdjhcVsfQk6ZGALNGIJOF1BPYWerjsf31/DLn3yBJ/c3kM+VcHhsCFevXMZ3XnsN7735BibHDiEaCqFcKkqyhwyScDgqbBkaoZfLVdcrkD1+iURShGV4zVpTebHLEVKMbSkwP7k2i0Ack3tBqfwxcUkl0idPHuPO7TtyjdNmor+3DxcuXBBQSPsJtZ3gXPel0doL/i1rfvtYdgaEe414J0CofbT7vLkJvtbnt/S0mz9Z/LRr7hqa+q5Plcfb3tes562g0DzJl6x1lUSpDSDWFSE4EXoZip+IqIuL957Pdsi2zbiUSfPRngOwdyz+6qB+L9vg/7sDQn07mwQwYNWoThMYUqSoXCiilM0JjXRrbUPA4MLzOawurWB7Z1sSnKSOxrpSSPZ2o7uvF9vZDNa2NpDJ53HsxAmpEr7+xus4dfUqthYWZKh7e3vlSwptmslLNxLQIMhVkLd7+IHK6D4vlIOn/YmPgG/zcb+JhiRaEWR1MCx3gsJmI4hG3cHzx8uYubmABx/PIbMAHO0Hrp+exPevXcB4Moi+RhGhYhrN3DaQ20a1wgojvTjZG+EFdC3roBvQ+wCXxI3GmN6nKGkDcAUmFhCyz0GrOUaqQQVl+HcRlPGSQRKSuWqSPKBOgLBDELArGDHfgFTacASZYhmFZhNl0miCITxZW8eTtTWs5csi+5YY7MfUxATefu11+Tkw0I/uni7ZlPlOVHMzcb3ZJJoKmIwHHtXfKESzurKK2dlnWF5awuLiEpZXVgUYEpDxEPuScUwODSNJkJ0roC8UwdG+AfTEIqjkMoiHSf21gLAqfAf71Sx1RM6Cu3v5AaE4GyogZMXQCYk6I8c+ky/hRXYHL7LbiI4O4fjxKVy+fEmkznsoKKM29gIGozRDlsDAMCw1LWqAgnrfae+YnZhWXMaAFDuNjH2JUWvxKtBu750nHiNvZeiZXp1C55ur9GgonFIpJCC0PYI8B4Yyqj+tlYSOh9AQrSS4W2HUDc/FgFKRMvPKBgLyeR6ws1+XANWNFHgeCdT8kUMLILRqqwZoWZ9BO5nMZ9KeBCK/3UStWMTTJ0/EC5Mb4+TRo2JWnUzEJVPrN4eXfhNTIVQhGdNDSPEY01OolT/1HpTeQXvvBAgF7BvFXwlYTLBhfScNEHTngFWZdQNIb1pImscPmN3KoPZVagbe0HKtkJ4J8Jqs7jpB6YVtGGN6qRBKD6GqjP7qf/4Cmc0tqRCenZpE0kcZjRrKKMEgK4QCCNmnwkIwsT+rKo5SRltEZQQIepq1Kkhk/LlsZtpQRkOGMhpmX1cihXKkG7lmDMv5On55Zxof3Z/F080MRk6lMPXKFM5eP4GhyV4EEhUxpG8GKnIXlVExp/+GthMuIOwQvHa2Ley4N7pUcP9ffdeI+7DpJ9/9Jl/jw9wlvC0M3zcgtEnSTtC0I1z9FuIBk/SSOcJzxZ9M0sQRDCQQDvaiUophZTGPO588wye/msH846wwAI4eHcf3vvsufvjeu3j1yiV0xaJo1muolIqiUJ0imwQONja28GJ+Eaura8hk0gICaf/T19eH0dFDEjBHIqSo6rrDjUAMzrkuuCxstV7i+WRCg4IyhUIelXIF+XwOj6an8XjmsbQykJJ648Z1HJk4IlVClzJqaIPuktg+ej4Q2gky7XewOwPC/b7a1wLQ9pK9AWGHzkJTIWydiTZp9TUAoX87NH3Y9jyJOFCIPai6nrINwAJCF4CZ15t0pW+/9Ky05Lnu9NYj/tYAoTk2Gwa2jIePAsaEIrUTasWyAMPs9g621zewRruupWUsLS5ieWUF+WJB9uVoMoH+4UHUmg0Rl1nf2kIsSduri3jr7bfxgz/7M9Fb4BeJmuSnKM5bUTPfKbBidm5S96tFZQ5URr/G5XTw1D/aEfADQrv58WCVHuoCwnoEQWrq1YOolBt4dHcWDz56jocfb6K2BZw74uCdK2fxF29cQU89h0R5G04+jWaWoDCNaoWBfxJosDLh3fy5XqWN2aVH/yL/9FUITRzpVmS4VWrvoFJGxR9PXqK5R96ZDaUVheXPu8UKIyqje9JegHDXDtUhQ22oZ8EwCrUaigig7ASRawKPlpbxZHUVG8Umug91Y+z4MVw6fx5v3ngVQ329Ql+g11ORGVwxlNWgkFlZApKgE0QymZDKYThCTcMmCqUidqhcuryMZ8+eYWbmMR7NzGBhaQlbO3mUakBXCJgc7MdIIomeQBDBfBGHkikMpJJIUAGzTkEbpQhRLEDVxHRpdgGhT+3Tjg9tNSjTTwVXivhQRKbBrGQ4hnKtgY3tDJ5tr2MLdfROjuP06VO4fPkixg8fQoJqB42y9JspGKSVBiXWDZAwAaCKh2qFSE15dQ7IpifWA4a87zNXV/V+c/y+XjoXDPizs0b90+uLNDDL7EwCvORuKoQUlzG9gqJOaUChBYRWsZLj4kpZ+sRMBBAaLq4LLi1oMWjR9hb6894KCDUhwj47Viw5H9xbhwqhDoFPOMA8mXMpxMpgrYZCvoBMOo2d9A4+//yOgELOg3fefgdnz57FyPAQyhQpIh3UvJftHdQ+Qlb0TJWwHRCK38segNBceLZCqNVBVSg1WRwfCNWEgBW00WtXYLfSmu3a4AYtPlGddqqoAd62QqiFaAPgCQjFdkLq1lIlFB/CUhXLq+uYvv8Qv/31B8ju7GC0twenJo9ID6H0D1JptFlHyAg1BZtNCboJCHkdSw9hEAhRKdQAQscojWqQb1RGA1R7NIDQN3fFhItgMhKEk0wglErBSXahEulBFnEs52r44O5TfPRgFg+XNnDoTBdOvXoKF187jZ7ROJpxiigYMOiooIzSDzUjrl6IGvm59Hxbpd9jv9rFJPedh/3WW1oTTeaDfEIV/t3BY4x8yxvovgBh+0T7Q4FC21tqK8jidAoHSYScLkRCfShkQ5h9sokPfn4XD24vYHWujEatiqnJCfzdj3+Ev/mLH+LS2ZNoUHK/XEK9WhGaZiqRkraCzz+/i08/vYXHj59ia3tLbIsICIeGBnHq1CmcPHkKo6Mj8ph6p7IdoyYsFWGRSBXc0puV+snrnv2FVhCN68unn9zEzPS0qDzSB3Fq6hiGh4elN16q4r7rWdfJtjEWQKhup9/01vIZbcGHJxnzFeDerhm+11uYZBkn9k9Kt3ebB1onuF8l232BLwFuHpNqrJ8S2z42Pi9XWRsNk8a183F76A3s8+ky2D1Rj9Gum3tZGNmr2vbzW3D8zSuE/rjOfXff8PNX1dOlLkNd6KPsHaTfZSmXRyGdxfbmJpaWlvHixQusrq9hK72DUqWCUDSM7v4+lOs1bO3sYCebwcihMVy/cR0//vGPMTA4iEg04qqb6hxkddI/v2yF0LOG6qAyKtusCUStqAwnav7AmP6bXqkHr/sjGAEbgnLz8UdZCghJD3XEADeCEOKoVwPIZYq4f/sxZm6+wNznWUTKwIXJJN68dBLfu34OiUoascImkMvoPZ9Hvaq9D2Ko23azC7b1xzH1Ig2GTUDsyRPb2FGrPgxpVFnUqIuaiqH2AKowCOmfCgiNhEYbZVTXAj8gtKIye50eT1TGHivz76V6A8F4AvVIFIUmsJzO4PHyCl5s7yDfbODo2dM4d+0aXr12FYdHRhChoAXBmNBWTS8fPdwcB6FIGOFwBOFwSOwnuDH39vUhlEpqMFupIif9hNt48WIe9x88xEcff4xHM0+wsrbDwgD6I8CJ0WGcPnQY5fV1xCpVDHQlcfroERTS2yiLopxWCzx5ada4dJGUAoVbJVSPRemnIyCEBtHiQRgKIxSNo1ipY3l9E4/XV1BKRDB8agrnzp7BlcuXMDI8gGjYQaNWRKBZE0AYj4QR5+LM5m6CD0kIaIXQVozUf9Kreqk9gjErFzVMDRgYOEo6Q4IVJb9I1ahFTZRg1oIBjyTSHsjKawQ0qugMq4QEgYFgEE1jMaGAwph5ESS6KrXst+HjnrqlbLx2z3cpjAoeNf9hXuMjrmjVS82FlT7ccOeCzkpT9TIBVOt3NburpbbaICsQwPyzZ3j29ClmZ2extbmJ6emHUiFkFfof/st/EVA4fmwSZSZyCO581GKMcxkAACAASURBVFErHqNNtwoIBTQalVG3OmiqhLZCKBlqcx6t368qj2r/oGawPYsLVTLVCqKlru4FCBVgty8oliZqghw7D0ylQ8bOKJCyf1CN6VUtt+6EEY13oVCsYGl5FQ/u3senv/0tCpksRvt6cPLIhNCuCQitqAwBoVhOGEBIUKjiMabvikqhFhAShBHo0ZDeeAEqeFQPTq8NkseogDAYCSKQiCNoAWG0F/lAAku5uthO/PbBc9xfWMXY2S6cfeMcrrx5Fon+IBrRotBFm7QtoJiMpYx+U2N6N3vXOuB+Adv9bGidAaENvtrqJy3Abb/vvo/nuYlHNzz1vcjdCHVB2fMYdgfy+/jkfTylHRDyGBwEAymEgl2IBPuRTTuYebiCn/4/n2D6zhJ2VpqIhUO4eOEM/uHv/wN+9Od/hhPHJ1HLp1EtldBs1BCLRlEslPH0yTP8y7/+FB988BGez80jlyuCOmapFDAyMio+ghcvXsTVa1dl7U4kEyIsw/YErkX81lwvCPyUWlqTa1mqhGSecD1s1CXJuTS/gLnZ53j27CkGBgdw7NgkTp44KQlOFxDaPaYjLV6ViFvaBNwR3G8KwmO6WADkAhGbBJQpbcCT7wy5n2CYBu2f6IFB/zVhabDt65LPB9aNbXSfcvOZ5m12gUH2BkrC0YBmUhAMEBRxIMY/tZqIAJFGySQ4q4WRsOnXDIiGqGxEsj/6BMnk35Y10yL04k9PdgKEvlYF/5i538EH8M0i4V+rW0VxvDy7XlX0c2W7BgQUsq+QgjPVYklEZ7LpjFT7spkMVlZXMTv3HE+fz+Lp7KwojCa7u1Ct1zG3sCDf+djUFP7iL/8S7773rvQPcsLvbG4JdTkajsh42bV3t3iZ7ENfZUy/V4Uwh2ZkE02U0EBRs3HNOJpCl2PgUEPTpWzsY204eMrBCPxeR8Bc9AFP5FiWRqkOhuAggmAzDqceg9OIoVSoYXV5C/dvTWPu9iK2Htcwmgjj6plxvHphEleOH0K0uI1AZhU1qpplc4iyl6gZQ7MR08b4PQFhh1XFMslcLzVLCdWAnlsFL3wCPlYKRehEQILS9xjME3BRWEYUDS3A9KmMKiDUZai1h9DbJFoP2a54boSESsABQWE41Y1qKIR0qYInS8uY39rGdrUGJ5XCtbfexMUbN3D29Cmhl7HSIr6I5j9WgXiczORG2esVi7ry3ASEKfLeI2GgRKPVmqhlkQqbyeawtLyCBw+m8cknn+LO7c8x/3QBoSow1hfBydFRxGs1DETCGOxK4lBfH6qFHKrVktCJRO3dl5E0blfGsNZupvIkFZUhIAwE6SCCKsc3FIYTiSFfqmB5bUMAIQVljl+7jGuvXMH5c2cRCQYQDgJhhyCggkjIQSIaRpL9KtUKAnVmns2mY/vLbObT7JaeZYgBDFJI9KwytIJoAaFHF1SwZDZjuxGaTVjCQe80Gqzl9Z4ZFRCjDkKFEPs+5qcxmxMca8R2pLLoAkJff0iLHYXmQW2lygWHPpECHjeBYFUCMfaYxkDKZyAaRbNcliBAsr2+KIW/0rOOlcBiPid7GwUkSAubn1/Al198IYBwbW1VArqN9TWk02kRhvhv/+3/xFtvvimm0qQwK/BW4Reh+VlzeteY3ojKGKsJ8U4x4jLyuyiMqi+hW/0XmxdTGSQYtKqn5txZAOhVB63qqK0Qd1w93HOoQFomgYZ3tjpoxt4Ol4yb+Eqy4uuQSIlak9XCMKKJLuTyJcwvLOHz23dw7/PPUS0UpYdwipXuoCPG9OFqRURlCAbDBIRGuZWBrgS7QQZfFOJgj5XeHQMIXUN6+bc+T+epLyzlteI0BRAiEYOTSCDA9SXWh0IggcWsqRDef46HS2s4fL4bl965gGtvX0Coq45GmFQq7SH0A8I9K4QcMRcodQi2/ZRRX/zrZfm/OkB3e3M67GlKz/K/R1sFyX1NewagfZ3u9PfO88Z7tPP31QtgL+C31+fs5/Nftqn7K4NayXUBodONkNODXCaIR/eX8f/+46/x/OEWqpkYBvt68dr1V/DjH/0l3n/nDYyMDKKey6Beq4hmKW8ff/wJfvazn+Mn//JThEIR4TVXKlWsrW1Lnods8lgsKNXB8+fPS+/Vq6/ewNjYIVG25vW6s70loILWFOFIRKwnKuWSsBjYh8jzSHDC52akvWEFz2efCcOB7zt1bEoopGQ7+JdeGWX7gCT49JzY/dHrpdBH97p1nB2+p9vP8Eid5hXKjN11E407u5aYv3r5BOtT7L2s5Xu0zFnbV25fY7+hfr4kvfzXlSxmNrHJWMb8TtpBMCi0fPZ5svpKoM4x57mkGjnXfFFvNuCqWlGqbywaRyxGJXLGFzFE6P8rImo2pvEGQL+jBwrlGW4PoTdY9ix1Oh+7xthcqn7c6SaUjPibjh+p9saIivtLzfhIk0JarqJUKCKd3pH2Ge6Na+treDY7iy/v3sV2Ji1xXpj+mQgIE6aruwff/e538Xf/8T9idHwc9XJJ+l2ZdCd9WW/+xLM+4jJ7mk2GO97Nqw7qb6oy2u5D+EvEe/JoRjYOAOGel+vBH/64RkAv+KZQmHyLmojHsG+QgDCJcCCJRiWCzE4Rc08XBRCu3dtAbRk4PTqE6xeP4sqZQzg2mEQwv4n69jLKG1tAroikeBgm0KgRDDJsarvtWoRZwm99jvoFKhXUlfg39FABhI2GVArVgsICQvZ/GWN6FxBaI1TTwSPBqVml3ApNu8roXmfMqxRWnSAqThDhVAplevEVS5h5sYCldAb5ZgCJgQF85wc/wMUb1zHJCl02K2DMk24maNVsqCi2JeKIJRLS20E1LQGHDPQB8YsSgBCLyZLF71yu1pBNZ3Hr5i385lcf4OaHH2FnbQ3RJjDalcRoKoEjA30Y6u5CnIEwKao1pW8GpeqlG6/CFA3EWCGUQoqcCw8QsqJCqqh0JNHDLRgWkZJ0voiV9U3Mbq+jnorj4ttv4PVXr+PMyZOoUvULNUSCTTRrFQGIsWgYXT5AqL1FprfMghG3p0wXbFvldSdIGyCUI5XNzchouz1kJgsq/VmGJiKn3WzKcio9IGgBJCtIAtZMhdCa0LdXCCk6Y5MKFhAKKNFIwvzJ9h0aMRipEFrqoo0E7Dhrr6Pd5PkzHIoIIIwylV+rqjCLzaq7FFReYiEUM2ksLS1JjxDV/hYWF4Uaurq6imKxIBl+eoJtb26I+mB3Vwr/9b/+H3j1xg0MDw2jXGFVwQQDhtKpSQwCQ9tDaFVGrXKoj0Zq+gcFGPrEfqzNBN9bVOWkSqjm9u5cM5YjesF7gPAlMaAWlu1lbACZ/rvVh9DFz+ZxzmUCQorK0EmwHggjluhCJpvHs+cv8NknN/H00QyalSpG+3txdHRYACEVRoOVCqKkjNJGnBYqJnuvlhGm6kfwaMCgCwgDBIZW752MAD1G/WnXGgLWJpqsEEaDaPLaT8ThGEDICuFCuopff/kEH92fw/TKOo5c7MaVdy/ixncuAbEKGuG8CwYVFArsNd6HRl3PBIwdxbzaBtyOZzsZTvcPE1DtY3Pr9FS317M16DJBWfub2uC1PfTvDNxclcV9HJvLR27JsuwFCDu94dd57l4HxJHWKrKlFXP9DXIndbrgNLtQyEUw83AZ//Tff4nFx2kEyz04cngM7739Jv78++/j+isX0dOTRDXHSr9epxvrG/i//vH/xv/3k3/BzMwS3nzrOiYmjgq4m3sxh5XlFUkUra2VBRgODsWEQv63f/M3uH79quxbbG8gXY/rNCuHkVgM9XoV1XJFKoVMZvJGgMKxJNUvm0ljY30d1VpFrCeGh4ZE3IqA0IopqauFBx88tpABhCZX4D7uIrfWQKFjr6CZmruAYgfVT7MluCfGD/z8ubdWVkLrO9slf1fFsY3iL+9hDr+FIOq+gc4l//sxFhAwyOqsiMkV5U5hOAJKCssRENIbcmcnLa0l2tPJFoAmUl1dGB+fwKHRQxgcHFSLKrPueGwab17KeBtQuAsQtgxWZ4Dub8vYc7a7WNTuZ7oOkmnhJjytloDZN2rVmoBB9qdyLmVzWdFSePjwIT67fQfrGxvSdjMydkiS5by99dbb+Pu//3upUjPJyXFhQoOgUKq0dq8RYGjPntEA2BsQ8rnWduIAEO5rjT140h/xCPgBob2o2VxMQBgRMZlgI4lYqAe1Ygibq2nMPHyG+589RPpJCfEscO3EFK6en8CZyQGMJoNwcpuobi6jtLENp1hFdzCKUDCOapVRm68Has9R2RsQiom8AW6yXbIC0qgrbdQAQmtK31ohNCbYRpxCgQVfbwGhRpO7VEZfeuY8ECAVQgqQxOOoOCFkylW8WFvH87UN7FRrSFpAeP2GbKylYkEpd+6Cy01UqR9UgYwl4qL4JpsuK0IBu8lCMloEHcwMUiWOG0Q8mUSsdwBbcwsCCn/x059i+osvsbm8gnClhImBHpwcO4SR3m441QrK2QzAKkeQNB9VkbO8S6lwmH2gBRBauwmCQPZdwUGF1ZVgCM1QWPoH17a2sVLIItjfjVfeeQuvvXodJ49PSRWwWS2iWS0h0KwiEnQQCweRIGW0WhbfRBcQWpqir4dQmFsmSyDn31SUtH/C7qoK7txGcB9t1K0UsV/KDwjNyk/AJ6+V6p6hgvL7mr5AggbxJrQVQqk+U3VUHxMoa0Ch9x4WjLQCQs3GGtUReZ0CF3m9oeXqsQRQJQ2oVBHBIJGKDzhIJpNiJM0KMcGWZHgZJJh7bmMDi4uLePToET744APcunULz58XUKgCU+MBnDl9WmhhBFsEiczic07+7d/+Da5dvYr48DAqm5sSZKjthFchdEyVUHsI/bYT1npCRWVEZZRBoXgMesJAAgjlXpcMtlQIpQ/Ro1n5ewe1d9FUBzvHHHKFCiB0y2u7+wmV4dv2uFshNH2ECLmAcHsng8dPnuHjDz/C0osXCDYaAggnhoeQYLW7RkBYlgphOGAAoRH9Ebhv+1D5XKfpgkICQVX55N10ORu/QhUNssw1zi1mZJoIRkNoJhQQskJYiWoP4YvtMn79xRN89GAOj9e2cPRSN155zwDCaAn1cB4B9gwSDDJ9I7+39RCaiHd3D6FXGXCXQDe50VYVcT1MX3KCfOvorsDcglIPDeuzzdt1er4N17zI3T5rNyD7+oCww/fYN3XVfxzfdNu3Y2+Dca+HkLRRNJIo5yOYmV7FP/33X2D+0Q6i9QGcnjqGv/zh9/HuW2/g/OkTSCWjKGV3UK+UhS3w2aef4h//xz/h4fQjjE8cxX/6+/+M8xcuSZLpxdwL3L5zG7dv38KXX34hqtXU3+By92c/fBs//MH3BRSSPUBQIp5x1bLsX0FaV3ANNL3Onoolkz41NEj5q9fkzpMqLRFOUN6HoJBMBW8n9U68Xe/93CX3vf0TxD/MHZwrbAKifR7ZlgD/2d6VrGgzqXdhQodJ6Sb/Wiav7Yr0U/x1zRcQaD+cY2e+h9LHVUNA4hSzVnJfkTWfFcJmE/lsBplMVsAfmUJM8pHam81msb6+gaePn+Dhg2mhVuZyeVl36UdJgZUrV17ByRMnJMaQW4D7iJq2t3ri2gE1yVp/hfBbAoSWmKB7uqG1mvH1Mwrs3zR73UQxnxfKKOcTQfH29rb0Ff7mNx9i5vFjpLNZTE5NYmFhUSqnN67fwJ//xV/g9KlTUt1m0oJgMEQLFGEMWRE7PSl6COb3A0D4TRezg9f9aY2AUlJEsMHN1BAphUREhqDQqccRCXSjmnOwtrSNh1/O4O7NaRReAAMN4L2rF/DKmQkcG02hK1CBk9tGbWsVxY0dhMpN9IQSCIWiqFZ1Y2tbvzsM10sAofGEs1nq3y8g9JaFvc+pbmUEgyVW64JhVIMhlBrARq6AR/MLWM3mXUB4iYBw8igq1YoGykZYQtJMxkeRQjOxeEJAodA6olGEIhHpJeSNC1mlWkWpXEI8nkA4GkMwHNbNpRHA1vq20Nx+8/Nf4O6tW1h59hT9sTBOjR/CkZER9CcTYjdQr7Bq1xD6ptu7JLYT6gVpwaCtHlgPQlYHBRASlAYcsDrK3+eXV7GVyaEQbKL/yGFcfectXH3lMg4fGkWN4galHOrlPOLhoPQTRhzWi5U6S3NvyRLbRdlnU2ADg5akvaJCz7/OsFn8XQ1S6fQFmVbd0/ZI2uyvmwU2vX/Wh9A0golPnQwKgx4BFcYOwhWboXKoAXRGMdStEvqqjlZOVY9Jq9duhdAVGzDKouZ1pBSXyxXMv1jAw4ePMD//Qv59bOqYKNQyecCKMTfEUqkk9K25uTmsra1jZ2cbGxsbkh3mjbRjGvTSMLq7uwuLC/NSPaRZ9He+8w7eeP01TB07JvTmCueHBHDCy3Upo46tEIqwTE1oS65hPcGfUEQNECRVXPoMPTsQEacwiQ8qmWqF0Pgb2hqrT0zGgkPPkqbzlfjNASH7Q7XizVofRWXCsQQ2NrYx/egxPvrgA2yvryPqODjU34uxwX4kaJlSqyFYLYMqo6yJhJkXsFRRHqKtEApllICwiRArg44CQgGGxhxH8w8eZdRW4gQQEufHwggkSRdNoJnoQinchZ1aGLNbRfzmy1l8Mr2AmbVNTF4mIDyPG+9cRCBeFsqoBYKuoAzbVfyiMl8XEJqkRwtksnTzzsit9YR1CNjtKmtFlNwXfB1AKPO0MxjT663TwXkJUO8g/RYVbX/f3azace8yEfbvGAbYzzaVQlmPE0aYLYlygYBwRQDhi4cZpJwhvHLhAv7hP/0drl2+iImxYWFjOM06irkMFuae45//+Z+lx5y2RFev38ClS1fQ29svbQocnbX1dbyYe47HTx7j3r17eP78OdLpEoaHuyVR9Mbrr+Patas4OjEhYmjlCpNUFQRpwxIKyR4iio0mkBahE0noKNTx+x1Kf7DvenEBoUVkLQlADzh5sKlz8kH3kN031+PW/yc/q6L9JbumRjvdczdp1Va5vf4/U/GypUW3b68TIPS6JF8GCAl+xDKkxMprFqVSUcAO130CP673z+fmZA+YfzGP5f+fvTd/rvO6tgPXnUfMM0AQA+d5pkRREiXKlmTLfi/l11Xdv3R+6O7qSlVXpdKdzl+U6qT8Eqc69rMT25IsUTMpzjOIiSABYp7vPHWtvc/5vu8CFxTpJyV61UAZBgVcXNz7Defstdfaa009QzaTU8WMKFb86O8fkDnOffv2Yc/eveIu3dTcaEQv7ty9jrM4EiEd0PkhAKFzxVh5rLmDNt3/1ZZDzGrm++dLkuOxtoaFhQXcu/9AjPYeT0ygVCljemYaZBR379qNd999D2fOnMGuXbukwVsp6iiR5jaq9tM2m/UMbwPCf+RCtv3r/7SOwGZAKPd9OYCgPyauoP6CAsLcKjD9ZB63r97H7ctjqMwCfUkCwpM4NNiFnmaG0acRTK2gtDyP3MI6wgUf6oMJ6cIUWCDWUP9vXto3A0KRU6qa0JRRWkaIy2jph2IIv+tMugUIZaK5ik9BoT8krNl6oYzbI6N4srCCZHOTSEaPnjmD/oF+6eSZiUbzLtRJkgUyASDBYJTOotEoknX1kl/H9ykbqwlOp6U0M3i4kvMnPL6xaAK+ih9Ls/P46pNP8PnHf8H1Lz5DaT2FvvZG7NrRg50d7Shn0ijls0Ax70TNyxScJ4fQkoa6DFNGq/JU2goQEHJ2kOA35/MjVy5j+PEEVtIZBOoT2HPsCI68egb79+5BU2M98tk0Cpk1VPIZNCSiiIb8AgbJDnIGi7b9lvvVIsKcbE9hIG/e5sgaWYfrTGsy+Jy5E0fA6V5zfBuyR1tRrCszdNglOrAK40am0CSLG1MZDaW3hiU6aWmZQ5GMGpMZd4aQP7fsn1e+aMxqwPxCIxn1AkLzPGqkUhEW+PH4BL7++jKuX7+GJ0+eoKOjA+3tbRL4TAkoZZ90DyUonJubRSabFRMCFm6JRFJs5FvbWk3OoF9yLYeGHsqMH6NB/uaXv8SuwUE0NNTLeWChJxJih50rg2DQMoSo0EiCDKEG1mvkhLqLyn+bGUINq/cwhBUy+SoV5fXrBNlLdIh2iDV/Uuc5flBAKMH0Og/LT8pFywF1GWUo/d27D/D5p58itbyEeDiEnpZmYQkFEJaKCHKGsEwYWRGWULIHHSMjaypDyagLCBlKrywh2yuaRaiks7KK7hifYQiDPgSjYQGD/rokyvEk0v4EFgoBjMyl8OXdcVx+OIVHswsYPEHJ6CGcef2wAwgJBMkMqlTUMoTmJiJL+dKAUNfdzYDQLRyfu2puCQhto8Xz288FhLX+itfsy/7cLeSrf8M++cYZwY2AkI/bAlDWZA2/D4bQ+0qly2dcRhnbwz2ZgDAkgPC3v/4YY/fW0RRux/mzZ/G//vP/GQf27EJTfQIo5RDwVbA0N4sH9+7gT3/8I/KFInbs7MP582/IvsJ9lWtGfX29yNNTqRRWVpcxNDQk6gG6WNPJsS6ZlIL63LlX8erZs+jp6ZZmFPcxdg7VHdsssHbFFaWHVQiUhd0S0CgGb95rz6PNsYdP1j4DLa1iRJZvV+q86Qp4Lhjc5F9q1t7v2uO915E389Uby2AAjHHs9IIoOwNoH+FcS05Iu7m+jGJJHifHQBUoYiTjqZkkazir4C+Xyco6SrZ2dmZWQODI6Ig4jvO/19fWkc+RnQViMZr9BJBO5SROpK2tHbt378bp06dx7Phx9PX1IhaP6jyz5O+qYZAX3FobP70dNlB4W+j5X0Qy6j0D3gbuprtuQ6HIa49eCjQ7ovyT13E6ncGzZ88wNv5YrmE5FnOzste0NLXg4sV38Pr58zh+4jiCiSSLJjGs4bUrbrbaVbdXnhcQ0lTd/bCDrYoZrcsoi7q0x2V0e4bwRW+v7cf9WI6AuQE4Q2gXY2n0+xEKaEyEPx9D1NeA9HIZk6MzuHH5Du59O4loCjjYHsPrR49gb28r2pIBhLLrCKyvobKyhNJKDpFiCMlAHP4gnfyKMnW7cbtzx8fdxddKKZw+aYmGMWo8ryNJNlaC88acH6SxjJrK6Lwh34w6OWrOuTWVsbOIRjLqzKBZgYAFP7U7kNVnzd38lSH0I8OIC38Q5WAEmQpw8+EjjM+uINnSgAvvvusAQjKEdGEr0lCFhhRWclMuS8c1xqiJujrR/Le2tct7WFtfl4WL3xPjEBazDG7N55Gn9A4+RMIxRCIxySIavnkLl/78IT78h/+Mp0MjaE2EMNDdhQP9/Yiw9izmxZa8XFS20gJAr6mM2Zq0dK0AeZqcEBQSHIUjKIVCYOT1Wi6PobExpPIFNHa249zbF7D3yCExI+CsYCGfRTmXhq+UQ2MyjmjQhwCvh1wWQcpVbPfROzNmmCWHITQmMhoo6a7Z1oW0qhyRh7gBs25z32b52Q3NbG4sVLihy4YYUKAtIfUKCkU6yllLEzkhG5d1GaW0ZxMgdJ1GXWdTd57NR+rHMI3KLhIe2EJAwSg7tJRBkxHkLOD16zfx7bdXcOPGDdn8aAxAAEcmrwp0MSg6GJSgaOaKNTU3obmpWazlFxcXsbK8JA6jzLHsbG/H2TOnRS7a1NgoGyLlzASS6jNgox8MIDRsnprFWFMZM0PoiZzQLEIFjE4ovTjTa9ODLLfMEHpMZWzqYrVk1BOhsXGw2Ls/G0MWywJb5z4lhxRoURbkatPMfe4FhIEQKsEowtE4Jp8+w61bd/HZJ58gs7aK+lgUve2t6GhoQJzmSAYQhmSGkIYyjJwwwM5hiXkJUR5HQMgZQ8sQGq5dYh/4PX1tFhBKeWzVw0EfQrGwgEF+lmIJrPljmM36MDy7jq/vPcHVR9MYmZ/D4MkmHL9wEKfPH4QvmkUlqJJRAYM2f1CAoRbVdmZYa1B3CFObFG53vGrNM3OS3z9DWAO4fS+AUBtAbkHuLa+32IOr5tP+WkDoVPb/iI2e16hVkfAMxSSLEOW4MISPHnCG8GM8vpdGS7QDb557Df/Hv/jfsbt/J+LhAIq5NFDKY3rqKe7dvoXr168jkayTSIkzZ19BoViWAprqAgJCrnu6swIrqyuYfDqJu/fu4dNPPpF5ZBqQHDiwH+/+9F0cP34MO3p3yDpBaTmZQe5h1XOwBhDK/a5FtzUO8hb7VbJANkusoYwVFjjg0BqIOVBx46Up/715jlD/WtX3nxtlWZNj9DjeeBo3nlcgvyULjjKDtp5yQY7nXeuD3bvQFVHIGIvpd0rQvMg4TeM7naYZSkoMURRYK1t4785d3L19Gw8eDeHx40lZfuk/F4vSd8CHuro6uQ8W5hewvp5HJOJHd3c3Tpw4gRMnT8p57e3rlbk7MrniqC3ZzWadkLdjG0keQOgM221VL9nmUa1j+vxbw+7U8uY914Kz9YsDd1lGKfjJhgb3ldW1NQHElI1++NFHcu2SJQ0FQzj/2nlxGn399deRbG0VQFjOF9RV3DQwbJaEywFLY3QjILRLqHeGcBsQ/iNWu+1f/VEcARcQWg08C7hiwYdIqA6+cgS+XBRxfxPWF4p4PDSJK19cx9idBTQUgGM76vHWyWPY3d2C5pgP/tQa8nPzqKwsw5eqIF6OIe5jGHYFRRRQFsmSfpjmtBLzHgSopUg1S0iQJ2DPSAMtICQ20MgJFs8GNHLO0HRvBUBaZ0OJd3CBoGUcqwCHw4a9JCD0B8VxUySUviDIuy1nc7g9PIrJpRQaOlrw9nvv49jZs+jd2Stdq4dDDzDz7JnMUFDCR9kN5Tu5fB51jQ3o6O5E38AAunt6RDrKxY/zg4ykkCqyXBa5CN87GSoRoVV8CIUiiDc2ITX1DFe//hof/u63uPrZJVTSKXEYPXFgv5jNsJgNlAso0XPcygJNL5pqNVvSUG7D5+eZy+SLyPM4EjTFYigGAlgrFDC3soKJ6WlUQiH0Dg7gnfffQ09/H+rqk2JaQxYk5KO8roSwj86M/NtFoJgTMEjDEr4GzQPynGhz7lQeBfuzfQAAIABJREFUavZae/E4cRRm7/VsqnqBeb7h7Wra3zfFrYAHT/g8i3gBhTK8T0mhAj6RlUiegAGD/B12UzlDye+Zn9kZRM29s4yi+1XvM41EsX9Xsx1lcFDAIAsBMmk5cY3LYHllBWt0k52aws2bN3Ht2jVMPJ7C2hq7v0BXZz26urrQ0dGOurp6AYQElCwmaFLE7KVwKCySU7r+LYiZzDqOHj6CN994HW9duCCGEEVKkbMZAfHa8K8GhN5wegWFNnbCMoQ2nN6dIbSAXQ67AYQyF8PQZAJCG0LP+SLOeHoYQvv39dy796RDJNjFpKpr7QH7zlVsA7YtQNTzQWbQSkbLdF0MkZWPY2z0Ma5fvSEMYSGdQlNdEv2dHWirTyLu9yHEAriYl6+8fuXTgE529atnCE0WoeQNWjBoZgk3AEILZOW64KVGQBiPwFeXgL+uDsVYHKuIYjpbwaOZdXxz7ymuj85hYnkGu0524PiF/Tj12n5UQmmUA+s1AKENOq8BCB04YFsrNdbAf5KAcBPXsKGM97zPKtRgQfEWv//S7qMvuuF7/56JoJD7ggxhVABhVgChMoRTQxnUBzpw5sQJ/Ot/9S+xd7AfiUgQpZyqQOZmnuHx2IgYu1AuysbQwOBuNDQ0GpfRvKwTVA2wmJ6hxM7klc7PL8gsMptHNKTK5bJ444038Nq5czhx8gTa2tvE6ZIsDZknPo96epljKo7EymJJ1Ipz++l97rZUdVHWWXHX4K5qbzYbgC4D1Q2LKrix4bLVn9U+hxuvcOexpg8gGXXOk5s58417Sa3TugUgdLJlzUvSv2+9C/SJ1NdAX0CQDt7ce8slpFMZpFIZEBRmM1k5XyvLy3j65Am++fIrDD18gNmFVekztrY3oT5ZL2s+WUU2D3nclhaXREnCdYazo3X19cIUnjh1AhfefktMVqLRCIJ06KRTqdmPdc+yteJWDGGtLEM9eGY60AOqaxw0s8dbVtLGZNjVaJPToFUqmGgmvk8CQ0ZvsHn+9MlT/OEPf8D1GzfxbIpGSMDRowfxs5/9DH/7t3+LZFubmLMREG5kCKtnVXnpVlh+uh+uyyjfXMm4jG4Dwhdd4rYf92M9AtWAkAugBLkLIKxXQJiNIuZrxOpMDmMPnuLK59cxPbKCziBwZrAL5w7tx87WetQFS8DaKvKzC/CvpRDKBRGrxBErx1AKFlDw5VH2m7kkczjssu5IE0wNbwGhrv18TXQQtbERlh3Ury4gZGyDBY28/bXIFuldhaH1XGy1z2VdS2Xx9RSa1aYy33XO3O2sQEDoD8osIYFhDn4spTO4//gJJhdXEEjE8cobb+LA8ePo6u4SXfuDhw8wPTUlG2iCDoIEkzQRyecQTSbQ3NaKnt5edHR2oLOrC51dnRKsymKfnTAyRyz0ESCQZGB9TliucCSKhvoGFFJpPB0bw42vvsIffvMfMTU8jEilIgxha7IO9ZGgzEAVsxmV/smGrJb5LMztNsrDo5NHPuQJ0IIBAX6cG1zN5TC3toap+XlkykXUt7Vh/8GDeOviRTQ0NyFIwxo/HUWDiASY1cZ5wSKClaKAUV+xAPF4rBAY6LUoX2V0xuQMksU1ZkDebrIzmyagZXPLV/cwi2zdjq17Vt2cOif2gc53AgitZFQBoZwkj2RUHs9d0hi6OIDQa0pjrLxdGaHHZMaTe0lAwt83HK0CwmBI2EGaO3BzS6Uz0hBIpdbFMIYs4aOhITybmpRrmyCQgc+9vb1iOkODAHX6Y4MgKMeUxgIEg4uLC1LYdbS14eiRIzh98iSOHTsqMyYsBAu5HIKMTJBD5gJCMnfVpjKcFTT5kSITtTOEbjA9v6eAz/TDjYSUBaJlCZXdNDJKFr6eGUI7J+oFhE5t4j3lBqjoRbv5XIt1vJFkSnFoZzRlDlRnYhGJIxBNoOIP4sH9IVz+5lt88eklCZ5vb2rEQFcnmuNRxEiOM26CpkwVvXalqSEsIfPijOzKyOhINgeFIXQBobqMaryABZL8PWsuJOsiSWRmHhpASFBYjMaxVIlgKl3Gw+lVXL4/idtji3i6Pou9Z3pw8u39OHVuP4q+FZT9a+IoSoZQ2jnyb14TZcfUwluQVxen1QW3vWds07BqZfxeZgh/SIawxr1fBeZc44zqFf+vBYTftW98188NVy4XrZ43YbgktskLCJ/ht7/+CybuZdESbsPr587h3/xf/wq93R2ImPnsciGL1eVFzM9Ni6ycRTONNJqbW1Df0IRINCZ769zcnMhFaczB2UECBxpZyby6xFLMYOLJBMbHJrCjtwsnT57EhQsXcOL4MdTV14lc2g5z6Aycvke9922jz4IKu8u6Cg4HNhhGygqJXCMxsw45S7pX1uc2BGsf2ec1BDb+hjKJAgRlKXEBoTawzb5oJZMbfl3AizxEf0/+MvcNs5va57XPY5/TQmPXEE1fszQbS0XZB+gayvEBUen6/JiZnsGjR49w89o1fHv5G6yv5sGeVmNLo2QWM6aIbyKTzoq8l03GTDojQNLKQQmgusgUnjyJn//iA9Q11IvhCh3OywRLMhPKZpo9d0ZJ5rx/772zNSB0ULX3uFXVXXpiLejS4+YxgDN1mteIx46yqEOoNSsrY21tFelMBqsrq7hx4yY++eRT3Lp5C6l0CYcP78UHP/85fvWrXxlAWEQln9/AEFrpqKcBuZkh9BKJ1mV0GxB+19K2/fMf+xGoDQhLecoP6wGG0mejiJbrsDiZxuj9CVz94gZWprIYqPPj/L69OD64Ex11UcQqORSWaCizglA6h2gpinglhnAxgmIgj6I/j5KfxYn7sTUgdMkJLoySIyiAzspGdcFkIc3cQbIpVQyhlZQaQEgAKO/UzCD+EICwGAgJECwaQLiYzmBkahpP5heRKpVx5NQp7D54CJ09XVhcWsTE0wmsLi1JdlNcpB2cF8shzSBhun/GoqhraJCZwvaODgzuGkR/fz+aW1sl2FeyemjzTYMXzoIUCiixGA2FkaCdNAHF6homR4bx//77f4+rn3+G1el57GxrQX9nJ9qSCSluS9msZszZGUL4NcTWfAhjTEAojFgQlTCldQGRiT5bWsKzxUXMMOunuQl9e/fg+IkTOH7yhLqjkgmko2gkiDClc/xvw0z66WJZppNlUYpqK0+UIsLOChpZjBYXFpzYAsDpHugg+CbTB498qAZI0P1dNx3L1FmHUEpmZCO3LKEwd65ktEoiSoDsCakXN1ILHj1/QzZ4IytUAKqFn7JBxqlUZKsuICQ7yK59hmCfLHmZMyRZmRehAQS7wwrw8sIws/tvrd810JlmDtpAoFyUgI9vg5ETdBvdu3c3dg8OYufOnfJYzlowt0wSJ20dbRg8CwaVwbMZg2Zm0Jkh3MAQWsmo7f7Lfysz6J0h5PnTI7AREJpCwRQLVQ0Be32aS9Vt5NcGhF5JpmV5mUNoY1R8kTj8sQSyhbLIRZnp+c3nV1AXBXpa9Z6pj4QQpRFTpazzg2xsCMNNUFgRtr8KEIpk1AsIpU2lDqNbAUJTTJbJEIb8iHC2hzNhyRjykSgWSmE8XS/i/uQyrjyYwt2JJTxLL+PAuR6cvnhYGMJcaUEAoTiLOoCQ9/g2IFSkUsUp1Q6gc1ioLQDFCzuPvmwNUBsQyl4snyoZHXqggHDsTh5tsVa8c+GCAMKO1iZpukXYUCjmkc+lkV5fE0VAXvLofAIEE4l6xFj4l8piIsPZ5MmpSckrpUkJZ85oWsaoCAJFsoS3bo3Kkrh3by8uvPUmLrz5JgYHB9HU1ABUOBtMAKu4SZwbbUapOZa2ipY1xMvb2cgh04Cypbg1+HAbQgY0WLmIA7Wed4y9mTQvcC4MIPTOyjmvx7uGb3oqXd8V5Nmv2mA1rTXzjj0qBXMUbMA9gZ6OIxgVCnzSoCPIWVhYgt9HFjaEUrGMB/fui3PsN199hfHRBS4PaG6vR2t7m+NQWiyUkM3lEI8lEA7T2I+Ztrr+0phuaXlJ5tAPHjqI93/+c1EvcTY9yVEEzpFvYAi5ZnmBsen0GfbwBQChPNIdA5CzabdxkzVt92Vxn/X7jQOobey7jQHdT41ix9P3XVxccrIZOWrx5z//GZc+/QwTT2ZrAsJyPm/+hjtDWIMh3JhDuFEyWiuYfnuG8AVut+2H/KiOwAZAKHLLCop5H6LhBlS4AWXCCObjmHu8gpF7j3Hz6zvIL5VxsD2Jtw4fxN7ONjRF/AjkUsjMzgFrKUQLZSSQEHYwWAih4M/JZyXALvVzAKHZrMkGKrOnj1ZTGVfyqR01LSFVLqqyUS9DKCWmkaBYQGi9/X4QQOgPiVRUMgnhx2Iqg8dzC3g8N4+Z5QL2Hh7E4IED2NG3E/liAWupNQkM7unsQENdnSyUlHOsrq9hNZ1CKp9FvljE9OysdPQ4D0ZXMNH879+Pxs5OFFMpAQMs/SPxOPKASDrJVAQrQLBcQWZ5CR/9/vf4L//pNxi++RAtcTqO9qKzoR714aB2yMj+bAEI+bdpXM/CORCNilw0Uy5jYW0Vo1NTeLa0LK6q/XsGcPT0KZx95SzaOtqMyQDn2bQoDvtovlEWQOgvF+EnQyhxE/qpc4xGLmPnB0Wo4RYBZJO8M2lOfprXC8JzfTkKsOcAQjdT0M4F6hyhE+UgktENgFB2LQP8xNhHDWaojXViK6pMRtzOsp0/dAGhPo8zQ0iWMkjJKBnCDNbWU9LxZKee1zMzKbPSAV0Wl9Dh4WEBhgtkaY3RAIGjyLQICNk0qFQkn4pzI307d4qRzJ5du9DV2SFupZwx4XFlscBcMRZsNKTQkRidBVKHUXUEtXLRKlOZWgyhOV9qUMOnUSkpPwkIN0lGeV9bQxmVBxipsMvk2/LcLdI2LKi1zrUB4lKwmRk/mYqhoQyZUZ7jUFRmf5mnefPWHVy+cg03rtxFe30QO9pb0dfehgQzCCslkYpGUFbJKK9pYQjJ9vFatwwzryMGLBMQ+gxDqKWhZQh9Pv6+dvwtQ2itHAgI/eEAIokY/AIIo8gGQ5gthDC+ksediXlcHXqG+09XMJvL4PDr3Tj702M4c/4AMvlZlPyrDjtoGUI7k2Zt7/9/yxA6cESvsdofPyaGkAtwBJVSBKgQENJURgHh+J2iAMKLb76Jf/OvFRBybQ1UCirNlzW1gMX5eZkbZKRBKMxw8hhC4YiwRp9e+hSfXfoM9x88ECv/Xbt2iwS9qalZxhRmZ2cxPDKMGzceIZMF2lp8oio4/zqjhc5gz55diDFT1swTEkhQPir3r3Ua9cxm1gKEzryy93x4ZP+ulLRa1WMVAxsg/sZFwQVjtpH0nJlk+8uWsXM5TUMS1mAIpZllgaCJMXJyUB05tkGLXum1Jw/RRiLp39UoD5qGLS0vY3FhCXV1jQgGIph5No2vvvwKX3/5FW7ffCBrSGd7HVrb24XlW1ldlSZiscjzEERDY6M0AdhMJEtM4M66gcwvz9OOnb14/fXzOH32DHbtHkRjc7P4Gwg7aA6w11TGvWNejiEUJs8otiyrp3WeiQWzhnJsdgfYGDUzlCZvV7cEl0d0JLjyPZ3DJpPKa4VyW77HTz75BH/845/w9dc3PIDw7zyS0byeNzuuYtRI3nXB93KxE7MYHruO20PbgPBHhXW2X8wLHAEXEOrMkALCUsGPcKhOO5KZCCqpEKZHFzF6Zxx3vn0E3zpwtLsBF48eRn9LA+pocZ1dQ3Z+EX6yg0UgXokiUo4iVKScUhnCil+LVFMeV/UNnRdLiaLVk5t7/6UAoTGd8UpGVSKhWnbpk4uZjNHrf0+SUbqLegHhUiaHibkFjM/OYXIxj32HB7DvyBHsPbAfja3NKJQKCPsD6O5oQywcEXZwdXUVxQqNW0rISb5iCRNPnuDxkyfinsWu3kB/vwyDv/Hmm1LIM0uIbByNZUqcBfH7JCSYgDDCQjebxc3L3+D3v/kNbn1zGeFSGXWBEHqaGtDb0gIQEBrXN3UZtfygniULCMkQEgym2VmkxfXaKp4tLmE1X0YoHsT5Cxdw6tVXcPDgfkdiom6KPOolhFBBROz3CSyK8DkMoQWFOhmqklF3jtBuGAQsliW0nWOVIhoQUdVq2CAj+g6G0JGASleSUh36/fPfQWEJHRBh5gKtO6gYz/DnNrvQCwqN3Eic4ozpiTKSanbkzI4YYKmkqEpVCQgpEc3m8gIGaSIjG3yhKK+PQIrSH0pIKQOl3ThlXqurK+JCVyhqJ5h/j8P0avnuE7nyjp5udHV2ikkEQ6LbWlvEgEYOI5n4IllbE40gO6VKOr0MoTqMcoZws8uodRuVHMIagJAyU8sQCmg17m7akFD7b5GQegChdw5xY0Npw2nX1WWjgtgwFtqs13Mgc5vCEDI2hZ8hZCs+zC+v4vade7h5+y6G7z1Ee0MSPc3N6G5uBDnvcLkoDKFIR838IBlCBYQEgBsBoQGFTr9B5bGyEkkEhUZWEEzKXKOan0MYwnAQsfoE/A1xlONhpAMBzGQDGFvM4fb4HK4NT2Foeh3LlQIOnVNAePb1g1jPzqDkW5H7zpGMig5bTUq0z+aRRHkKVi1+nyMZ3VQMm4Ga51fkurw/12V0AxNnu/4vsIvpQ7zw1v0lzS974SexcMHzdQuGUC6yl37iF3ghtRhCAwjLYcMQEhBO4be//gRTj0poDLbhldOn8X//n/8Su/p2CDtIV2dfKY9oOIhwyI9nk5Mo5EsIh6NoampFMBQWl8Zn09P43W9/hy+//EKiJ5g1ePTYMezc2Yf6unrZk6gu4Cdz78gmkjGMxSI4cPCAzBOePHkcO3f2IsL5dmbmFjVzUHdcw49ZoyI5r9Zl1Pzc3OvOoLgHtKnJDJ9KW2YyOOLB8Bsu5RrHt/Z14VyQVb9RfT69hjAOp+mVp3t/1xpb8XsvAQh1LTJ/17wvOXJU/eTyJlZIHTSjkTjW1jK4ce06vvn6azGTeTa5goYk58jb0NrWJhLe9VRKxmMYX0VTOn4SXHEOlAwa94mVlRVMT0/LPtHa1iLn/K23L+DQ4UOyT7imU/Y82lrRe/hrAcKN94Tr46D9RRf8aWNe50ztDKCYpBllC1UvlDiHwiHNqzTyUCPGrYqVsmtAOp0y85dBcVodHhnFpUuX8G//7X/AkcN78fMPfo6/+9XfIdHRDrCZnsvp83oiwF6AIXwRyegniDWsoxJeQAVZlJHRzJ9KDBW6Q1V44ouoiC58q67UC6wX2w/ZPgLf2xGoAQjJFBT9CAfrgIoCwvwyMPloFmO3xzB0bRLRPHBiZzMuMmeuPoloOQdkVpFfWkEgW0C0BEQrEYTLQQRLnNEpyvwgr33XANoJGqiaF5YFwywcitWsZFTdQ7VwttuMZQgpG6Ws1LiImhB1O0Po/T6/5wJO1Z7LRuMpdNzB9eccaCMZ4u+V/EEUaSbj0+IyjwBWcnk8np3H2AwBYQ69gx3iMnr2tVfR3tUhrpUhnw8N8QRCfjM/mM2iUC6h5IfIMul2ydlAgsJ79+7JHAc7fowd4GY8MKAy0q6ubhRKZYQScZF2Mo+nLh4XwEknz7mpSfzp9/+Azz7+GOPDj9AYjaG/pQW72toRlIDwohThzDrUzq5pDAjrWlYpajiM9WwWiysrmFlYxMLKqoSdx+vjAnLfeOtN7D94AK3trVhPrcmmLyyTMY0JkSGU2RYCQnWpFGBY5hyWlayacFjrHuSAQAUrCg5NZemliEyH0LuserclZeW8RaPZPqycRzROytQJIJQgejWVUdmoiZzgRm9+R3VRXlMZwypWzRqaiAnz9yXywpEDKQBQuamZizVghbMjAsSLOsPDGAkWBASGAvYZUEwxYLEgFuSZdFrYRDLMnEHl92WGkOc0GJIufzgcklnDhnqdE+HPGurrhJ0m6yjSJpnbNGytIxnVc2IZQgGBnPm0mYOeyImq+AnKfU0OoQL4imQOWsmomMrIzzXn0I6pyKpgz79hCL1zvgIWLZzxAD+7rlQr+dyrwCsZ1bkelYsKIKTsOhBGpgyMP5nCrdt3cP/hEGaePEVPSws6G5rQmowbMKjsYNSw3kww9IvsmRESZAg180us+CV820hGrR+RldRVAUI/kymlT8BBFK5PhUAFiIUQbapHoDGOYjSAdZ8Ps2t+jM1mcHtsFjfHn+HxUhb5aBEHXunDsTf24ejJXciVl1H2rxtAyMaAzR80DqNVLqJ6jFyLD97+W/CvNZgRva+sy8LzNyanNN9U/nwfM4Rb/W1zwDf+2OwttWuxjS9wK/C3FSDc/P1ah67mK5asGm4AdobQzN0LGIwiHKxHet2Ph/cn8fv/+Bke38shgSacPXlCJKP79wwgGQ2imE3JZ4gmSEEfFubm5TkjkTjqkg1iMMNmE+Xnf//3/wHXrl6T9ZUOjMeOHUNbe7s0TpaXlpBKp8QplM0lAsKhhw/x5OkTkamfOHkcr732Gs6cOS3maBwRsOuPquytbFJbHbIKW/m/9Qv3AkKnQWuZQHN92vt+g1y0GthVAyt3xd/iPNU6KTUkoxZsOJeM+b2qe8ZUNtZVutYMoQMq7Xyi89XUM3xvAnrod1ISMC4KIPHsoqOoRhD95eOP8eD+fWEKi7kienva0dLYIEYxXEO4Z8QSdejs6cH+g4fQ3bMDgVBYmoeUBjNOZHj4EaaeTYmMlCBy1+5deP/99ySSobd3h+wZksxHFY/TIDIA0Fl3q5tKThyFZ4uWPdvs43y0XbupEKFnAvcuAbBlOi5zvVSVDWXL3Oc4E09pMxuY/Ln9UDa1OteaP+P7UbbQL+z3wuKizNz/u//n36Gnp0dmXz/4xS8QpakMXdY5MqNSGONjYGcZ3TXwOxhCmspYyWjKEztBQJjaBoTfG1jZfqIf/ghsBITamSoXaT+chI9D7OkIUvMFTDyYxsTtEYzfXER9BTg52I6LJ06gM0FZaBrl9SUU1tYQyJUQKQMRhBAq+xEosffPSWjXQtu7wKqBjC4Vuk/Y5osbSOvOEHpMY4yzps4Qqmy0FiDU7xlGkCWSiaZwpApOV87dNKoK0OeeBP4OJWdB/RRAqC6j64USxmfnMTo9g8mFLJo6kjhz/jx+8rN30UJJJV3ZyjRaIfuiQb1cUDP5HMosJGNhGe6mE9jyyipGRkdlIZ+ZnZHuHsHBwMAAjhw5huPHj8u8YV1zs4Sn0zK8qaFBmIcCTWNKRXxx6VP81//6B/z5z5+iozmKgcYWDDQ2oz4ckcWYB5/zZ8J4sctbKotklYs23TQjsThmFxYwPTuH6dkFrKeBeMKPXXv24OI77+Do8aNoa2+VDWl5dQkVuor61EyD8CUo/2bWNsPILSBUUw5hn4Qh4s6nDJEqFU0mIVlrAYRVZpOmFtCF3DtfJkyEZ7N35jK0HFGmwgLEmjOEytTxWCoLqHJQ+W+PKQnBHOWlIimVuUN1HNU5QluIWoZQZxCdjUzAoZGakvWzr03kqSYuxVhr81zTbpyyTzKDkXBY/66AQtONZ6ODzYSS2m9LrEO5LEUbu6y0iJfjRDbK7xc3OT5PJEQHUroDurbwNobEDngQxIlcVLopxpyEoNBhAU0GIbu9/DnjKSR03gbTm3NqAKDXVIbVDl1t7Qyr7SJ7HUZduwFLPGhh4i1HnCa7pybUa0C/obeXnhPL0iog1LlfSkbJEN66+wDXrl/H0PAo1heXsLtnBzrqG1AXCgogjKCEiK8ibrksmaoBoTKEkklogKGayvCY67E3L0GzCIVBV4ZQID6bS76KqASygQoqiTCibY0CCPMRYK1cxsySD2NTadwemcb9qTnMZIoINgdx4Ewf9pzagYG9XfCFKM/PCBDUuUF+NeuvAYMVc8Ns9no01dxGKaUcylqF9VamLLUXztrh4TVYHHNyt4Jcm5+9dpO9umh3ykkPo7gF+LVowmEBX+SV1Hgf5k9616PnbikVE/wjNrOMCdH56kopDF8lgmSiDalVYOjeJP78u29w79slhItJnDlxXFxGD+/fg6a6mET85FJrqJQKsuZSORAMhBEKRhHwB2X9oFnV2Ng4fv3rv8eDBw8kfoIOjHv37pVCnOsOzWa4jlBlkEjEMTU5hbt37uDKlcsYHR1BX3+fAML3f/Y+WlpapPHExxMU8p1wrdE63lx/FtA5SgBrp2XmyWT2WVkpLQtMdIFzmjY3H9xkzBrnyAK8jQd9i+tZZ9HN89RSlpjvee+bqivP+7wSJ0Nw70JTq2BwjWXcv8fllY/n+yYQpMtrLl9EwB8SAE8AyPihP/zDP4hrLJ1A65MJ7Brok6xUNgspMQ34A2jv7sGBw0dw6uwr6O7tRTgSw/LKMsZGRyW+6IsvvsDExGNkchnE4zExJPvFL36Bk6dOykx5LMnYMTt6oOfDofidl+x9557jZo61iH3MHi6VprjN6sJN3wcyeJQjk6nk43jNJeuSSMQTct0REPKa5PdpjCP1iVmD3P2qOmNSxoPMy+I+yD1z4vEELn12SRrehw4dwvnXX0eoqVHUUcjnPMaCZlTJuYwMhK8tGbWF6lamMtuA8IcHMNt/4fs9ArUAIefDAwj4E2pznYlgbSaH8buTmLg1jKd319EWBE4NduPNo8fQmYzBn1tHaW0J+dVVBAolhMs+RHwBBMucZePd5S7yFgxayZwsM2bBdOSBtudsb2zHVEadQvXh1mWUgNDMP3mAn0Q/WyMajwpRWEYHXKhZjZZAfy0g9Ak7KIH0frqMagQFcwg5Pzj6bAZPZtdR35bAyXPn8JP3f4q2nk4EKINwAKGCHf4fC0KGCPmjIQQjBGt69MR6Op3G9PSMzHMwemB5aRl9/f1466238Oq519DS1oZAmFKgAgr5nEj2iEs4IH7r5g1c+uxT/OmjP6KUzaCp4kdPLIm+jk6RnnLxpSSVuVJkKblgM8iYoJAg2hcMYHpmFrPz81hZLSMe92FgcBCHDh/F2bNnJPIgHqflRgnZfEZYBnanw+aTYFAZ6cjqAAAgAElEQVRkgXaToeywVFSTGTJQ8v6VLbISQVncCfQNO7jpPMk3zMm127itTzc4TxpYUDVLYgGDBMsbJ1HXWIaSQsMI0nmUrJzJIXSresMkCstH4BhUwGGNZRzm2QARy0BK8LDJIiQ7aCVGAjZdQCh3JzvDuZwDCBkNwaJBZS7KzTgfjhubdfYkjlXQSuaXv8tjS/lQIhZTUBgKqcyRIMbcCRYQWgMAC/wI3AXwifLFAEIj+bGh9A4g5PcZPm/Pj7w2BaneGUI1NAL8ZhdXvGINhExjoOo9mp/bcGfTZbedZy9QrA0I3egQhyEkiIskhNn/6vK3+PryFTwaHkUhlcXRvbsFEPLKjqKCqADBsjjmWpMkf6VgGEILCJVp5jGlYyvnCG3eoO0naEA9GyT85IyhCwh5/2WCFZSTYcQ6mhFsiiMXBpYLRUzPlzH6JIVbw5MYnlvEcsWP+p46AYR9h9vR1dcEXygPBJgQqufKAYNq36tXTRUgdEtquxpW6fJsPVuTIXwOoKqxWf2wgHAzKHTk3VWvZYOm+LmKrZcxJfkBAKE4xLJJG0SlHEYy3opcOojHI3P47MObuPHlY5TWEzi0by/+xf/2v+Dk0cPoaGmUSJ9yPiszhOEgZ1T9KBfJ1vC6dAEhi+Xf/cPvMTY2hrpkHd6++DY6Oz17Ql7NRbiOkDViBh5/5/btW7h27aq4GB84dBC//Ju/QUdnJ5JJ43Is0nPLEPLall3MafapLFyzOJ0ICtsEdMxluJib+WrTNFITko3n2f73ZkBY1Sj0XgNmlngjpGE31K4lajjmBXNm+6hiCDfcOx5A6IwIyN/1XBtVYFSBlFMHSSh8RcA4AWE+X4KfRjKlCsbHxvHNV9/gd7/9LXKZEuoSIRk5ITtos3zZfKJRzO79B3Di9Fn079qFBmbuhaOiFno2NYXLl7/Bhx/+GXfv38PS0joiUR/27N6NX/zyA5w4cVLdquvrZT8W9ZBzvF2GcDOzru/DgWdm7s8ecr6/QiEvQJejD/xvXkdscrMpQYUL51Db2tqxe/cuNDY2SlwG6xICQbqmsqlJxYuzHHmaLVZOStZQtxy+duYU5oWB5FgFGUM2LdhI90c5j2scscVN1ax83Kc2A8J81RW3OXailqnMNiD8fsHK9rP98EfABYQ2dkAW3HIQfl/ckYymZvN4dOMxHt8YwvTDPHYmgVO7BnD+4CG0x6Lw5dZQXFtEbmUFgWIZkYoPYTE2YQC5We42t9GMYMRlfdShfgNDaNghYfaMZNQCA5lOK1dQEEBoGULjRCpTPYKJqhhC2YJ+CEBIUBjQ+AmNngjg6cIiRqdnMT69iERTHMfOnsHb7/4E3f29CERCYvrCz4CxTebGy3m0gr+CHOcIi0XMLy5KJ5fzHmR/aBwyNz+HoaEhkX8kEkkcOHAAJ06dwoGDBwWkNbe3Y31pych8NBuK3cAbN67hw48/xPjwEErzS2iEH7t6dqC1pVU6cNlcVhbqEucYKVcUhrCEXCGPVCaL+YUFZLJ5BENBAaJHjhyVoGNGYnAxD0nMBAEs5R8+BYSUxpIhETDIk1HUTqGVi5YZQUGmUKVEFhCKyYmYkFj3L4MTPJurY1ZiM602zCg567psTt5irboD7LqMakyGzg8qU6pgURlCfgoYI/gTN0gCQjMTaAChyxBa0ObGHCjYVKmLAELyQ+IqQqhsZMuWQvI45XIT5YbJ/CmCOvk0ILmKCbUbtxm8EaBlZah05GVAtM8njnMs3GLRKMKhoDBUqppRAxllBl0zHz1fdl5QwaAAQjNHKEyuRFAY9tcG2FuG0GF9VSLKc8putvyeRzLqKhX1OrBVUtXSYTs4HtnoxnXSJXU8Z32D1Jf3mQWEJR9l7SGsZvL44qtv8O2165h4OolQBTi8azfa6+sR81UQ8zFygvO5JQTL+jUANjWsZJTgzyeyOZ4XNZVxAaFjpS7NEfYOyDDy3iBDqN8sooxipYR0oIwK3Zs7mhFqTiIf8WEhm8PkTAFDYyu4/nACEyuryMcT2HGgCwfO9qFjdz3qm8MeQGgKbsPOiGx3GxDaMlKvr+8c3/lxAMJSIYBSMYB4tBmVQgwzz1K48c0IvvroDtZmfdjR2YX/8e9+hfOvnJVw+mjAh0oxL+oLLjHi+pynmRPXZpW3M9vu6eQkLl36DNPPpqUx+Oq5cyI9JBvI+XR1yTQgrFIRKR8VKlOTk7h2/ZpkmtY3NOCVV17B3v37ZC45GotIzqidBRZHXTMd68wJUhXjgEFnUFAUSjbuRlYgcWR2usbeTcCW8C7WMo3ljeuBvINNyM80ATc8WFYMuS42MuLunuEFiU4j2dsssSBSlnbz+u3M6UYwaBgzq5TikaJclM3f1dV1FApUfQBLyyt4cO8Bvv7qG3z00WVEgkBXex0Gdu5AQzKOeCSMZCKO1sZGNDY2oLWjE129vdjR349kcwsvAKCQx9TTpwIIP/r4IzERWlpeQzjsQ1/fTmEI6RLeu3Mn6hvqzcyebebb28bsC5vuG8sQuqCc/+K+xc2Fkk+qjTjiQFZwZHgUj4aH8Xh8HFPPnsmsJPclupwePHgQ+/btkyglzrdT4RLn9RiLyWNqAUL3NJrXYdhJnVnU0Yv19TVEYzG08HjYi8JGnZhrTPdhL4yVuiT3HEBoGUKCwvS2ZPSHRy3bf+EHOwKbAaG6AYaEHaxUIvBlIkjNFXD/yjDGrj3E4giwty2I07t245U9+9AaDQOZNRTWFpBbVUAYJiBkIVSBgB3tHHnvNE9XTIkhp0NmHi4gzspGRDJqmDI1oDS/L0VuxXEadeMllNkRAGkko8osqqnMDwMIA4YlJCgMIO8PYmppFWMzsxidnEG4LirRE2+9+w527h5EMBZGSABhWSIipKNFRswPrOYyWFxfxdzSEkZGxzA3vyDzHizMRU5YKoPD02QLCda4aDJP6Ny513D+/OsiIc1kOPehsQ/xRExmQUZGh3H58tf4+vPPMPNwGFjJoas5KXEF8VhcX4MAcDW0IUPIrwQkqXRahty5oHZ0dQoIPXr0KHbs2KELtGx+PgSCdAdTloszg5yPFHaQIMLMDnoBIQPq+cnrjs0DUrZiblIpC8h3ZKPeLuomBKAFRVV/3tYYVi64ARDKVWlNYgzbrA6hyvCxYCIYFDGrjPUoIKQcR1xIjRkAf0fnAA1D6JlFVK2UXovSLTYMo8wSCig0c4sB0wW38lVxrDNzhZTXFIvI5wpip03JKOcuyObyvnAAochB9cAQaNjjoe53xmiFzYdgALFoTOYICQhDYjhjKiavTfwWgFBA4HcwhDoX6JGM2mxBssPmb7Bg1JlCzfDTZoDdp82/jYS86nR/ByCsrgldK3R7nByAL4AwKFEqtIRJ5UuYnlvEZ198jTv37mNhcRlNySR279iB1kRSTGSiNEciELSfNkaFgJAzswL+CAj1mHOG0LqMMpReGgKmIJRLymEI/Q4gpKFUsVJEOlCBrz6GWGeLAYR+zKUzmJjK4d7wIq7eG8WzTB7B1jrsP7sXB870o7E3jGC0qIDQnzUtBZVjW5XGNiB82c30xwEIi3m/5ANHw40IoA6rSyUM353Gx3/4FtNjaTQl6/DeT97BOxfexPFDh+Ta9VE2zviAgsrMGa9NwCWA0K+SURqN3L17DwsLiyLN497BDzYIrVSP67pk32ZzAsi4/7C4vnvvrsRRZLIZdPf0yOwh94O6eo6bGJZftPDKDqohjLvZm9VVHysP0z1f54QtD2jZMwO9nHgCDxtowUkNea+zJ9QiEWsy3vb6sGtH1a6iM+RWxrol62fBk675+qctYHI2JA+jxjpFx2U4+iL7rXEQLxTK0oR9/PgJrl+9jm+vXMXte0/QkgC6uzqwo6tTmq7NDXXobG1BT1cXkvEYfKEQwrEYdu/fj9aODgQiUZGTjoyMiGT0c0pGn0wIYKNpC92mP/jgA3Ex7+3rE5DP2sEBTp7bRoH6Rpa29pwt6wa+c6pS1tbW5HpjM/ubryk5HhXmLpVKi3qTl0FdXQj9/QM4ffq0MIX0S6BslM0KmSeMMaLLVa/qfmcavtLUNGocKySxzU745DqlbDRCR1w2JI3GxttUrd4/zJnbDAi9zAUB4TZD+LLL6vbjf4xHQAsF16qFway8sWlVr4DQn4mCDOGtL+9h9Ooo1p8AR3ckBBCe7B9ESySISnoV+ZV55NdWEShVHEAocijZGKoZGiuPMMu/gD17k7v/3DBD6ABCd4GVHMIqQOjOGCogNIaVVWYzGmPhzhAqYHUXbV2YX+xDF3mRjJJl8DNiQ2cJCQhn1tbFWGZoYlJmAg+eOC6AcGD/HoQTUYQZDUG7fkr5TAA73UKfLc5hfHoK4xMTuHX3rkg1KXegE5cCvATa2lpFSkhL6vl5mooAr712AD//+Qd4/7130djUKAslmZjG9jaUM2nMzc/i6ZMJ/PEPv8fdby5jeuQJApz3DEPmCJg5xQ1CwAblFhz8FoaOeMcvizI3/L379kl0wd49e9HU3CRW5ZwZ4eYXCgdF5kGsw7kodqeFHfQAQp0tU6dRRlBIFAX/htCTBMaUFloHMjs4aGZMN5wY2QOkq6wfTuNPtUXON2XRd1Z7BUg6S2aZOSMlNKYyOjNoQuOtdIiAUOSXlIbax1P6yTdJR1K+b2tAY35uynIhgIzUUxlG/T0rL7WFhpVC269K2ukMJaU27NCzy8pzT8ZP9kYLuDydTbdfa8CJGcjnjI/miyWkSJRN3zKD5qvXZU06rJYhdExnFBQ6LqEbIyeM1byeZzMHallCE06v8ROGIRT22IBCUxiK3MxjIlTVtDX3p3fzdu5Y79xP1QyhC4tUv0nDoCB84TCKFR8WltYwPPYElz7/AmPjE3Lt7+zsQndzMxojUZGKShg9wSCBoUidjeQZBIQVwwYqQyhmGgIOdYbQCwi1gDEqZcMOCkPoA/LlIgqVIrIhwN+QQKKrBcGmemRDPsysZzA2mcadoVlcuTuM+QKQ6GnAqbePi2Q03sHM0BR8QUpGc0aKZxgXBxTyerddfnuL1JCM1mLO/irJqIcxMCfJU8p77uaN1rBug+fF1mK7m1Q/urZk9MWe0Vk8tmCeaj9LNYCwj3nRGUKfYypjZwhVskdAWMj7EAokEQk2I5cOYHJsBX/8z19g/P48QvBLOP3Pfvouzp85i+62DrmnCjScWl8XJp7zxFybxUna75cmIx1DF+YXxH2STMz+/fsUNDJiJaygkHJROhen1lMiG2VRzfX+8eNxGV9gkc914vDhw9jRuwNNTY3CCGlmqQUP3EeKZhxAVR9iJsXL3jNXaN2FZV33jo54HiM7tgP+vHv1lleWsxHY8+CuF9XsoXOe7MiBPKXbwLbMoRfkyesxe4TTgLMnfktAaBp1ZgSGb491Sb5ANUhOjjVjtxgVsrKyhrt37uPLL77E7Vt3sbaSRk9XK1qamhCPBJFeXUZHazN2dHeiu6ND1qJ0Loeyr4Izr55Db38/QtGoOMXevnNbTFZu37kjGbd6nsOi+vn5Bx8IQ7izv0/C7a15md1Y9T27a8em63+T664NjSfIzYnk9e7du7hx8yZuXL+B6ZkFqf1isYBIY3mZ0hMmEgVOn9qLI0eOSOO5r69PZLCsT/jJY2X3eZXl2tns6nlNbapyBdDmHK85cf32+1AUKbRem16zGn2vjqOaDhNVKs+TjG7PEL7Mcrr92B/zEVDOTEGhBW68qQwgLEfhz0Sw+iyNq5/exPi1KZTngVf2tOPU4CAOd/egkd3D9WXkVxZQTK0rIAQZQgacUw5pFlTzVTOwXOWHrWUtBtOfuVMCOphscgiliajMiWVebAahzBGa5qM8xrh1CUMoYFKBn8pIFeRY9tADJVTG+lcCQgJDmsqIbNQfwGImj4n5BdwdGUMlFMDOPbtx6txZHDtzAk3trUiGwgIIi5msY8c8PT+LO0MPMfz0MVZS67KfBoIhhMJhWZzsa1dgEpCu27Nn03g88VQCgo8dPYb33nsPJ44fR1trq5gBcHMuFQsoFBhdkMfVK5dx5+pVPLp7F6nVVaxJXEFWNoByqSIFbSgUEQ2/yDXiCbS0tIrzXLdEF/RI144B51xgGZxboh1/OCTAkqBQ1l1xp6TUUOWEahpTVDMS5g9SKuoAQrF/FQAh71FAu5s7KBJND8bTU+TKCh0w6L3dngcILUO4QaqpDqPK3FlZoVwTogxV5pAD/sruqemMAwj5b8/v6yu0RiZqZiISLDGUMTOEZJPkb9lr2jWhca5zg4nZpadclPMl+XxOg4ZpJMM5T8o03e3a6UfbzZBzGCzkeI6ikYh8ShyFAGUjFbWsvGlO2EgIr7mPhE+b3MiyxE/obKDRZot0VB4jYNBIRB1zIMMCCHto2F/DJlpAqNJhtaWX4tDDCFoJWtWK6pkltIWLGsfYWWPbB1DwL3wkFyGCcuZcMfKlVMLTyRncvH0PX319GXNz8whHojgwuAtNlM/5A5I/GGS2m5GKBskIWsmocIxlBE3sRFCkxWoowUOsl5MpPEyh6YytGkBITQbfbq6UR9FXRiEagL8xgXhHCwKN9aCZ+uP5ZTwcX8adRzO4Oz6NuTxQ3xvDGx+cw6FXBxBpKSKdX0IgXAD8OT0cVrJvymu5JqsAoRbR9lZxIyk2N8VqgpqtHEnNLFat3W9z2W6Mnv5RW+VLAkJbvNrKcsu//TIMoQP/Nj2blV5+51sUQBgQV3o1lVFAyCgoAkI/4ogEm1AuRrE6V8LXn9zCja+H8OzJCt44dxy/+sXf4uIbb6GraweKqylkUykUc3mEJdNN8y4F19PRtlSSEQQalHAkIRwKo1GYIW16UQ1BRQHPuxrFFA0e4musSGNqcuopZqZnkE6lMDA4IDI/uo0KIJQLy5wXhppbmbllDyWT04wKGGbQcQQxa7vs27YB5CkSXNi9ARDWigKphRM960N178Nl8qyywp4zXct1H3AAoSvLcJWm1v3SqkLsPmDucfd5zZpvahE2/QgGCdTTqawoUegsOju3gG++uYKrl69ifOyxmPW0t7Wivq4O0SCN41ISNRKLhBClGyfrBBpfRSJi+tba0S5+BHSLZa0wPTuDOfECWBUXTtZBdCp/9733cOzEcQGETc3NwiIr+pKT5KwTWsrVOKiblgwf/MEQitm8OJ8PPRrCJ3/5BFe+vYLZ2TnJGiQTSbDH18briy7Zqyurcg3R3Oj0mTPYt3evYQnrhTG0e73SDHZ/9TCFtj1suwrmBLKqZL3CdZkNDRutYaX8zt3rXgIWEG4MpvfGTtBlVMyhtyWj37m6bT/gx30EHBGlufBtBpJaXFcqUfjSYSxOrOLbv1zDxI0FRNaBNw734dTAAPa1tiFGi/u1JRRXl1DOZGQmjoAwyLBlzyi17fdKjSfRccYwwvWPcIsSb4HiAELjU+aVjEowPSWjNEEhIDQiFPMYrSc1WsKWCwR7NnZCX4O7ijm99M210BansZohJCD0MoQr+SKeLCzi7sgIin4/2nt34PDJYzjz+qvo6OlEY4xW9kAhnZHXyAL/4fAQrt67jSez0wjHY9h/4CA6u7uQTKqlN7XwlA7ykwsbs6EmJ6ckoJxuXdzUT548gbfevCAB9h2Mlgj6BTRw8w1FI5gcHcHo6DDGx0Yl4JyAMLOekufkAkt78VgkJkCQwCEWS6ChoVEiCzifwLgCdpsJcMgSZTNp2TAiEbJPUYTDZNDMzCBdMJk5SHDIs2DiCggW1GGU81cEjCaWwAAFy3pZg5kqQGjAoO0Uel1Gq/Gg3ba9sRO6kdl8MvvVlXWaeUFu+sZBVGSG/J+RkhIQKqOnnXbNIVTJqHeGUItvA/CELbWxEyo5FdQsFKoBZs6cm2t84oBK06jQDL+isIPc1AgQRUpaLFaZ79g9TULPAwGRgLETzKwwsfAWOZApdm14tCPT1klePfYK3Ox9wjlW6bvSIMbJEVSmTx5rguctqyig0HGPtcpF93l5Pbih9xVhBR220ABCp2Y392pVASdvVPP7bKdeCy41hJD7XlhgC7TJV9NwiiDfD38ohEw+j4cPR/Dll9/g3v2HyGZzaKhvwMHdu1EfCiNKtrKUE1YwaFhBAkK/BH/rpwWEIpFm00CcRflpk0sUECrh4LqNkitm6cx5a77OXKkgGYSleFAAYbS9CUjWY7VcwfDUPO6PLeDeyCxGZxewAqCxrxHn3z+D/Wd6EWzKI51bQCBMV+ecXuOOy6Jd3fR4OEoMU9fZ46T3T21w9TKA0Lo11uZsNiynW+QTvtze+RKAsEpaWEv+5v3Lfw0grH7leom+0JEAKmoz5AJC2uir83exyAsjipC/ASgnUFgP4t71MXz7+V3cvz2BQ3t34p998Ld47+13sad/N3LrWeQyWZTzBVnHudRYNZAkW1CeXCwJG8XzxQaR5JZaSbzTKdBja5uz9t2VKyWsLC/LJ2NxWluaJcKAewCbTy4gtDOEpklkG1CavGqnpZ35caeOl8Zw9Qy5vTyNoF7Xctt0dqCCe/yrGx0bzqvnlLhrigcNeNUG5q6w0n+HebbjBnKZKPMv4wD2PveAR73HPFJU07S2x5V1TDptI4a4vweRWs/gydNJXPr0c9y+eRtzM3NIxOOyF3NUJBaiTwPnme0eqzERwvxFQmhqaUairk5M7Ag4c/m8nKuVtTXMLy4I2CQgGty1Gxcv/gSHjx5GD+cSm5p1f9JF1TWjsoqXF7o5qTjTGmViYgKXL1/GZ5cu4eHQkFwfnFOUGUEa4VFh5AOy2YzMGLLBubNvJ86cPi1SZI610Gimq6tLJM8yuuHNTPY02jZqC2RnMJJc5/xJNrVRFpl4FDNIvwnrbjOEL3Sytx/0T/8I1AKEdAUJG8loFFgPYmZ4Ht/+5Tqmbq+hvgi8c2IfTvUPYKCxAf71NQWD66vwFfIIlmm8wIgBsiFeqbmuvgIGLVDzEDxafFpXL0/H2gwH26xylyHULt2PAxDSlEJlo3QZFbdRfxAEhJNLK3g4Po5MpYzGjg7sO3IQr144j66+HrQk6hBlBho37RJnBTK4euMGbj68h6XUGrp39uKn770nXT5utFxEKb0gQ8RuGj+Xl1ek60eDGS644+Pjslm8/tp5vHL2LI4cOYxELC7AgbNl4bokMosLWFxgmPkCsum0gopcFmsra8Jgic6ehXCEM2YMNmcGkC7CBKVkQFwRsBaanBuk4xzBYIiDU9zIOSdWLFQDQisddRhCBYYEhDwGBBTy1bhPOq6ThiG0XYMqFtdLHTo3pSs5thK9DVOGTgyBU0cY0xedF2TshIbObwKEJl5CByfJCvKrhth78wxdGajmJckGZmMP7AyhMavR57LsoX515k4MwNHiXqs0aWxw1lPOXV7c1CgplRk9T+wG5V6c35CICYLCkHmdcjPKzaVzPfarsX+wkmo5jxYQysNNmLyRjMrjPM8hANCAws0MoSdjUM4ZmUTNOBQmmZIewx4IKDTyAS8g3ORSaYCfMAmOfMid83HAjwXtPjYrAmLUwJYuz+/i0jKuX7+FS5e+wOzMgsxVtrS2Yl9fv8ZN8MH5rEhFBRCaQHqROgsg1MxNL0NIMKgMYcVlCOX8m0626VFYQBgya1+eryroQzkRga8hhlBLPUqxJJYKZTyYmMaD8QU8fLyIqdV15ONA80AXTlw4hMFjHQg2ZJEuLCMQKsIXyEuR74JCp7pXhtCj0LT1tMsBuI+tKqE3FMiby273Oz8GQOiaf2wEYz+Uy2jtiuDlAOFmhpDra7lM9YYfpUIIgUodfJUk/MUEno7M4+blh7h++Tri4TjefeuneP/i+zh+6DiDn1DOF1HMFRCLRhQMkqWjIsjP/7cxPwphNDNQwYwsDcbQy9HrmAaqNljJtlDSSEdrrj0FWWM4j8b7RyX6xpyK64tlCEVdoOoPmRs294HrNOrpxprHWTBqwaBlHR3o5vxKFbXjPNyelSrcuOGnusa4vKMrDfWiRtvM4SiBrOgOUyajAgb0WzlrFXi0sNe8RKdpZdUfJneWYI2sbT7PbGA/lpZXMTIyho8+/BhD9x/JHt3U2Ih4LIpYJIJ4JIB4iDPIOscseaiUQQY4z+9HMBxCMBQSQMjmF5UP9AZYWlnG5LNnAgyjsQT27T+AN968gH0H9qGDDeiGBhcQCrg1+85LAsJsJoeZ6VnJTfzTn/6EW7dvS75iT3c3Esmk1DBkRFk7kBGl8oWmeel0Ee3tjeJTwDqGDCYdQtva2xAJcx9jWL1GL22A+VWATnucdmUTdGv5w6r5SM0I9l4pdj8RBruWZNQbO7E9Q/hPHwxtvwPtadkZQl74JhCXgfSIoVyKoLziw8TdSdz49CbmHubRHgDeP3McJ/r7sCMWR35hDqX1Ffgy6wgwNLsMsLihNMVE7DryCssO8quwdLYXbVUhVk/vMZZWlygNnFcgaSWjPx5AqC6FDLhWYMivlIyuFsuYXlnDo6dPsVbII9bYiL59u/D6xQvYMdiHtvpGJEMhVPIaJL6+nsKVa9fwYPQRspUS9h06iLcuvo2+wUFEEwkBGwxSZSQE5SDciNndXV5ellmQ69dv4Nat23g2NYmdvb149ZVXcOHNN9HS3CxsEgepad1MeQ/n/ij1pHSPmKRUKGB1eUVBnxjBBJTpMHl5Gpas8R4ykE3Gz+eThZzuX9FoWDYgsdOXri7BINlBAgRubjaAnkWIGswIEDRyUgISCSs3GXo84eKQaRZ0brKetb1a1lsTEFb3Cd0OvRl+r5oRMV1QTVI2BjJbAEIxldF4CQsINa/QAC3L9plZRIHLHqCi4NQYynhMZVxAqM/rF0mpgX+GOXQatfb79t4wrCHBoZoxmZfmAaAiFwvwnJoMBGFrbWSHBxga9l7Zc5WSexlCYf7M+RWnUPtzA+gU0OuMqPyefGoRaE+gnlMzP2jyDVVaTMbAMIRmppCv0Wk+OG6yxj3diukAACAASURBVDTHOT6snfT6sEWYbT7ZrjwZQmUJyd4xz4ocnw/5UhE3b93Bt1eu4cb1m8hlK2isj4s0qb+7CwnOxbKpUciZiBTLClIOr8xgwOcFhGyoqCxJjrmfs4Umc9ADCF1TGZ+slyIZ5cwvNfbhICrJCMp1Ufga4siF4ljIFHB7bBIPxhlls4blYhHhjiRad3dhz8k+dO9tQKAhi1xxFQjm4Q8U9N6tId2Uc+agbHe01hXqe4ZxPduklWdV75wbSzL96Q8JCGv+ReOeunlX3wwSPLC1eoCsZknw35ohtLsmXzcjJ4pK5FtAWAzCV0rAX6lH1N+AzEoFQ7cf4/IX32Ji5AmOHDiCn7zxE7z71rtob+5AoOJDLp1DPBoxM3yUypn4EREo0PiI094etQBdgEW679HoO8HdvJXV9MuqNxTgsfGh87NcZ/iaNWLGBtIbVZ1VEhjjGD07RhzvLd7NGmEdR51GoGF79PveFp+OFJhvOz/YeK1UKYUNGNX3Ya5bpxFnhnwduachy2z0kFzkqvKQdcfMh+u1by4kE22hUMrzTvlPwY/WTIa5fDpnlyYYzFHtUZG5upnZedy//xD/5Q9/xNPHT1EqlNDa3Iz6REKae2F/GYkw92vdT6U5RTO3IGcDgwLQGUUlgDAYkmzjXLEk7uWPRkbFNK65tQ2Hjx7DK+dew8CuQWEVY4m4Njv1bnbuE23/viDbDR+Wl1Yw8mgEly9fwccff4zJyUlRqnDelNfHyuqKzDaSJUwk47IuUV66tLSCRCKG3bt2Sc7l4ADlyB3CEnJcheMsvM7YtHDpA8/4n3nlVQowZ2+0r9+9OuT8Oe/TvbBkP/lul9FtQLgNp/7pHwFrs+DEYgsg9Evekd+XQLEYRmGhhJEbY7jzxV2sjVWwIwb87OwrONzdhVZqsZcWUUmvwZ9LI1AsIViqSIEj3UZd94xsyxT0hiF0AaHO7OlizqLIZo+ZjpTDEJr5P+8MoSMZZTC9zhBKCfvfWDJqAaGUin4CQ4ZdB7FWKmNmLYWx6WksptPwJ+LoGezHhXcvom/3IDqbm1EXoR10UWY4OJPxYGgIo5NPUPQBew/ux8Ejh9He2SFGICwyuWlwQ+awP4FhqWjDyMsy3P/o0QhuXL8mG/P+ffvx2rlz4iBGsEVQSLBHh7h0Ki1zg2ZvkhnD1OqagMCAkbzo+aPERSWOmi5gYg8KeTnHsVhETAQ4O0iZXLlUkDBkAQRCw9i8OpW0qNU4gaD+t+TW2cByyh6N0YgXEKpjXTUgdGZN5Fx7C5fqcs9uZ077z2Nw5BgMGNaGYFDB3dYMIZlSVzJqmDyRl24BCI1zqDvroLOEcncYyak3yN4Fj27H2bbRXVbW8oRmYzPsqs6XcoPc6JBnWSnel0a+Zud4nCpKzV+kacOScQMgtICOrKRIQ8HrTvOblIUqi+ENgb5GS5ivIjlVQGjPrbLQVCKURc5GMEiBmawVkl/mgkJ1HLQuxa77qFOnGBmWnDulYhw5sNuAUnkoAWG5wuvYh1i8TjrSq2vr+POHH+LK5asYHZkFTZPbWppEat3d2ow4ZdalguS6MS9TDZA4L0g2UwGhn4YzPjWP0RB6NTGQxoqfhTLZQ7IhLkNohIESOcH1MkgozMYMSeZoCKiPCyDk17Q/gqnVLG4MP8bDx/OYmEshHfChcaAV7Xt70L2/Fe0DCfiTGeTLawDBYJCB1gEzi1nNcthWXDVjoqzP82o9K4N7kZ3vBweEm2pS2170vjoP4/MiL7rWY2o4V77sU70cQ2hXZAsIKQHkGhdApexHuRBEpRSHv5JE2FePcCWJuclV3Lv5EFe+/BYRXxRHDxzH3/3yf8DhfUcQDUSQWk2hvi5JPQ1K5bxmAson51sDCMp14pN7tpgveLICXYdiXWIt4tJrxYaOW7ijMmnmnqoiwjb35P4nQ0j22zCDGm9j1Yj2vraqDtPUctYoVT1413k5phbEeUYVHfC12aPIxTbyL3c2sfqKMcBN1kljOmbBnF07bTPQrOFcofjeXYbQCwhdIMh2l3w44g/9GddaAkIauqUzORTybLj6kc3m8eTpFG7cuCWAcH5mSdaZjtZWNNbXIUo21ldCoJxHoFIQMEjFAtca5p9yhKO1rQXJ+gYEw2HkGUESDiOTL2B2fhG3790TkNi1oxfHT57CqbNn0du3E8nGBmEVudeJ9L7qgt8MCOXn5v+4p6pJC+dOK3g68RRXv70mwfAjwyMy3kCQysxL1jK8VuhwTgUU98FsPisAcXpmRmoY+hWcPXNWYii6u7okZqu1rVWa0Hx9VKxY0GeW/6olrNogzVwCNfCsfc1ul8Fcg3KdbWkqY24EY6GrsROzGB67jttDf0GsIYVKeAEVZFFGxthzx1CpxLTQ9hVR8WnQ6PbH9hH473UE3OYwCwAvQ8jZBW4MYfj9dSjkQ8jO5vDwyiP5zE0CA3UEhOext7UV9Sz61laBzDr8uQwCJQJCIFQ2gbRmPkANYHTNoGR0M0Poyvtsk9DeIQ5DaNhBN3ZCuAQjGTWA0BAeNI2wnSx3htBsZ+Jdoh3N6hlCAzhe2lQGDjtY9jliMpGNrpcqmF1PY3R6GrOpNZSjUXT29eDCT9/BngP70NnSIk6cYT8lbCVh7p7NzmB2aQElvw89O3vRvaMHDc1NYrdMrb8NdRX7ZSMNFHt7ZiAWipIV+ODBfQF7NJXZNbhL3EGpyef8F5fqdCYtf4vxBdbNkaxfPpPVkHKTCajxAcQtalMuMkUWDZwbJbjkYh6PobmpUV4f2UGa1pSLeQGCAg6MuQj/LUDQAkJjTEL2UD/JPBpXSmGHdN+U9yigxXSALRKwxYIUAzXWU29ta9lA53fNrIdjCOAyhASE6hQa0BlCRzLK6ombnWZ4WZdRAXDy2M2AUIxpLCD0soQehlAG2uX5qnMItRgxO5eHIXQlL/oz1z3VNlUsu+N2QfXwOHeUM9vjbJYOKDSzgwYQqkW8MoWW3VMQqMCTBaHwnVIAVJBaXzdBxrrFsTjkXUU5GZsQBRYAgCN3IiAs5fLwFUuISCOCuCsveZVy3VnJqD0Om8a97GyodvNlJsQja5RjbwBjhfemAYT5Qhl19U0CCNlE+c1v/hOuXb2G+dkK2lt96G5vR3tzC1rqkogS6JHh5vUuMRMEhcoI6lysAkLWwFYyytgJCwpDzBoUsGgYb5NB6ABCww4SEHJ2sECJaTyCQFMdfI0JFJNRLCGMscU0vn00Lo7Fk4srKEWD6NrXg56Dveja3Yr6zjDKsTQKpRT8gSL8QQ0T99cy2TCFfTVL6LHu22Jjqs0QylW4RUnjkWfZ56zxemx740X2Q+dO31Twb1VT1XgNz/tDNY/XizIitZ94K0C4uQzkezBRNTK0bMLc5XwFwAukLAOmNH2LIFhJIBFqRXbNh6ejU/j8L19iemIOrfWd+OW7/wzvvPku2prbUciWxFTG51fGUZhH3ivse0FD63mvsWFDpYg2f4w7sQFFFpBZeKBNXJclVCCgjSgBR6Je0HBwMZ8SVtIoBQwYs5JRNYvSNd/rGC2LjliQG+mpLGNmUs+7vtuiwXEL1/PgXhEe5Og5RV4g4eoF3XNtZaAKg816K+9Raw9Zo3UyXtdA7ZhYNCj/9OYQiv5BMaD5NICQUJlRHim6hdMsjOcngFQqi9GRMTGU+fDDj7C6VEA8AomaqE/EEKcclI25bAp+AYQEg9qsoplVLBpG785eNLHOCEWwlslI/EQ6m8ezuXncuf9ATLV2DAzg9Cuv4siJE+ju3YF4MqnxS0Zh4kIje1yrGy26Fes54vslyOS/85kc7ty5g88++xyfXfpMAG80FpUmBLMs6WxKE6LBgUGpcziTuri8hCdPn2BsfFyiN+iGffLECfns7+8XdpG/Q7dR1jzSlPCcaQu/vXeiPc9WAeFdEZx34oD8DeuIjD1tAoTandALw8ZO2BzCjYBwfhsQvsjKvv2Y/25HwO2smY4fNx5ZYNm1p1EI7ejrkc8FkZpK495X9zB2YwKYB3Y3hfHTk2cx2NiEBI1N0ilUsmn48xllCCkZLVt20EPCVxk8GLWakaE4C4pXQmqOjh24VrmojZWw+W5+EzuhHTYCPa0huUjTTdB1EtX7V9nIzYBQZYSuA+rLNGwYO+EXUEhAyE4ujQEoG02Vgdn1FIYmJzGdXkchGkZ7dyfeuHgBR04ck6JzZXERLU2NUrxlczlkchlkmB3l9yGWTMhiXt/YIFET1kaZZ4pyiZrt/BovXc1fVLrDv8OTTckoM4A456eMTJm6FQGDjKKQDd24ymmX0Dq3KhggkGEHMhqNyJA7zUp48EsFgsGiw/oJS+g4U6pDpWQSGmBIMMi/IzJDG0VQlUlnigBTqNnF3CvzcZ3p7EWj5YDFiYon7G/qubZFmnTfndaikYyKrNIDCKWVrswhiwTbORW5kADIDYDQMI2SGSmFnc0hNDOEAghNQWFcSeW0WTMU/tOYvnj6lM5r1kaA5x05ww9bMCKmu+6YxNhOvymwZKZIDrPpxDtmS1rweZkAlYxqMajOpmT7dGZodXVFbNP5vXCQjrNxYSQJBh89HEImtY5YJIwd3d1I8me8IrN5Bi0iFgwJIMym0i4gNCyAw+TaYtACe6cAs+uYKcg8BZcCQhZiAflaqviRy5eRqGsQdn10bAx//+tf4+7tCTBmbbA3jN6ODrQ1NKIuGpFweja6fCXtwBMMikxUSkFtprERoqOgZAjJDLI41v8OEQzKp3FUNICQjSDJabXB9LxH/ZBWcjAZQ6SjCaHWBmRjQTwrhvBwIYVvHo1haGIMk0vrCCSBgcM92HV0F3bu70YgWUY+kEKhmBIwGCQgJLNfk/SzbKBeXS4zaI5jzZ3JMq+bwZFlAzf+2qZH6kVuS2vvzVpV1NX6814g6GDLDc+w1d9/YTj3PbCBXkjgfT0bTWW8YNALiKulhWrGooCIe5ehlkxX1V+OI+JvRiUXxfJcCte+voG7Nx4it1rBsf2n8T/96p/jyKHjqE80YXl5CcFQBaEQ13Jd8zUHUyRxShiadVeYfCuvk/VL34n7mq3hlN1Vzc+dA21inYxiQbNLDSsp78XWG6Zta5t+nE002aoCDj2MpKsIsVJR88fMhVFLGugef3udu81Dle67MvNqZly/L2DOrDF2HXYdKfkDlf7LY73gyTBkuvS7QNGxdTJNK3eO1ycSXQbRp7N0AuexCsp/37/3AJ9/9jm++vIy0utAfRLYM9CPaMCPSIDqghIKbMjTAdlXRshfluZTOBhAMhEVhq2xqUXmB1fX04gm65DK5jE5O4eRxxNAMIye/n6cu3AB+w4fQntnJ8LxuNtkNc1Ic4bNemGPrI4/yEypmTMXsxc6ohdLEmfyxeef49NPL4mzKD0J2JzmBw3wCPAYYXXk8GEcPXYU/qAfU9PP5LG3797B2PgYUql1HDt6FBffflsiKHhM21rb1GE1GnVULe59p82FjR+1msaut0D1o80ypde8Skaf5zK6VTC9ZQi3AWHN/WT7mz+aI1AbEOrNXaFTZzGMULABuWwQq0/XcP+r+3hy+wn8i8Ce5iguHjuFAQGEBfjTaQGEMICQ7KAwhMZrSwpNU3Rbu3MxemChadgd6TZqC9ISEU5HrjYgNH0gSjNLXHs0nH4zIKQcQ8PWXUBIhtDGTuhXbTD9tYAQZnZQGQiCQV9FZwkJCOdTGQzPPMPTtRWsB4DmjjZc/Mk7OPXKaXS2tYuxSx2zngJ8L5T0lKR/y4kLuo61tLWigZJMzhBW5eoEvY2x51xbuvFZNlS6t8LmpLC8tIhCTtk8Hzu5lAsRFDJ6gvOBNCMJqXNmOptVtsu2xmhQI5l2BhByFtIwPgSEag6ic2JSEAgo1FlCiZ+QooQdZGUIvYBQcrAcwsIz3+FdqY28UQoHO1vmOQpVgNGRSVp5oxal1gp+K0AoxjIs1LkpBlR26AWECjQMw2dyCDW/0J1F9M4QOjmEZk5FNhs70+d0KF3po5jSyKZkNUauW6ED/XhMvM51NRkOb5SLveD1q+3066GzHX8F4ZYBUKMa7QDrzIaygxJ7USiq4VCQLoiaRcn5RzYe+Nyz0zO4e+c2/vLxR6hPJnDowH689sorwljQkVNiaQpFRDmvWq4gR9bam0lo3p9biXjKe7mW+eGRf1lwrwfOMK8WEKonaLHkE2C4tLiIu3fu4OOPPsKTx0sC8nb1N6C7pRUtyQRizG0Th1HeH0WdFRSZqLR95KtRFwuvIzNUNn/QpJIQEIYkk1MNNAge+Vg+r+R0mnlrMjXlAJBlh78ujkh7E3zNSWSjIUyWIri/lMXn9x7h4ZOHmFnJI9YMHDjVi33HdqNzoA2IlZD3p1EoZhDwlxEI8h5Wg5BqJsoUS2bm7sXAoC34tQj2fliHxxfi4ew848ZrdKvoCu/97FZ8Hj7AWbq3XAu3AoM1v+/QN3/9Vi3Pu5Fk8F6T5qm9ckfnGnZ8D5WBUobQZUAkLuX/Y+89uOO8rizRXVVf5YRCTkRijmKURFHRqT3d071ev/mTb6333DPtnmBbli3JEkVJFEkxgyRyJHKoHN/a59z71VcASFPdnrY9TXnBAIFCoeoL95599j57y/OrEZS/EQMqcTiNFBplB5PjM7jzzX0xmokFMvjbn/xfuHLpHRwePSFrecBhI89E/hAQCg/l0wxYo8pwTbxkeTBrhdyD+r7s+5O1wdtYcg+ZXTeaqgIxojJsp/6+1e9YZtCs8dbkyrY6zd9vGQkw837NHEJzSDwgoLX4tyfjIJBgLiphw1qviP2A0K7FRkGi2gj3fvAyhN5MWV279e+44NJVg+gb5dFgc21re0cYQtY0nHFe39jG/bv3hV27c/seKLzJpEMYGzqEYKNOyyA4jRpqpbx+7ScgrAkgDLJhGwygUxrKGURicfgCIVTgw3a2gKW1DQGFsXQbRo4fx9UP3sfQkcPSgPaHw8ZB2hqrNN+D9/KW989Ghc115rom8/UBcS1nTuXHv/kY33yrIfR0QE8kE/KZxnicI7x48SKuXLmMsVOnZE57YWkRjx4/wq07t/Dtdzcx8WwSp0+fwI9/9COcOXNaGuESbZJMiXNu6396vXr6Eu7+cBAgFI+CPRp592rxXA6vAeG/fj18/Zt/BUfgRYBQNnvDEIacNhTyfmzNbmH860dYeLCIwCZwNBPGR+cuYiTdjjiLwXwBjWLBBYSMnXAZQu2uuOZdewGhzCHYYXWXxWhKN+3GKgPu1gNDWL6/REBI4BCAn4CwriYzefiwUShhan0N0xtrWK9VkMik8LP/9De4+t41DPT1CyDkcLgM4ptsKG4oPC40vOCAN7N64gkDCLnx+ShJswPfLeXZAVefOVay0jV3dEpKszu7yGezaFTU/IU7EdlBgkMCOct2sCQpUUokc1paGfBccmidgDARjwkjREBY5RxZjSygmZhwTUUICmk0QtmozqGJ4x0BoZGWqsuoMRtx5YG2S9B8a9LZNQDFfn2Q/MqVBFnJpRwCww6ayTR5N8ZnxjV2MQyhsIScU+CDTFC9AkJjJmCYU7+jofTgZ5MpaGcRWyWjmk+n84OWIVRQqFi36Y7p2u+50iSzdVmQaIoMLTW8xYye773/NTfEJiAUcO92RDxfm2NrwaKaS+jvWUBojz9t66sVzhNSQhxAmEN4AHa2djA7M4NHDx/i9u3v8ODeDEaG2vDetXfwdz//T6gLkwiEaWpBlowFKWXDvM4MQ3HwZEXzvXlxhStlkx+bx5hCXMxk5DwS4DsIRuJY39zB0ydP8YfPPsfD+/dRygGZlB9jgwPoSqeQZDwH+wD1BgJG7qwzOizEVf4pUlAjD6WDr4BB832dpzLsIEPrBRAacxn5N6MmmgwhwVst4EPF8cFJxeB0plFPRZAL+TFXCuLuchZfPHiGiaUJbFeAriE/zlw5gcPnRtDen0Y9WELJl0e1xvyyOgKUnppZ4Jbj6JqveGcGvU0Ce+Xsv4a0aG79vlx7nrncl25/fwJA6C3rbX/I4hUFS62v4EWA0HOVNH/hLwYQWvDAN2MBoVcybwrfegT1cgQhfwZhfxybKzu4d+sxHt6ewOLkNi6du4y3rryLNy+9g96ePoTD3GMsmDSAkPP+HkDY0oiTMT+3Y2qAnO2/tAJCt5AWKbmVhmozQnJKXcmoQCNlI81nKxmVTFMxkbJgVP++CwgtGHS3Mnt2bYSVvoqDAeHBV6ZcO575P32UNpJEMmr+bZtzmiFr74PmWq75ss05QjsL7rpFm3XJu9fYRiQ/V6t1cRQlIORW7POHsLy8iu9vfy+Sy/FHT6UJ1dmexujggJpc1Srw1yqolQsIMfbJIRDkvHJdwCBzCek1QDAYZsRVJIFsqYKN7RxWNrexmcuh59AwTr5xDm998C46e3sRpVw0wOYeZb6G+XSPgx4Ne981TQjNtcn1jzLOchWrK6u4d+8efvvbj/Hg4X2sr29IxiXZvTRnFB1HYrHOnjuHN86eQ3ToEJ3tUGGtNDstM4e///T3uHPnKY4fH8RPfvJjYQppptfX2yvZheHIfkCoV4ReB3bda2koeC4D3R4O2CulJmh+/zUgfOmq/vqHf+1HYB8glE1Hql4ZXKepDMNv8zlgY2odT759jMWHy3C2gGOZED48ewEj6Q7EK3X4CAhLBYDzQdUqgmIqYyYhpANjFmkBI6anaHMIzWIvDIS5j/UrlXvapt9fOiCsuZJRP/x1ZQgpKiv4A9gqVTC3vYWnq8tYyhcRjAXwt3//n/Hhj3+EoaFD2NhYFyAlGVChoASzKqOpc1HptjYkmdfjZQiFhTgIEJrNrOUCNZuXqZpsV5fMTrFQwM7mloA4FuNka5iH5qvS8VOBGuf6mLzanK2zc1leQBgVG2gxJTCMoxQZsijrHEiD7KAAQnUoteHmFhCKwYiY0FjHSzs7aIoDj2+MgDhTOMjXRuq0777cK3vygEEeYJchNKBwPyB0XhkQMuScoFCzC82GQqBnZgjVOVS7y5QXuYWFMbFRIswwWnIarVTLzqq0drGb81x7NrR9Re3eIskDCA1zbiC+2UeV2bWAT8ox0wHmueS9yJ+ziGI3mD8r5AsiC3WCAbmOOUv47Okz3LlzG/fv3cOzp6vgEnHmVBt+/NFH+Md/+AfkdndkXinEqO1QSKSjNJQJ8fiZTEUbSq/vtXl2tS6060pTPusFCN5rQXMiHQGEPieMZHsnJidnceP6dfzLP/8SG2sV0L9ldKALQ309SIXDiBDgkRWU7EEDBA0glDKQzB/nHo2JjIA9yZrUWSqbQShSUTHNIRhU11aJqODslmVnBET6UXf8aESCwhCSHSzHgtgJNDC5A9yYWMX1R5NY3FoHLQmOnOvGiYuHMXi8F8muKKqBIsrIoVovwc95RTuzuE8y6gF/HnDYRFJeeLUH/B1QPFmW4N+LIWzhe/amRzRrwZdu0fZd7SsF/yIAod77zau7CciaJJg2WX31MFCLw6G5jD+GesmHmWcLuP/dOG589hQdySTeOHMJH7z3E5w5dRaZthSCIUdnX836LAw1FT0ehtBdtz1NOS2qzdG3DSOTZtk8J5SXq8mZ2zqQl2/lopqRp5ediZ2QPcLGX9i13rPYe9RD1tjKPX8e8G9VRtrE2tMVOOBqaFHZe9da+8otILRAzrhrWqm/gRzGIMya7zTXbH0aOwduwaK5y4wBVisgbEj8TaFQkTxlvz+EudkF3PruNr784jomJ2YQ49xwVxeGB/pQpX60XAQqRdRKBQmmZ0h9mH1JXx2JWARtqYSOiPgd+AJBBMJRbOfKWN/OYW1nF2zJHT19FhfevoLL164imk7CF2QGdQNlyQXU+XCdEfesv+6X6mJs516FDQ0EUdzNYnpqGl9dv47PPv9UmELK8+lnQLfQ/oF+cQodGOjH8NAQBg4NAYy54PW0uyMu6b/+za/wm48/xu3bUxgby+CnP/2psIk0oBmgr0JbWhRKrf95KezW1tWBDOE+flD3bbk8Xw4I3T6FZ4ZwbzD9a8noXztQ+o/y+g8ChLqG6vwbQ+lDwQzyu8D61CrGv3mI5UcrCO0Ap7riePfkOQynM4hTWS2S0SYg1BlCXSJU0eXZwvcCQnEU5dyfBYR2mskDCH0knCxDaGJ1Zd5P5RoiF32pZFSf3zQX5dX8qSWjCgh1sogMIT8oTSsFHOxUaljY3cb48yXMbOdEJ/b3//h3+Mnf/A1GR0ewubmOYqkoklEOTJdKRZQrtAbn2uqg3cwQstPXKhltXaRbhtlbVu9mV79pIqFMD00+dre3Uc4XpDgnG1ItENjrrCFlfQRplXpVt367kcmCeQAgrBtAaGYRrT2COI2SDRTnUWMwYEChjShQaakBgwSFxmjA1RDLpeStAMy15Wlg26aC2yX8QYDQxkgYSZAwghYQNmcL1WBnP0PoAkLLEEp/RafMBEzbjC8jqfQyhGqI0mQI5X0Ydkv4P9mcvDlJ2jTZ3920VOeebdLMAXrZwOaOZrxrFJGqMsx1KzX8gIBALdLkfBn5o9im1+ooF2mXnhPJ6Pz8LMYfj+PWzZviKMcZkOzODnLZBs6fGxNA+POf/lQcbSt0ua3VEAuFUWFjqVpFIhJRQGiyKFtmg+xaYtUEZnXRIq0V0uip1+tFpNyBoAB2fyiKRFsn7nx/D598/Fv8yz9/Ll4X/R3A8dFRDPV0I0bWj/qsCt37FBCKiYyZF6QQk8DPBtBbgkHXPH7fAwgJBOtcDRQQiszUzG7xOeyMH8FhI+TAn4ggmIqj0RZHIezDpq+GxysV/ObmBG4+W8B2tYpkL3Dl/bMYOtmH9sEEYhkHNaeEsi+PWr0kGXMSj2nMXg7sgYuEzwuvvF831wzvlXRQN/2lgHBfXW5g454ojFbZ6sG78F6wfxD4b9luXrKZHwgI/5Tzg3vet3fed+/Lap4bD/BrOWEWGjaBjvtS2PEJRgAAIABJREFUG2FEQhlUy0GUsjUEfRHUSn4sTKzg97++joWpLXS0teOty9fwow9/LAV5pi1tJNmy26tk2TCEJA/VUMwsP557SGXZzcat2zRyI0w0ZqJKxkoAoQoqtdaQXdewncYwyssSWgWCNA+VQbRruTonW9awuea3nmsvQ/hyQNi8hs1xFfdfu8aaeW8d/pN13gI/K/fURp7WJ9bR2JqvNNdsVZ3IEfDME6o81O6jRg1iluxqlYBwW5xFazUybSFMTs7hu5vf4foXX2F2ZgFtySgG+3sx3N+LwvYWaoUs6qUC6mUDCIN+CaoP+YHOjjb0dndpbnG5gnK1jkrdj2yxho3dAjayOfgjUbzx5lu4cu0qzl6+IC7oEm1Fg7lyWd4/VR8CKs0C623EuQ45DTY5uS8SjQaxu7Yus4+ffPJbfPHF51hfX5Poq/ffex+nT5/G4cNjGBgYEP+BEM3x+BEOAXRZXV3B1NQUPv38U3z55Zd49HgWw8Od+NlPf4pLly+JmczQ8DDi8ZioqPZrxZvOY15B6IEzhC8EhHsaYY1GteWWNqS1+fN2hvA1IPyPAqD+T3ufLwKEjQbn0liaxIQhzO02sDaxggdf3sXqk3XEi8Abg924PHoEg4kUkizasjnQjYGh9P5qTcCgzN2IstF0A80OY+8jyxRauajXBcp1CPUoBcX9TDACZ+GswYnOWajSsS5uozU6pQlusKYyOkOooLM58fDvBQirwRCydWApt4tHSwuY2d4CD/Hf/cPfC0M4MjIsGYLcRMm4cPGt1asaJcEi3AckUykkUkkkEkkJFueslgBDC3bctetFeVkeQGiAHBdRykVXV1eR390VYxlK2MIBRxwfCQjJBpH1Y0A9vQzyJc4QGnnlHkDIxZmyVzKKtTJNQtScRs6QYQg1joAZdTpHaLPsRC4qYfUGEIpk1ASU2xwsb2faKwky+0HLDGGL+5wpJLwGLK7EzQyMu6IoWwSIF7uayriSUfs9nSGUQsF0f3WG0AEBoTiNGlmt5OLZrw1gEYdSwxBKzqABi25kggGFUmsYlKHsmMlI8rqluvMPe8t9z/k23XLbNZfiStM89y1pLsMjrmpm5tAcd2saIHmgzBpliLDfL4VfdndXZvHWVlewtb2J6alJyZra3tyS8GEWEzSboTT61PHjePvKFVy5dFGkyspM1xFxHNTo6FKtIUpDAjfL0DCV9hzZmSI5QKZmtG/ffM+WCE3wS0AYUEAYDAlDWPcHcf3rm/j0k0/w2WcPEAsAIz1hnB4bxaGuLjj1CsAmFwEhjRoECOr8H0GhGMGwWJLYEGMYZHsGIudugkJhBuu8v5QdlBlCmS+04KjpsEiGMNnTiWA6gWoihGwI2GhUcXc2j//349t4sryLegwYPN6Bqz++hJ6xNsQ6fPBHKwIIq/48ag2uJfo3tCAi6PReI+YIuezgnqad242wXYnmpXIwIHyBZNQ1gdpzqR2Qi6gSdO/r2L/j/jFA6L7DA0Doi0DYfknyfuj8Q/f+g97GiwBh619rLW5bxywtKHRxkgEqQYSCdAMPoJhl0yGCcCCO/GYV43en8M0Xt7G6vItkLIl33noXH77/IU4eP4Gg30EsHJE1mvdc2M9ZWZ9c13TKtQYzTfmtu9CaF2BlnOpUKuuYzBSXJaieLKGG3GvgvRbtxjFVooe8slH+yLCFIj7wRkw0ZewusPT0LVqu6haZ+76LQF+3/IJnwTAN6mZDyb1jhCE6yFTGRgUZyGzmu1Va6UpGzVashjJm/lt7eopz5WszfiHjIVrDbG7vCiDkjLPPF8LkxDRufquAcH52GV0dSYwcGsRAT5eossq5XZRy2whzPanTVKYmLGEyFkZ7OoWO9rSMlpCXLRQrWN3cwfp2HqtbWWwXSug5NIQ333tfGMKh48eAMBm3hjiIV2go59PoHDWwa/4n9ZR9I4Yh5H7mlyzeIJbn5nH71h38+te/wv17d1EqFdDX14erb7+Fq29fxdmzZxDv6UZxbVXUJHShZq1RLBYkg3Bubg4PHjwUh9LJqUn09Hbjgw8/wKVLl9De0S4zhByhkVrInFJ7le21O26e7f3XhJztAyWjrQ0xX6PB8tNzANzxWZ16qovlw2tA+EMXy9eP/8s4Ai8EhHXxvoMfcYSD7cju1LHyZBnff/YdNiZ20FYH3jw8gnODw+iLRhHjvBhdAUtl+CsVARIMWCZLKLeUmRPw6kcEVIh8VItOd4bQ1AMK6GyWoOktSkgucQI7cwoIxeiDqTvCEHoBobqxWZdR+RuUvJl7WNKQ/sSmMi9iCGvhCAoNP5YLWTxcnMc05V6OHz/5m58JIDx8+LAwgtpVrYntspW+8DUzZ5BdNIbJkiFkd8yCQgLG1sXswL63pZrcC0+PfQNLi0t4+uQJtjY2pBBIRqPoJOsbCouEiFJRyRkMR+Bz/MiXCgcAQmMqE6dk1BFgxxgBnSE0gFCkSNZchrLQigLARs21I+f7lgByAhgCQpraSA3RlCnJz6Qu8XTKrZOorXHNNaRHwvV0c3PpmvNO7nbuOs0JdLTmAnaGkMG31imUm6IBg0K/WCmouIQScFi5qJrKqCGg6QJbhlDmRNV0heWXvAoXODaLPXd+xcwZeme37Dm3QLFZtNlTvB8Qyh0nh9ICQj1gdpqytXuqm6SAPwPSxeiowllB5mVWRBJJMEj2b2N9HfNzc5idncbuzrZs/pSSsiN86NAhBYTbW8jt7mJooB9HD49hZGgIxXwOVboU1+oSuyKNCDYhiGQsO+jJmJKdd68czJjKKAlhe9emaWFkrrLOkOkNBNFwgqjwflzbEkD47Y2v8PDenMhFx3pSOD0ygv5Mm0ixGoU8fLWyOItS9ikmswII1ayFH3ZuyGaQqRGtBYTMIGS+YF0BIWV6wkYQrJF90MxVY4Us90vN8aN9oBehTBLFaAA7/hqeVwq4PbGL/+d/foelLBDrDuHwGyN486Pz6BgIw0mWUQvmUXeKqPkLqEusFSW9ko4Gzvnsl3PaLrqnut63NbUWRc16em/3XP+9728cNFdomac9f8vdD/ZfzJ51S2+XA1+xWw0etL++4H0c6L76b9+fDwSERg7+crh5ENvhqUFtA8R8S/ZRdhd9IdRqDhoMrK+H4PiiQCmE3EYF1z+9iQffP8bKUgVDAx344N0Pcen8ZfT39IqhWYgy6lIZkQDnZRluHtB70bh+ugYzcnzddq7na52l5X9UDtAopFotu27WdLnVq08yZKRmtrMgbjCUjZxwTQLMXu3OjJimspWs7hkd0FKiyRB6JaMH1Pot+6C97pqSdMMp2Zlz05RzWUKXOVRXZbm/3MeKX2sT7Mnlqs1DC1psHSRyRPvcFhBW69jezaJQKqPKEGIEMTU5K4Dwiz98iYW55+jMxDE8OIChvl5EAj5UizkUs1uIOj40KkX46mVEHD/akjHEWTeEHAFOoUgMxXIV80urmFlcxfpWHrWAgxNvnMdb772PUxfeQGqgV5206VrKcRHZH/T1C0No7hfdlm1DwNxbXGN4rn2OfOZs9o0bN/CbX/8G05OTsuZRHnr2zGm8c/VtnDp9SuKqnjwZx/OlJdkbolSG1DWLcXNjE6ura5iensHc/Cwy7W249t41kYx2dXejLdMm74u1kTKxVqprGiemwHXrI8+IgXeXtAzv/rt+HyDcyxDulYy+BoT/9qXz9TP8uY7AQYBQR4NYpAYR8BEQdmB3u47lxwu49btvsD1dQJcfuHbyBM4PjaKDhfD2FhzODtJtlAYz1TpCYpZgSs2XAkJdxFsAoRR9ahrTIvEUQGjYQbKEovPWzpsE0ruAsBlLoYCQz8Pf/fcBhGLjYExlJJMwHEXB58dyPoeHi3MCCLnWX333Gn7y85/h3LmzYp3MXMBCMS+REwSG2m3kJsvCzi+dMAJBWjYTFHKwWhgkW4q1dD73lh1NGaHtwvNoTE2x+3gTM1NTIiHqzGRw4vAR9Hd1I+aEUCmXJWhcGD7RuLEN6dXYNyWjcS8g3MsQSladzolwwZeICZkjNGYy4mypDKHUx/xcMy6jLBIMyHOHSi3rJZDGmBBol8H16LNFQhMYGpMALzvowiHPzIBs1IYF5CybzAOyw0oXcAWEZAaFIRSax2z4os+zjzcgjxu9nUOxQeWGQdRC3fTJPTOElhWwDKGwkXscRptMnhXEHHC+TRd8f09UAYm7f7rNFxMt4VYueu3RWIAAkB/lUhnFQlGKvt3dHWxubWJ1ZQVbm5uYmZ7C1OSEzHScOX0SZ8+exdEjR+QMlYtF2eTpVpuKx5BKJJCIRSVeghElnF0K+ihzCshncae10mE7y2h5TSNddd+Xx2XUMoI6+6E27soc++ALBlELBFHx+bGTL+H29w9w8/ZdTD59gq21DSRCDoY7O3F8YAAdsai4JvODDn7MzmwCQnMrmJk/KQpdhtBETRAs0g5egukVENKURuIqPIBQTIcswKEkla86EnIZQsZNrFbzmNnZwO2nWfyPT8eR9aXQdiiBI+dHcO7qMaR6fPDHCQZZ4BVQC5DFNznHAl5VVs//eaCFWTa8AGTvlXJwc0mXmVcAhIbO0wZM8y+/qGX1bwaEL9xIX/I+/p0BoQVOL97zXx0Q2nWCV02p3EAgEEEknBRAWC7U0SgGEQ2kMfl4Dg/vPsWje0+xu1lCT2c3Th8/g3ffvoYzJ04inUiiUa4iCD/CBIMBfjD+xe7flk/T1+ay7vJPyalQ/o+zxdWa3Oc0l+I3g0FHAKbLEBqXUZ1NtvODNpC+bgxVTYPEuoLb+sFIRuV3baPHcyBbFA1e4PoCBshW87YqaG24uRB2D0NohawqJZXRAQ8o1Jl+BYSqINE2iXzfGutZs2jWLy7YNAxhvYFsNi+xE5UKm3JBzM4u4uY3N/HZZ38QhjAR9mGgtwfHx0bRlogi0KiiWqQrc1lkozSYCQcVENKgpVzMS82QausQtcvS8w3cfzyBXKmO9t4+XHz7Ki68fRWjJ47Al06JrJfAvlqvSkarlcLK8dGuW7NhLdeABU7cpxwBhLVqHXdu35GojN//7neYn59H0PFjoL8Po6PDOHniOHp7e1AuFTH++DEWF+ZlpCCVSCIRjyMcCqsrer2O589XML8wj2RbEtfevYYLFy+gs6sLmfaMAl3KTM2a1BwZsF0nHSPQK/hgGfFBJlmt6N0ulS+UjFqGULsdGky/imdTtzzB9K9jJ/5cQOf13321I/ByhpDbQxyRUAd2NmtYeDiHmx/fwO5cBb1B4L1Tp3Fx9DAyLNLW1wQQ+soVBKpVmUELNvwCCLUEMZJB13xLpUGWpdrHEJoCVYkh6zZKwuAvBxAepEUX8CdMEq3zzQwhvxeKoOAL4Hkxj4cLs5je2kCxVsPI0VG8+8H7uHTpogTHErRWalWUKiXJcROWzHSV7UA3F2d2xAgIaTATZVaQZXm8gLBVa7SfITQnf3VtHU/Gn+KbG19jeXFBGLnhgUG8c+UK+jo6BZixmCcw5GoXDIdewBCGoICQwfWUjNIlUg1qmuYETZaQklH5MI6j2jW2cyVNQKhSUztLaJzjTJfAKzHWx7TWuy4QNDMvtoNopXO2UG2ayth5DhtKTwBMkEcjEr8AQuY4yXyFnS0xwJBSUWEIhTXkNUCJYjNknuwqwSRlN3oudROViBfTcbZsoim79NyLvNQayvA7OkPYZIX3Mx+KMDwF+x7TDYuum8+j0mOZA6ywM01DCBYFdY0/YXFg5kmyO8oGMsh9dnYWS0uLIndm/iS7u8lEHF1dnThyeFTMksgQUk5aKdPkxCcbfjxCBsOHSqko10mdxgU1MnB+RGiqJLl51mCiGUhtShGTh2jWD6lHdLPXDV8fL1EgpqDgTColU040ipLPh91KFc9XN/HZ59dx6/ZdPF9cRCjgx0BXFw5lMuhLJhDl8WCuaqWEsOQI0rVPWT15ZimCVV5npWYaJ6IyUD5OmMGAYQjFVIbmNCoXld/neXRocEOJuEp4xVSK91E6BScZF4ZwLruOB0tzuD2exZe31xHKDKL3WCeOXBjG4bP9iLaX0YjuoO7kUA8U5aNBJoZSOJHri22NAYb2HjE3y4GSUfuY14Dw1XbS/Y+SI7cHX/N7f2pAqFe9H8VKHf5AGFECwkYQpXwN9ZKDMOLIbVawsrSF2YllTIxPY/35FuKhFC6eO4/zZ85hdPAQOtvapQHIcQF+hAIEcmp8pXJj+4Z0jlh2ZQPq7L0nETTlijSLqPbwB/yyJjjMpJPfsPOqyhDK2r7XZZQKEZNnp6WDlym0uYWqGnG1AHZswkjc9df2t8EOlgWa55E32JQOWgdoXYO1Mav5xea02nXfzBJa2aHKQw1T5bqWWgMxKxM1z+FhB/k73FOodMrmC8gXSmBPlYBwcXEF3379LX73u0+xMLOMiAP0d7fj1NEj6EgnxEiGDqNVNpJLBIZVFxA2qmUUczsIOkGk2zvR8Acxu7CCp5OzCMZSOHb6LN58910cPnUKbQN9QCIK5low+ooayADnrWW/0krODZwySgyyhF5A6PcFBRQW8kWJyfjdJ7/D9S+/xM5OHol4EAP9vTK/2tHeJmHzXB/nZmextbEuYyYdmXZ0d3WjLZWGw6ZEICAjLdOzM6g1anjr6ts4vxcQGkdrt0nlqS2959Tue3vv1hcBQpsF6q6Gr3MI/7XL4evf+2s4AgcDQi567GYF4WvEEA13YXujivn7M7jx6y9RWAAGosAHZ9/ApZHDSNNAZHUFTqkIHw1JOFsk84NkCG1P2iPbMzvlfkDYnBPSrYdBp39tgJCh0hpK73UZpWS06AtgpVTAg3kCwnXslmqIJkM4c/4cLl68IIGsaRaB4ZAsxJzBoAMoQaF1+bIbHRfoSDSCRDKJTCbTkj/XlGz9EcbIzE3Q3nppaQWfffoZnjx8hOz2Njrb2vDj99/HyOAAwuIaWpdOHqWrNLgxRJwBhsoQRqIhJDyAULIMRTLqQh63I2wzCSk3FOmonR+0cyWqR5FgckVWyi5qzW+6fMIamnlQl0a2u7UV9+jjNaDWSCOttKQldkKhGd+XBshreJxmA6oMlICQ86kBdiMNOLRsoYA2bpwGEOqEmc0RpFTRJ0W/nx8W4Ln6aWO5I7hOWUXXXZbbcMAwlZ4cq6b5gbc7611xmoW8HjJbVHm/1uJMQAzvtUZDpKCFYkFYQLKBdLpltz+bzWJnexs7OzvY3toWNpAgcHub5gdFeSeU/gwPHRIL8Z6eLnR0ZBCLRgX0c7aQhXAqmZBoEmZjNSoVFHM5d7aUDCGVSmQICRaNNlxnjlwmQq8BOw8s3zdgV780c6hybUswhDwNrwEav4QSCeQaDaznC5ibX8InH3+Ku3cfYHNtG5lkBEeGhzCQTiNNwJ/LwqlWEEZdg58ZLSEh1QrkdIUyhi0yJ6XznhYQWtdRlyEUQMgGiQcQynXBeRsKUqkCYD60AkJ/LA4nEUch6sezjUXcnBjH7Uc53HtWQ9fQSQyf68fRi8PoO5KGk8yiHt5ALZBF3SkZQGjOuTG1EOgqHYfXgLAF7v6VM4SyVMraxLqcxh8hcEC9UQ3AVwnCXwujUXJQzAJbqwVMPpnDkweT2FrZQTqexlBfP04eOYYzx08ik0whGYkhHo4gHonKjCFlgnYXN1ZuTWZP1lUzi0wjmWoNxRKBTFkOMd2yuS5I9qGNCLKZiuIOreZh7kgJ12oXEDaZUpV/aryFPNbsDy2A0OI/Kxn3gENLZh8ICG09Ik0eq7YQFNgcMfCYyqiSyc6Z75GMGlMa+TseOag6S5t13vQCXWdRM1JgG1j0P8gVSsjlyRDyTQXx/Pk6vrt5C7//5PeYnphD1AEGuztx8ugYMsk4gr46quUCKsWCAEPUlSFMkz0LNERGSgfocCyFcs2HmfllrGxso7vvEC5dfQeXr11DZ38/wukkkIyjUStLI5B/naokYQg9M5eyspg9pQkIdTUM+Dl/6GB7awe/+l+/ErnorVt35Lc72pMCCAkCuedzvWdc1cb6GiqFIsKOg77uHnRkOpCIJxAMBgXIrq2tY3puVhrlV95+SxnC7i60WYYwpE1qYQdNc9CqDVQFYwD6/h6BgtwDNcWv5DJqChDZDrzB9DkPQ/gpoukcGqHXDOFfAyj6j/wa9wNCXewEEHKOsBFDjIBws4rZu9P48n9eR2kJGE4APzl/CeeHhpHiRrC6gkCxoAxhraq5WnWPZNR0lvTm02LKAkLNJLQLTNNAUrv7rqmhnCZKQmtGSto0lVHZqM4QajC9zhlqybZXMmpTk2SKas8MoQdGGOzxghWkpQOpj5HtTcLLDSAkGJYcQgd1AwhXyyU8WpzH1NY6NrMlFKtAz2AXjp48jDcuvYGxIyOy0JH14xJcKzMknvN0NPAga2WMcTisHwjIPGFXV5cW9cJOmGF4G2mgLT3znwbH8jFiqdyAFBE8Tru7eXz11Q3cu3MHi3PzEr79kw/ex4nDY2hLp2QTpqyvUuV8o9mGTReO5y8YDCASYdZRFGHamYOzZsw0VFtz6YzbbrABaGoso050liUUhlBkpc2ZKhYI4jjnMZRRwwFz3D0zheZEKGpwCz3jiifmRnZbM8dJnsIwPOYcStag2cwFEIq800HN5xNA6ITDAvCq/PsEgY75CARQLlflGuS7CEgANH9G1pBucWSC1LrbnTdxjQZMerlIHxUQykYrBCWZR4+j3R7mV5oFfJ3mOGjx5Dnn5rksiJJaSu4Rey3RuVfBIJ3oKAPN5/MCBAkAd2kWs7mJlefPBQBy+J9uomTckik2JNqEBaRMdHRkROZD0qmkbPp0r93a3JCZwnAohPZMRmdMa1W5nhhNQhaNLpsavaAmQioXtTe/KQytkYxdK1rep11TmoCQLD0/aN0OH89FBOFEGtvFMhbXNjH57Cm++OwzTDwZl/DkrvYUjo6MoCcRR7haRXFrE1E/EHP8ku0lZY6cEzVq4X8vAoQ2coL5ndZpVGMnaPhhrnHOI8r1RdMinTf1h/xwwo64/FVDYSARRzkcxcP5BVy//wi3nq1hYgUYPXccJy8N48T5IbT3h4FIFlVnU+SijUAFdX/ZZQfrRjLalCfbReEghtB2XVogUyvbbG6PfUXUC7IF988t6u25t13lwtT9Di/mR811Z++rNLexPu5FJjYH/kXtJrzotbysNrC32It+t4UhNA/ywI2XPLV3z9mz/3j+mNwVthki65UjZmpVgoiGg2AgjADbGSXacztANYBaCVhf2cWzB3OYHF/E8uwy6iVg9NAgLr9xEX2dPejOdKIj3S6upIkopXshuddp+MG5Mjs7S3Mwadg1eB37xJ26VC6jWGR+HtlKVbKI0ZgTVEBkYyfEWVqBoBcQylpvQKE7GmAbWrLvNBlCcaI2yg+RhO8DhKZx6AICcyUaFY3VFNhaRHZwIzPXOqVpAqOsn/almkIUIxk1jKBt0lnwZOOZ7GybzhAaYCLzzEYq7okjktzhOgwgpMs4X1MIa6tbuPv9XXz+2R/w6P5jMb8a6u3BiSNjSCViAgCLuSzqlZKsq4x1CtGYKhZFMhJBJMD57R0UKlVs5/NYWF1DzQli7OQpvPPBhzhz8QKC8bioX8LJhIBBPR7KjrYyaK31muxTriKFMnk2JAJYXVnDf/tv/4xf/+rXeHB/CumkDz3dXeJ4ymsnn91FtVxENBpCIZuVZlsqHkd/Tx9SyTQioYjcI44TxMrqGqZmp0HO8uq1q7hw+RK6errdGK6wUS01I5rMCmHFMx7At6+i0zjnA9YAnW71/veKOYRWMrqCZ1O3PZLRdTRQRB0FtdptRNFgcBCNLnzVpsb/ZavO65+9PgL/G4/AQYCQZU69zhxC6hCiiEWVIZy+M4k//MvXqK4CR9J+/OzSFZzq6UMbF+mtTTSyzMMpI8BQc3bkxcZahUp6Xxq45TWTsfETAs7Mfq4NffNhGSD9twJCZXFcF1L17JMMa42e0FlB6zIKAjRxJdXCV6Rx1sjGBYRNBqX5Sg+WnchS4wEj3tPDTi27tHaG0F9nDAUBYRRFv4P1cgkz2xuY3FjD4voW6r4gEIognAoi3ZPCxbfO48yZMxgbG0MymoS/6qBe4GHNIxpjthsBmc50saBnB7atrU0WbEoraOLBgx0JR+DQpdHaREvrrIE6zTv4mEAQdZGmFMWdtVypY2Z6Bne/v4OH9+5j6ukT/OPf/y3evHgBA329Iufg5s9TRNCjG5uV2lDm5kMoHEAsGkEkFBQWhayisJt0ChVAaM2FdI6QMwr1eqVFNqoh9eY6EcmgeBBoJqH8zNaG+rxWNKTzKE2Jlgse7S/Y5zQiTV3mretiUyZkiyw1eDFzgVKwE9j7UKHxCVkvvw9lBrE3GgjH4ohEo3Jcn01MYH2dbrENZNrb5dxwxoGgMRC0DKGHpaEkyx9AwAlqJ9YJyDWq0mjdqQRUypwKu6p6D5CpFUlnvY5IOIQQbcJrVQF1vDb4M72HzHyunadhFELQkcfI/VRvYGNjQwAggR6Zv+crK/I9ykIX5udNYeATxjCVTCISDiMUVHDX39+P/v4+9PR0S9hwPBYVRlneoZxjBX4813qXqpRS3giLjjpjHDR7j5M3AgR5QZqCxNB7Lissq0FLI8Bz0uWVVlHjTKpcm5zac1BrMGIiCX8ogYY/isXnG3gwPol7t25g6sl97KwvI+gHhgb60NfZgXQwCKdShq9cQrDBuaoaQpRKs1dvAKFR+BoRpo0SaTKE8p5cuSjPMa39LUQ1zKyMqRoGmp8pKY44cOIhOKkUNqt1VGNxVENp3HwwjS9uP8ad+RU8rwEXPjyJi1cO4/jpPkRTddScHCqBHQGCdX8VDX8VdUpGZdaXhbe0ZHQldtGTFxAeCLHMPWIBZHOla87keL5nnvtAAGjut5biau+fFIDjcj6tu94BIHFvYWf7JPrQl8K0PUXeD4eD8idIdsb6AAAgAElEQVQ8ksSDnqE542sYCvNXX/mvNRHOvgrAXQbNk4n2IWAAoVCFfgQDTPYMoVbhbkSDOAn9RaPiILfpw9L0Lu7feoSJ8SmUskBbLIjBnkGMDo5ieGAIg32HMDYyhs6ODnF+3FhbE5UI2ft0MiljBNxPeF9z5ivPWJlcXtctYQdDiEYjiEaiElvEe1zbpsZUxjCDXAt43yvzZxuB3DtYMxunYysHN3uvgDnzWJ0PbjYAXTMZs/4pxmsedXdswHyvebkosHHNujwz22IcZrYXsztJU9UygfazNvsUQAlTtQcsushDfq6vSz9rQ1Aayg368xVFNlous/kUxtbmLp48eYpvvv4GX33xJYI1YKinE2+cPiXSy3KpIHs0GTceQxNyJI7hMX8QiWBEgPnE/AwWVpdRcfzIDPTj1OVLePv999A9MICKOabcy+zMtZhe2cVOzqrd861YR4dVmoCQ615IzPwWFpbwi//vF/j1r3+DiWd0Rg0hQ/VFIo4U90Qa51XLqLPRXCzA36gj6oTQlkxheHgU6WQbtra2EQiFMDM7i/uPHiAYDeGjn/wIb71zFX2DA9Js5evlHquMoJ1J8nR5vMf5gFraRqvYVaM5hmKfy3PtvFwyypjmg0xlLEP4GhD+b8Qyr5/6T3AEWgGh3aFZeAZQrwXQqIURj3Vja72CqTtT+MMvv0Z9DTiacfDzS1dwvLMLGRY7DJfe2UHDhNLTnVKsqz1D6bYM1qFfwxC6gNAAQMNc2ULWZQ7tPuEBhGQIFbxpqVll7AQjJ2TuybiNsTTdAwgFFIo00LgnGhMSt4D2FBMHzSHIq7fg1bAWeuT0dRA8yLuv+8VYRorSSBQlv4ONShkzO1uY3FjF8vouwskMQvE06tEqso0dJDriEth69vQZHBs7jt70INKhDAL+Bra2l1CqbEtxGQyGBABy4yFApKyCZjNROr7GonCCQenqqpOlO7gpXV4BGw2apJD5CsLnD4rzmGw4N25Ibtz4g3v4v//h7/D+O2/jyOgIVpaWhGslcNGmrO2vKmLj63OCfkTCnCMLCTsk59s4xlmZj7KFuvHb+UGyhMoQatdYD67tFPPplSH0doy1q2wzJU0R2bJjN4sEPV+2GWHsz+V12PYhv7ayTZ25Uvc3ZW8kRoLRCvChXKshxJlNYQiBUJRf+7GbzWFufh4zM7Mol2tIptLo7u5FZ2cn0um0AHc/C35h+jwlIQEh850smygOrda9Ta8pgkELCNWvtQl8KaOyjuY8twRtBHs6A1gXYMgPusVVKe2u1mRGkLKuXJ4MYFbmM7a3trCxsS7mMNvbO5IjSBC3ubkhxV5nZ4cw0f39A+hs75CNnYCQ7GA0FpUjSTko2T8517Z7T9mRxIs0O/8yg6KuQXrHiM29mVDh75msSpkh9DAAVjZmuwLNws+WaJTOERBW5Pk1JCKIaiOEQCSDmj+BbKGOZxPzuHv3CR7dvo7t1RkEqjtIxSIY7O9BOh5FlKC5WoEjSocqHFQRbBiTLCNT9gWMNNRM5lmZqN5vJoPQAEICQwWELMwpYuWVpLWLhkXzXlRAiBjD6MPwpdPI+oPIhyLYLkbw5bcTuHF7Ek92llDvBS589AbOnx+WoOZQpIyqv6BRE2w0++sCBvnBLkzdbwGhueb3zhbvA1tekG1nx/Z0yi3r0gqtDEvzypDnwB3sYDzXCvz3/qLbyBF1gd7Xr/QqXDOMH7aZyt+zmXjyN/f/vnufeyVrP+zPtECQF/2qsoQKTnTtUOpQ42y4h5toEx+vuxr89TB85TYUdyJYW9zG7MQM5qbmsTK3gnKujt72bgwPjuLo6FH0dPVKZExfb69GBVH1Ua+L6Uy5UEC1UJR1go0ifl/WHdFo+2TNo1Ea44pEMioAi/c872uNHrIAsAkIPXPDMj+vzJ93Vty798q8sFGVWKbXrgsWMIqDpAXOtgdyQF6p7GovYAjtE+i1adZg+7xmf7Vz3rJWi1pI9xABjrYR5jKEFjA2YycsgOS5zBWKyOYUEAYCYZm/m52dE5bw099+gtxGDu2xAE4eOyomLVToFPN5lIpFM16hx43z+0knirZIUppPT+cmsLT5HP5kFMcvncepty7i1PnzSLa3yXw8Tw1nR3kPifLESmgNq6pVk17weg/otaf/Ce0pDGGj7sPc3AJ+8Yt/wse/+RjTk8/R2x2XRkIiEhZW08/rpFpSUFguCUNIZ/N0Mo3uzh7EognkCgVpbM8vLWF84ini6QTeeudtnL90Ad39fYhx1jsaRSgSNi+hadBly54W4O3ZO733kwWFcq2Z2kMBv5nvt++w0Si33OpuR1ou1RfFTrwGhD943Xv9C3+WI/DHAGG9GkIiRoaogsnbE/jDL79BYwM4lnHwswuXBRB2BHxwcllUt7fRYA5hVYPNxVBfNqZm6LIthPYDQivF9riKugyHtZJWx0PLEP65AaEuHKYwsAPnLNhlI1YwaCWjnCEsB4LYrFUxs7WJiY1VPN/eQaanDx39g0CijvnNOSxvLiIWjWFsbBRvnn8Lp8fOYbhrFMl4HGtrSygUd+Q6oasW9fVctAkC+DVducKRMGKxmDCF3AAo25HPdtC90dAZj2pNLPijsbiUqFs7u7h77x6+un4dt299h8kn4/j5jz/ER+9ew/mzZ7CzuSndR0e6ztZ7jkujZkpRysrxORrKxKJkkBxQLicREWYmRM695FIqOCAgZEA9waB+3QSE1rDAzoq4sRNmF7I26PtMZdwFv4kOtYCwoKFVMqpFhOnkWglWCyCkEYyG0lcbPpTrNYQFEPoFEEYTCaxtbWFyahrf372LYqmMTFsHhofH0NXZhbZMRgCVsH8EgwED0G2pJ01pBYXsdnI+U8wFDChUktB2nZVNVFtvzb2TPZx5lWQHawYQVpQhLBSLKBZKyBcL2M1mkS8UkMvlsMXoh3xeuq9r6xvY2qQMdFekoQSGlDGmUsyuaheHQAK/PjrDMYqhrw+dHZ3ItLWJOQx/zqwq5gtGI2E95ywRTHSIywRadteyAHpiW2zttWlAClTdZrVwNFJy1968KRuzMyxuA8HsyDSzoEySYJB2/FWEEIxkUK6HsPR8C9/ffYzbtx/i2f2bcMq7aI/50dWeRl93p3CKITZYGnUBg0E6i4ImWQSEKhnl/2Su08wN6gQm5WPGTMbNIfTDcdRh1MsQave+CQhFLspzHgzAFwshkIzCn25DMRzDVt2P+bUSPv3qAW4/msMyCug8ncYbH5zFyZN9GOiPw+cUUPXlUfUVUPeb9y6zNGQIqYYw87eWN3sNCJt77f8hgNAyolKcu4BYvxZSWwp7nfXzNcII1DLwV9uELdxa3cLCzAKmxqexMLWARhGIRxLo6exFKp6W+/7UyVPo6uhEiPL3WgONahX+GiRaqFIqCwMoslC/Khz4mawiXbA5u8t1gay5CwgJPyxDaD5L6e02kjSeSBlC04A1qh7LIbuSUcsq2rPqcZ/2sriyC3hYXffh3s6BZ4bQKxltmpU0WT8FmqbZal2GvXstz4UFhO5sYdNkzLKFMr7hsoQ64kJDGbKtpVIdTiCCfL4sEsynT59JZurss0mR+g4NZDA8MoT2tjYxo2KmMJlVbboqIIyRHQxGRAGysLaEfLWEzEA3Lr3/Do6eP4PBkWEEY1FpTPFlyHpm9kVhlS0YlM+6ryqTr0ZkLcYrAgjDAghnZ+fxT7/4J/z2408wO72Mgd402hJJREOOgMJGtQJUSgiwY1Eti5FRMhZDezqDSIRmMyEVBgX8WF5ZwcziHNq7OnD+ykWcOHMaHd1dSEtDMiYNcLeRZGYIXWzvniNTBRxwDdjapPUaMU0WT2vJ12iU9gBClzS1288BLqOvAeGfBd28/qM/+AgcBAhZcJIhrNX8qFVCSMZ6sbleweStCVz/H9+gvkHJaBA/eeM8TvX0oiPgR5Chojs7qJcKGkzP/DhhCDWjy64lTa32XobQAsLWrpPERLizUX9hgNCam8hSZNwpzcyiAkJHGUKfI/NApUAQ2/W6SEYn1tewsruNntFhHGYWT3cEs2vT+H78DlZWSgKuLp09gbfOvI1TI2fQ1d4N6uT5n0QAVJkB50coFBIA6C5kZr7PcRwBiZT2USJIJoKzAGQSaQKSL5VQqdcQDIexk8thZn5eAM2t725i/PEjrC3v4MKZYXx47R28/841xCJh2VxoSuEn7yvzQgoGpXj31+D3c/PyCyAUGSNdNxWxaMC8kSxZaZCdG5TPZIUoE7TyH3lDxoKc74ndYlcWap6LoImmNdx0BWO2zpwJC2X2MFtEqBOcdjOb0rLmZI/MD4p0x8x4GJMYGgWxrK4wH4+SUZ9PXGLZVb338BFu3bmDR4/HMTA4iNMnz+DsmTeQjCelIOLrY0AzAWGAM4RkHeWwqDSUEmcxHSAg5DHj40XOSWOhqgk05msmuGC+k/HtNZedNXWgfJTMHn+H1u8EfPxY39jA0vIy1jbWRQq6srqCbC6Hnd0sdndLos5knWfSNIQRYBF45OgRjIyMCPijcVFvT7eAW0rAaHwEJygyVRSLAii1l2rt440EzGZAeucBZY5ILgw934bWUGbRnkNeV1rANmciTTFiIigso2/oY92PTZ6pEsoqGa03HIRjGeQKwOPxKXx14zvc/O4e5p/cR3cihLGeNvT3dKO7ow3lQlZmoMVVFJz3Y24gmUKTq9oCCE3xZEK3LaksDCG5GTKNFhCSDeQModrcNAFhgCZU6i6ogDACfzIGfzqDYiiG5VwZj2fX8NnX9/BkbgPFFHD0nWGcuXYSY2Od6OgIoNbIChis+YsKhKl+EMdCdRlVQKjHTtfhPdzZa4bwB++bf2kMoR1w22soZsUWClzsehhCrRhFvZJAEBH4an5UizXkN/NYml3G0wfPMDc1h+xWA/GoH2Ojh3HhjQs4dvQY2tNtCDsh+OtAJpGWmIpSviBAhFmD2ogkGAzJfkUli9wXsnoZDQ3RhgGEOkZgTGWsikDWfR0pcCWjViZumrC6rHvnjNWNW3/cNBbbxya6Sl89Fra4t2DCNR9RX1UjNTWO0y4wMvP6kiGqjqJNyaj9Wr8vd5zNtLUsoYmakL9p9xppKGl8kTjGlirY3c2hWGT0VFjmQnPZPJYWl3Hjq+u4/e23WFrYBscHR4YHRLbPxl2pUNC4JuPsLRnAPEzlCpaXlwUMpjsyOHvlAt54+xJ6xw4h2ZaWhicbn5znVvGGfQ4P++eiJi8gbLZadVGnZJSA0I+ZmTn813/6rwII56aWMXqoE5lkEiG/D2Gue6UiGuLgTB67JuxgRhqRdDbnLKVf5KK5UhGLKytYXl/BwPAhnH/zEo6dPIFUpg2JVFKymVkHvRAQynZvQPcBd7pbm5qfNZsGVj7cXC8PAISewlUYwoNiJ14Dwh+8wr7+hT/LEXgpIKz6Ua0EkYz3YXOtLIDwxq++FcnoWCqAj86cw9n+fnQ6QQGEtd0d1IsceCu5FvIKCJU1cCXeZimWotszQ+hyOnY9F1OZVkBIGRyZQSkVTTC93Wo4OmGzCEUyKov/q0lGhe+3jOQrSkZdydpLAGGgoaYy1WBYGMJdHyRy4tnaCpZ3N9A9egjn3rmMgWN9yGEXT+ee4PGjx3j6dEOspA/39OFo/3Ec6hvGyMhh9PUOor2jXYAdQZ+AIW6vIhMkUFSmTVgMn19dukL6WH5N5y5KTPOlInayu9ja3cGz6Ul8f/8enjx9gumpSaytbQI0u8lEcOHMGXx47V28ceYsggRFnGkg8ylFpYbKK0NoWEI/ZIaQgFBmyewMvWz8otNtkYyKu6gwhGZuzAWERmJozAJkHnEPIOTzSZfYUxzoYt7UceybSGoxlbHFcXPTk5krqV50hlCkfHaGkLLkRgPBSESYwrWtbTx6+hQ3b9/Gw8ePsbqWRSweRE9nDwb7DyGTaUc8nnCBvLC1Dk1GDHtrguzl3zJj6EinkyA9FAoLOCTAoZEPpVgEjpVyFaViWQxfcnkWDEXkcrvIZneFJXQlowyHLjD3r4hcIY+d3V35XC5XpOtKnBmJBNDR0YnhoSF0dHSIzXcykUBfb4/MBHZ3d6OnpwdxbriUIAf8KkkiU0YJLWeFyRrTJTMURG1nG1XO3ll5rhQlBiRaGY7cz5pbJheDMZGweYPuHJHNpDTnssnyehhDlwmwwJG7scIeWSMoi5Z5aB7bODY2svj669v44stvMDk5h+r2BgbSMYx0ZdDVkUYyGhZTBnasWV4EyAwSEPKzMIZUPOhsijKEBhCy0DOsoHGn17hOAkJGTggrrGH2Wu41ASGfR0a1/fT9CACxKALJJJy2DmzW/JjeyOLh1CK++v4RlnfKcHqBk++dxJGLIzh0KI1UmmthHlUUUfOVDABU2GnBoDZG6FRsVthXAoR6V1n55d7NqdlY8f7kYHnpD93Y3MLO/cWWsv3Ap7O/Iz2S/4CSUYJ8XcUOEMq6jSPLkIRQKtCFNIpYKAWHc+wka/I1FHdKyG7msLm6iefzz1HMlbC7k0UhX0JHphOH+gcx2D+Ivo4eDPcPobe9B4loDNntLBqUi1ZrKBVLAghl7+HctDDpNi24LvPlVjlg5eUCCqVHZMChNBHtzLhR4ljpv8W1tgHoZpKavcBFgQYcyqXcHBvwKkbcK8sctlZAaOIjRMRhpP4G5AkAlCarcRtVzbir3FCAaKSlrimLkaR6oybMBilwVpyqNbKIYwe72TyKeSpoWD9RiaGgcHJiAl/84XPcu/M9stky2ttj6O7slLWaqg7uJyrF12V2Z3sLy4uLkuPX3deLcxfO48O/+RG6h/oQa0vAHwrK3w1wjZd5HuYEsznnuZrcLbK534pWw9x4+l3lFx1/WF7zzPQsfvnPv5TYiamnizgy3IV2AkIfm20NVAs5AYSxoF8cnBPRqGQgd3d2o96gJ4RPAOEiIycW5vF8Yw2Hjx/BOx++jzPnziLRlkKlXhdVFM315DS74xgmY9eMTOtM58ErkfttLRg9D2oFhMKyv5aM/tDl/PXj/5qOwB8FhOUgkgkCwhImbz3D17/+DrU1YDQBvH/yNM4fGkY3F/9cXhnCQhE+DprTLIKFo9Whm9kx0xQ7YIZwv2RU9weVHNp7lUCPhEozn9DM7TGYXgw3jMuoOCsqIFRLfU3Pse6NAkblMc05NAsIm/KbF5nKWAlr03rZbsciF5WZRZWMWkBYYcC7E0LeCWBqcx1PVpYxv7OK9GAG59+/gqPnDyPSHsJWaUsyeR49eoSZZ8toZIFYI4y2RAeOHT2FkeEjGBhQUCjGMQYUWlCkhZqiMLu5WSDF77OTRuC4k9vB8upzLCwvijb/0dPH2M1qVhwBJbeUwk4JvZkkLp67gL/92c/R19mLaDACf82PepVD/4yLoMFMFT6fMoQ0TaSMMBJy1J2OjJgUaRrALlp90wlWVrApGbXzg675kM0klHpWAaJ9L3azs516d77MylG9vd+9kiD+u6XqbHaDhV3hwZS4iWbovOZLapSEn13LYhGzi4v4+Pe/x/cPHmJldQvBsF8AYCQUg+N3xOCFwI6FERlCVaZSRsgsQnUgFaAeCqkU1DCEzHkM0/KdpkA+Pyo0ipEcQM34KpUMIMwpICQY5Lljc4DyLJUJB+SxMufEfxtJKp8zkUwIy0jTm6FDhzA2Oobe3l60t2XcHEGaQfD8yesTl1WfyMRKxYLItnlXEcQTEHI+iEVFNZcVAxntE9sPNiaa85+uEYRh/tyZUTYxjFxM1ySZ8G1KlLyzuh4ZqZ0P5WN5f3N9KHPOyRdAMBhB0ImgUChjazOHiWcz+PTTL/DwwTiy2QI6I2EMd7ZjIJ1EMhZBmEMstYqEPDOInsCQgFCBoXU/NQa0VjJqmEDjHC+GObIieQAhHRgtIOTz6FWkBjTiDhvyoRHyoUgTnkgcgWQGwfZuzG3l8GBuGbfHJ3D36RoqIaDjeAxvfHQaAye70NUdQyxGH4MCaiij7qsIM0goKx9uDqGJBTAsoXd90zrOVtj7fuIBGJ4uufvd1grrhYDkB26ILrPf8nveQq0VhOradxBk3f+9Ax54MIj6I6/Zrjt76uSW3/rTzRC+6gF8QcVrfr0Z/OSgVOQGGEYimkaA5TkTggp0F6MNTUgafzubu/IxN7OAiWfT2N3OIRlLoqerDyP9I+jr6Ed/5wA62zpQzBUQ9DnSBOR6EAmFJIooyDXNGCjLPWQaI62A0BM7IVJzNQwTYGKbgJ7xDHeGWFySraJAwaNcB9YF25WIuh3mPT9vXjX2qxfNEIr5kzuL72H+LCgUho/ScAscPY83DqVNeakBhjJErLOEMnVJ7wGZ+w+gUq0jn2dDj00+un2yuarzoFR9fPvNN/jmxjd4Mj4u4DEWDcmM98BAvwTQ8zzw+OVzOZkNX1tdRa6Qw8VLF/HuB+/h2ofvwonQ0M7MtVPqynWcr8k9ru6F0/TkcdUEbMyb1qsLChUQKkPow/TULH71P/8XPv39Z3j6cBqHD3WiJ9OOVDQsCowaIzJKeQTqFZGQJmJRJGIxRMJR8TVwgmEEo3FMLSxghlm3uR2cOHMKV669hWMnTiCaiIsagt4JVEntbSQpNlQlmgDCPbeRVQp5QWCrpNj4DZjdTEn2hgSBuP9p79kWr69nCF91qXr9uL/MI/BiQMiOlB9VAYQ9CghvP8O3v7mFyiowHAXePX4MF4dH0RuJIZQvorJFQMjoiaqxV9dcMWmCWTMRMzuzf4awaSpj1nQzIK9ui1arzoLPNg8F5MmNrjyEgkHjMmowhKF73GF7+btmw/DGTuj3rStjczD5ZaYyLcPrdiCdi7YZ5qfDKEEhGUKygxWyhOGQzA+OP1/C9OYqon1BnH3vPE5eOo6O4QwCMXYHy2L0cefb7zF1fxprMxWUckBvdwrd3YfQ000Gp0cWQckiTCSEMRSJqCniOWNIUxkyRvkCZxE0G4of+VweG9sbWHy+iKXVJSyvLWNrN4e29rjMvZERqhbLeHLvGSo54FBPGv/lH/4LLpw+j/6efgTJmRQrqFaKwqg0GhUBhIEAw78JECgZCsico5iMiKTOAkIDCgXoExCqoQxnCO0smM0M5L9V8qLdSnu8dZ3X74kKldeEWxiYx5nlX5rjcvEZFNjULHvKWoUvYtDDYGBeCDL0ZQw/RNJHaZ8BiAEH27ksnk5O4Rf//EtMzMxIo2FoZAR9/QMIO2Fkd3Pi2srjLfN8NGAgLSc5dpSOEripWQw/rKRFogcCChIpt+JjRHZkByKsuZKRk1ImStauWCpKg4BOcrwuwpGI/F126imrkVlGAp9USpxPyUS2pdvQ3dMtLoId7R3ilqo3ATsrVZEZ5bM5U8RRlquuoVb+q9u/dQYkoFPDCSmXhIm10yXqcOvOn9hGjJ0XshljptOvg/2tIMYd9Jcj2LxXZRbVbvU+KgTqKBRL8PsdxKJJRCNxrK9u4NGDcXz3zS384fMvsbmRRSwSwpHePox196A9rGCQ4M9XL2t4fJ1mMjVywvJ96fWLe595b+IOq3EZNrJZwKAsHQYQmmB6LyB0GVPbKHN88MUC8Ef92KXhUziJQKIDTqZHwOC34xP49sEzTD8H0n3AyOVunP/RKXSMxJFO8zopo44S6jRk99Hgjn+dxkScRWUxRNmoYVAtQ+hVQFhA+NLoBQvvdQ+zt9Mr2rb8wI1PC7iDIN7+J2oy+3t/40Bo9K+cFzzoDfz7AcIfePhe8nCNRTKO3DW9TiLBGHzMLCw3ZCYt2Agi6jC7Lizz7+VCFasrG5ienMfks2lsr+8CVT/a4h0INSJIRdtFOsqB6o5UBv19vRgdGlKFSEj3AVERiCxQawEuqzoOQFWIAYDekHrDEu6NFrJz5d4ZQmsqo83C5trggkZPNI2QXx4G6KC9/YWAkMydXPy6FgszZiSjrtOoYQibzqIWFFpZqfkduZ2MdEaUKBZgcr/hyACjchooiRqEuY6Uz2u+X0DcwYGJZ5O4/d1tiYrSfaaOeDwsJl9c32OxiKzXNAUr0sEz4EdnVwc+/OgDvPPuVYycOII6zVwYfUNlgnlfdm9tVdpoc9kCLF2CjZTfgG6rA7GmMnUCwskZyU384rM/4OH34zjUk8FgVw/6OjKIc8GtlIQlrOR30Z5KikM5lSeMLXFCNIqJIRCJYnJ+Actbm6j5Gjh78RxOnD2FgUODCEejiMZ1r+N+JqfH/b89K4JMWexZFUzTvHkdWBa52dqyZnN6yoQhfA0I/3RL0utn+ks7An8cEDpIJnoNIHyKm7+9jcoKMBgGrh4ZxcWhUQwmUohX6yisbaCeL8BXqoqlsPSpKRXRG6lZIL7IZdQtA4yxjAmgPggQUk4gtSsLdSNV0HksCwiNnEH1fyZ2wjRzTMNQGAWvU6V1MxOgacrXg4bQrcuoK1mzggmuMIYhJASqU1pJQBhwAWElEhZA+HhpEdM7a+g4HMPJa6dx+NwYEj0x1IJVAXnhcAS7G1nMP17A7ON5zEwsIrtbEpDOhY1Aj+CP5h/d3T0i56PrKD8IOHRTiAmDRLMQmokwWoDdRRqA7OZ3ked4tAMk2xz0DvRi9PAYRoZGpOO2NLOI727cxNL0c5HKXbtyDe9euYbTx08jk2hDvVRFpVSQMFyG2Ao7GGD4t9rtB4N+YZgoV5VgYx9DsTXmQd6BAYQ6R6iOlir2M1JRs+lwVsXKiprdYjOXyGvKuKxqOC5Bpu0QG2mLZya+qVk+oFy0ocGmWyuA0AWAnAM1c168lp0gtnM5AYL//Ve/wvzSMkKRCE6cOoUrV97EoYFDcAJBzM7MytzGyuoq1tbWUCQoFAdNXqMq7yWLSAZQZ984+6Usl9QbAUfOcZyD+LE4otGYuvaFI/KZH/w5QWGlXBYATlDI8ycNgYAjjF8ilUKmox2pdFo2T+7snCtVNtEaCWgHheeBJjF8Tv6b2WI8j/zgueF7oGvs2goAACAASURBVHxXw6rNuTEgUmdAzRyolQrbRolHyivA3mQgCoMp95NlCO2m7AWEttBrypVsAWiNZSz7wWLKz6KJLsd00a0By4vP8cWnf8DX17/GxJMJMCi+M9OOsZ5+9CfTSDLMmww32Mji2kWJqPnazBESyGm6pBcQ0ijDFLpS66mxjBcQ2nB6uZzkMWYdNA52fIlMokIUKLC5Ec7AF+uEP9WJGw+f4MbDZ7g38RzbVaDvcAyHrwzg1LVRJPsCiMYZNUOZKEGhHV+h5pnsgKNOrgSEhMwCCo27657CSB1fDxIbSjtlXyGlgLA5d/un3NPkyt830/iiv9AKCP/o63gNCDVuiSoHJyiqmVKhIntUKBBBLBhHCGHktwooZIvwNQLoaOtChHEttQBqFR+mns7i4b1xjN+bwMbSDgrbdZGbMuvu6OgRXKYc8b33EGZTMORHKEgJIZVCQoZpxAzvERM7oyH05r4yplIuO+hKRnU+XMGKKnrkS/m6aTxlf/DHQN/Lr5OmI6nsVEaCqLOCeuzkDregTm5svResy6iVi+psYeuMofb2zFClzBKqzNGNqDCAkH+HpmWcHSQgLJW4T5KBDIrZSj5XwtLCMu7evYe7d+9jefm5KEU2CZxqNj9QI3Q7u9tx7MQxvPnWZVy48AaGhw8hFKZMlJFGOhKhMlHDyHqAlQXfiqestMbutarKUKbQHBcTTM/tfHZ6Dl98/gW++vI6Hty6i65kEgOdXRjs7kIqFoafCqNKSYAh5fpRzpwG6F3BuecASpUa1nZ2Mb28DBLaHT1duPz2FQwfHkF7Vyci8RjiiYTk3wqD2/Kf5fHM55ZGsMH2KqPyONhayai5BjwybFV0iEney1xGKdd4PUP4Rxfi1w/4iz0CryIZTSVpKlPC1O1n+O6TWygtA30O8NbYIN4+chz98RQixTLKm9sqGS2xy07J6H5AyAMhMWT7YieaklEt/9TBStifAxjC/YDQp6G8ktGms0RW386QVPGt8LKABny+CiDcL0fysIkGwLjdQ1rpCLhQQEipJE1lGDlRCYZQiUQwubmG8eUlTBEQHg3jJA0izo4g3h1DNVgRIEKpXiqWRmGthK2FHawsbWB3t4CNjR2srqyKMQhnBC0jaEpmKewYKku2kM/hBpCL1LYmQJLSPAZgx5JxZDoy6O7rQe9AH9o7OtDV0cWxcCzOLOLBnUd4+uApVuZWMdQ7JKDw8rlLONQ7iJCfQcdVAYTMEfKRSQk0EHS4aTWk6OZCLa9DHEfViEbOv5WN8nwIIDTRBLrVmtklAwyNQ2mrZNTQZJ6ZEi0OmpJSKQrs/ICHlXY7s6Zh6EJ5j720GgEoIJTNkiwdmUN+cOMPOiiUyzJDOLuwgAfjTzA7Py+RFKdOn8axI8dxaPAQqpWaAHK6unK+j6DdznxqNIS6gXIuVrv3nqBpYzLAmA8CQJrTkDGUuBFmFgZUbkpgJswdZb508xOgp3JUAkYyxzSrETmQzKdo6L3kJvp8YkJDWZE40rEwkfxDBXU85lUynHQtrVbktbJwIMhMxRNaAridfQPgPLEhLeW6dQl1I0DsPaTFoAWJblHnykWNWYRtwmglaKTeFiA2u/b+QAjxeAqFYllkbFvrm3jw/T189fkXeHz/IXLbJXS1J9DX3Y3hji60OWHEmM5AMCgMIcGgykV9BIUGELrNCpU6aKSL5Ceyp2JYQkvkMm9QLiECNm2QWKMZyyAKoOJsNW+jSA3VaB31cASIdKIR7kA5nMIn397GjQfjeLJYhJMCTl4ZxfG3BjF4JoNgpoJgiDLkomQvytpGRrDBNYfaV0d1TAIIlSl8dUC4T1zVAgoNn/6qwQ76d19lB3T7NK/06APlrH+s2H+1F2Kf5cUSzL9GhlDBoK4xXEPIJxdyCvzCwagAwkbZh1qhLtmF/oYfkSDdHmMIO3F0dw5gbXkTTx5O4s6393Hv5mMsThVRLQDHRjtw7co7uHLxAg7TtZIGZmJU1VBASOWIAYNiXMIVj26YDcZgGHMp12VUQaKOirjor6kyMIhQVCGmNrAKhBbJqDWYeZVrzzymOUPI21znhLk221lBtzaRPcLzfesyavIEtWFiwaA+jys5dcGkYQftmII0k60qhW6tHIHxoVSuiSy0WuX9zeYq5aNBFPMVLC09F7ZwZm5eMmPn5mdlprxOh+Swg1RbAqNHxnDh0gVcfvMy+nupLApL44+gUCTrEr9lDd0sWLIHzdspsiobI+c1XgUWECoo5OujugyYm5vHja++Fmnrozt3EYcf/W3tGOrvRSYZF0dnX60i0ROcIaTLaIT7lxOSJvpONo+JhQXMra/CSSVx5PhRvHXtKjp7uxBPJqV+icXjMqIiV5RnrEC3d6tKaekKu1eDkqJKLOh5VXBopd6t7SYD+Pe7jNrCVWUtmkPIRTePIlbxbOoW7j15bSrzA+7B1w/9Mx6BPwoIKw7SyT5srZcxdecZvvvddygsAL0B4MpIL949cQZ98SSCuQKqO1k0DCDkYk9AyM6guoyaAt/emy2A0M4Iav6bLdKlJjUB3RbckQUkGKQkoZUhJCBUMOgCQrnL1SVEgulduSj/nv7+KwNCm+dsClK7eHiH1XUh4eKvQFAcOTkcTYbQH0TZCaIcjWB6c10ko1M760iOACffPYYj5w8j3Z9EPcxYDXVLzKQ6EK5GgZwPud0iKpU6VtfWMTc3h5WVFQOWa8L82bw5MZapVDT3iACEgd8ys6YOcAQJzI1jfk9bR5vYNnd2d8kHZ9QosUPdj621HcxPLorU4/H342iUgDNHz+LS2Qs4dfQU2pNpROiISVAjstEyAr66dITJgohrZdARMxKRP8qgu/iMGsBnFmwySiIdlRQk13DGShe1g6yMUgsolEeb8HbLDrbMlnlvKu2YujMGputr/y0bvnWEs4yIzHfokL/ETvh4Htm1bcAfDKLSqKNUrcEfDmN8YgJ3793Hg8ePhY0bGzmM06dOo7OzS947j4MyegR16iKq3VizEZloCSGzbbdYXpOCUoI/BXN6bclRcmMYPCWKARlyv3FelGwgIU21glK1omH2ciP5hIXmC2DQNBlkWsYzL8zep1LE12rY3d7FyvNlCannY9OpFPp6etHf23sAIORzN7MDrWzLlSGZDdrt4O8BiSoR82zkBDPuY5oqQm0U2flCVQmogQM73hHEE2nJ7VpjsTT+BJ/99nd4fO8etlaziIeBQ3196GlvR3c8iRSjV2QmkgwhAWFN1A0MSSZTqPYsBF40ZTF6SWFvzb1l5qTlrBi5KFca7ScoGOSHyqY9j7HsgQOUwhWUI1U4qTR8kW7Ugh3IIoz//vl1fDv+DAs7QPugDxfev4wTb/UjfcgPxHPwBypoGLmoaaNI7hzZQV+Dtg3/VkD4AoZQriATcv9Ke5dlJl/pwT/gQT+QIXzlZ/YuFgf/0l8nIDT5u2JBqTP1NQmx55yfg2AjhEaZrYSQzBUSKNarPjRqQTj+KLo7BlEtAqtLW5h4NIPPP76Op/cXUdwFLp87ho/e/QgXzp5FJplAkHJpyadlc6Qh/w4KU6hGS8KU18jG12W8RCSkZh1XhlC9A6w83JWc78kldfdfd9bQy/g084Jf9dTrPWyuK2tAZma/jUeva1wiOXVCdzaNZQQ4mjlCwxu2hNcrE6gModQ6xmVU+E+uYZ4Pfo+1DlnCSrUhgJAKKLpQBR1mvwZRLFSwsbmFpaUVzM3NYn5hDoVCDrSBjcZDSLencGhsCMdPn8TxE8cQJjKnM7dsb1SH6OiGuGCLOZa3CWIBlYuWXdm/MrXGxMtET1hAyIYyX+vS0jK+/eY73Pz2Jh7fvgtfvoi+ZBqjgwPoyKQRplyertjFHBplgkIfYkE1iGk4IWxnC3g8O43FrU3Eujpw+twZvHn1LaTb2xBmDZNIIBxl09O4dttoIxcM2r1EF9697R1tyjVho7x+aSR7vXptNSqzHrxGXyV2wgLCFTybuo17T36PaDqHRuh1MP2r3oivH/fnOQKtgNBc/FyUGDshLqMO2lL9kkNIQHjrk5vIzQPdPuDKaDfePXlGGMJgvoja9q4xlanATwdCmVLQDC4rGTUsvTvsK054puhTgOfCAiUpBBBa4xcFfQSD1mFULRpURukCQgleN+YgqsnwAELDTpqimvNidqZQGSZd8ywwtbOFlm2yvaTmvGGzi6k6e5tK5jfB9GQIAyhZQBgJY2ZrA+Mry5jcWkewGzj9/hhOXDmGrrF2BBI++IOcY6uhUqog5aQR9yVQLdcRDEUkrHZtbV2MRcjucDYwm80KCPR+UBoYCTOs1S6DDLgNoL29XWSmBIVOOIgS5RrpBDIdaZE3cpMJBqLw10PY3Szi6cMp3L7xPWaeziEVacOx4RN4++JVjAyMooOWz0FH5whrFSmcQ45KgvjBjZ8MJucIyVSRVfGcXQO92AmuScdSJyk0tsA1mOG5l03QGgxYdlCBkAArz8/sHEnr3WSYJBYhZhbPBYf2gUYyqv80xjzG9U0AIaUsACqUS4bD6kAaCCCWSiFfLmN2YR5ff/stFhaXZTbv5MnTGB0bFaknmVKeDzKELBjI6gm7JxETJpLdSlrM9S/vzpUcKeBRIGhTPIwtu5FkEnzohWsLIuVxJIqCwfTMeTTAk4whr1POA5ZLJbmGErE44lHGl5jj26jLz+Zn53Dv7l1MTU6gkM/j2NEjkkl27MjRJniX3zHRBiwU1JbH8PwWyFkpqLlftJXvdnX13uNzWFrXMFqmAHQLQy9TaDq6EkIiZgxBBJwwnGAU6+v/P3vv/RznlWUJnvQG3hD03ntSIkX5UqlUbWa6dyf2h/0nN2J2YmZjZ7pjurqq5EhJJEUvgiABggYECO/SfWbiuve9TCRIUFKpVdNQNyrBRJrPvnvPPeeeO4eHPwzjmy++xH/7z/8FK3MxeorAnu192DU0hO5SEaUY3D9IjwQCmf9VMEiP/DutLuaIyrmcXEsy25OSXvlxtvoqCdW8UFlhYQiFGFB2xM5tDljN1VEtBij2DyJd2oZ6ug+zjRT+yx/+iFuPn2I5Bew40ofzH53FgbNDyPVXERWXARpCj7oWpOW6NUDIqghB4jpE2hhCd8E7hC3lMX2tu3Ecd+5ng3Za15GMtmPUlONRN2n3AeuGu9d1Jq5J6/4ygbOtJWHy3X+NgJBjLa8rMa8HdNLL3DecZvfiRjVAIVNEPk3zRKmoQPGfZOMpBPUUKftQzHYjHRawMtfAH/77l7h7bQSLMzWcP3Ual86/i9NHj2HbwADy5K6bonuH8oCIAWGemUIBhNxKQiBECzA2bkakpCrd8xQfttbLGJpk7ZB4LWoGXeXd3/lVbVo+Wq8grcvZyu8a0ZpMgZwk0fowFWSYvbAx/i19hVaF5PveZKcKCn1AKMYy9Nnqh8D5ixS+CbPTIwk02Cch4NIXs4RUIKS+QnKTJrnowuK8FgNzKHeWUO4o8TB3Kvz29veiUasiCgIUujqBWg0RtwfQ2qeFe19a2cS4mTGPriO2drvZkDrzUmAlXzfTL2dw/fr3uPrdVdz69hrq8wsY6ujGgb27MUSmeHlyuq1jeX4O9coKewWUCgV09/QhR8619TrGnj/HzPISuoYGcfzkCZw9fxY9/X0olks6fzArcbXpXDtKQc+pU/42rRWm0rD8z3IlM+WzXMW96fWS0deNnZimrgt2AROL9hJiahggxoIW8xRVHv3L8S+ztm1+6uYRWO8IrAWEdD0KIIxoDmGQY0C4MNvA2I1HuPov32BpHBgEcGHfID48cZp7CPOVGgNCZgjrBghBdUZxGbT+MK3eJJJRWsutt89SSa3aaHJLrobyGpG7JYBQPpUt1pntowWTGETpw1IvPwGEJkE1ZyyNIwlDaKYlScoin21hJjmCzQY0VkUzI412gFAko8QQVvM5vGzUmCEcnnqO4vY0jrxzDIff3odtRwZRzSwDuQiZPMltUyihiEKc5youUjkENDMqEPdICXgJaKbkn2Sh9MijPpzm3xW+BJipEyWBk5AkcrkAmULEwCAVE0uUB8ICKoshpp4tYHT4Ce7dHMbsi0V0FwbwztkPcen8e9i1dQilXIYHzBI7SMVHGlxMQYcSADIWkGH2AoCYHVMzDUmQ9djxNgeJ8ZBVik0SZOygy1lVsqLoiCTFzpHOTpNLBEzy4qjpNY5jrpLr1xBV+mNW4AQAjSFMUQN7hobVs4MOP09D4F/yjL9pNqXp7OxiCS5XMWkWobpSmhMdnR8BFTJ03qSsDKU8llwkRFTUUIKU99Uq2Aow3BwszfEZuMjn02uZVQ9DLpLw8c9QhVlGX9AlQsevoEOliQUkIEjOdE8eP8b1a9cw+ugRg8Ht27fh3UuXcPTwYWwdGpJg6/UACoi33r8EYFhiJXMF9bq1cRMiaNR+IO2v4ZckPYSWfDMb4PpbrM9YZFSUFGUyeaSzNDAii2tXv8eVL77E13/6HGP3n6G3COwY6MGOwX70l8vozOfQkU6jnM6gwD1MXI9nEEh9kDIbTcAgX6c23N28IHjQNiW9BgjNcMYeVXVMyS8nidJDKDA9YRRIK9XoTCHsziDu6EIj3Y/FWgnjc0v48vZt/PB8AkupEOc+2o+3Pj6NHUd6sZp6iTC3AlD+oAqlpNePEkpiCakclzCaKoiSvkI+Ner0Jf/Qu6b10WNLPICUJNTtAKD3XBsQ2N5B1I9Odje2Rqx23yUp21/uP18WYt+SQGfpf5X/2qVxTYAiqYT+5TZ3A5/M9xIDQ+tTJnZFxjtRikqdwWmeICz93uz7YoqcIINsXEY6LCKuFfH//+c/4Na3D7E0E+L4ocO4cOYdnD1+AvvJWIvvD2HdKTaQJJBZwkwKeZZR09B0kgwGDAq5j9AzlhGGUMGfGxmh/YIa+JIWAWUU7dL2QGArILQaiX+ofOwvBJmcVWcw480ZtEKiPCZzCK1fUPoIlXny3kd/pwKSfJeakzUxhLri6UgtroHy6BxhCTkXYRd1VcX4awiP1qEcKWLfAFIEUYGMCo601tO/KfZSP7/JKtlIRt1E6TjLaJAkRuoioUuDVck9Ca+t2/7ywcU8+aERGcuLyzxC6/q167j69WVMP32OnkIRe3ftQl9PN882poJbjVoWWFWRlpaHfB6rQYC55WVMTk/zvMG9Bw/g1OnTPBuXlC8UT9mfgNohNI7JphgYlH+5+9N/3mNBtYzadM7dfWtro7G665vK2PK6nmTUGMJNQLiBNWrzJf+GR2ANIGQ7Rx8Q5hkQLs4HeHzjEb77lytYHAP6Y+Dtvf346NQZ7O7sQaEqgNDGTmQCmdvVDAi9fiCTjJrBvM/UGVRQ2QgtdNxHSFU07hnQahqDOzGVYUaQB5UDAbEiXDGU9MsSaE4xbYSFVpSEIUz04xZApFqnpove+fGrkJLIJiyHrKe+gUoG5DTKDGEmy4Ppq7kc5uKAx07ce/4ExaE8Dl84jkNv78HOk1uwkp5DlK4hlW8gm02hQP0dIDvoPOIUjSGgH02aNOCwTMXAs8ompIiazF5qWuC1wipLZoA4vSI/PBeOLKMLQEgDi0tYWYgw9XweP9wawfCdMSzPRNg1cAiXzn+IU0ePYO/O7cjRRRQ0OIHOkzSVeqYYrEmCnc/SPEQJSMSOsQEOLeIK57n/T/vThCG0YeUqGXTgIXE4FHmhXk/cZypMoWt8d8laAggZTFhTv5cG00xFEcD5yaxIeHxzmTDFOROQIUAoYyhCNp7hwXRcAV5cXkaV+jRVskm9fwSGRb6n1uQE1uzcMaOs38UDxe1MqbSI/s6VZQGFIqmUeVcMMi3RbGerbZwrHwsBnuxwqgZE1j9B7CzNLFxYWMTUi0lMT7/Ey5dTmHj+DI9GRrhQ0N/Xi9OnTuHChbexY/t2FPIFvUutmk9HRs6JAD/NFLzjLYAuOWfOyY4TOHqv7jPfjwoe2fDE7lGrUsu/OYnlY0FVYhqAncVKpY5nE5O4cvlbXPv6Mu5ev4GoEmHPli7s2TKIwc4OdOUy6MikUSLWIqb6C30XVclpGxQQ8r81udAsUgpbysPRcaQEhkAh98WSeRaXpsxkUJIsGjnBdvR67fmGLHTOcinUO9MIe3NIdfehGvfgxRxwc3Qc1x89xFR1FcWtGVz67Bz2nd2Gnq05VDCHMFOR/kDuDUxm70mZReYvNpearXDlLWYOxfh/a36XAIMkSX51qPLTL2Mmm1JvuSpeUQRvW5xxR/0vCf42EIQdcrCC5V8fILS95Duu5XD6YElOkcg23fIbZZEOS/yTaXTjv/0/f8DNb0YxN0nM+xZcOHMJF0+fw4mDh1Bk0ylz6U0AIYFBUpFwXyH3kAkgJHAiMUNnD5os3LF/a0EJ9xhavNMiooQ9i9K6NrW75Ftjurt0LQr4M+iSXkEB1Ppm1zdo67cUYRkUKmCzwfMGEnn1UFmomJZJniElKbOtkuJ2KyA0qbwvBRdsI/tLyg+afUstBrQG0Hook1Llf3m9N3crjYWS/KjxnwElVzSyZVzXYk++n5SOdI3UJ3jPozQvo7VKDY/HxnDn1m189/Vl/HD7DoqZDPbv3Yvenm6eO0iuolRApiNA8ZWuySAFPHs5idnFRW65oALksSNHcfjIEWzdtk1cUVm2L2M+GBDaAFgNkslKJMfHrmfB+8mFb9eK6xtsAvF2kXjF5PYuo5uAcAPL5+ZL/gqOwHqAkAaLRsQSMkO4E0sLAcZvjuG7/3kZ86MxeiPg/J5e/ObUWezu7mVTmXBB5xDW6hBASAyhOPHJpJ0k8XAMIaViaghiShG9hYUV5MpXAtqYLDK+sR0gJCMMYgjJqcoAoSYUwi6aZFTA3psAQlcdVKbCB4NuUTbJqPYPNgHCdA6VfBbzcYgHU5P44fkTZPoyOPz2cRy5tB97Tm9FNbeIRmoVQWoVmXSMPDnAgfr/CgD9pPPGMUhssQVMA2FrRdQteH4mwAfYpB8h4lQFSFc1uOaAKM/AsFwcQFTPY35mFWMjT3Hn+/sYuz+FlVng8N4TeOf8ebx38QL6urrYYCauN7jS20e9UFGECpuVEEgUQEjSSZrBR+YnOZpPyHidTiKZykgfiesdpG00kGfBXrGdEJ8Cdrnqqj2GYiwjO+p1ojYnxny8LIZqJVha4T04aGBMA732iTAfw/0fGQ6sPJeQmUNwX2Gpo0Nky+QiygWM5IqnogbvLoEEYwZNmmrBWivIVuMUyaiMoWBJpEqSObgrsHMMiU12kJS72YyJDGPIhMZ6EWmQPMlIazUeh0Fyo8kXk2xf/uDBAzwdH+dhxtyLmoqxbetWHDl8GOfPn2PJKFWh6zWZN2hVWLN/jykT8O7zpvjrJxRqGOEMZfhuFbmR5KIE7i0R8dl7Oe/MeJI5UpquJZJGk115gGfPJnD5yne4deM2xu4PY+b5DAY6C9i/dQg7+nvRnc+iTGAwRfdWjFwcI8v9qwIGRbYqP7xvWlNSY3i3orDsjb6bjDJsNAr1TJEUTsGfAEF1HmWTQrvebFZoClEujSqNmunOoTA4hOVGB0afr+CLG7dwa/w5Ur15HLm4D+98dgYlImWLVaBQQZQhMxnPkVMLBcJnqrzYjz9N4E/ukGZmMEnx5G0GdoQpav9fu+flgNm2eam5fCqzhnaFr32/XOOtzJx85uvEpBsLt82Ad/33rLNvGgQ4kv0VMoRNYaDlMK/B6brGimkI3SJZpIMiUkEJmaAL//3//TO+v/wQk0+Avo403jn3Pj688A7OnzyNIjFUrIprMPAjhjCfTqHAgJDmpcbI8uigQEGhFJOoGMgxS+cPN/UIKitli7wAQjMSs41s7iF0AUF3vF0touny1mKrrFvu5hfAoWDQXUEeQ2j93sKyJfe3cyNtAhq0GOioIR07wWZfVggnOb86dzJDyJhN7imOb2ps1XT/012fybAyhfvNGRBKO4IrsnDsUsM0u7/lA1XFpaoBu/S1KGCgkXv2DWx7xTELsHaXsm8Dscr1AJOTk3j4YATXv/sOX/7pz4gaDezbs4d70Xu6u1giSvNtg6DOhdRqo8797iOPx7BSq+LwocM4d/YsDh+i+cs7ecSW7J/kkgy+1axNllefFbToqAXmNTd70mMqp1ojEMuX9MeWSnf9tB07sQkIN7b4br7q134E2gNCYtxEMhqFefR2bcfKUoxnd5/gyj99hZmHIXoC4OyuLnxy9i3s6+lDqUaAkBjCCkAuo40QOQKEsTjx2XLnV5YsYTZAaHBRRVqKDTS5VbGYzJxT+Rzf/j5DKICPQB41XzuGUAuF8j6fEdw4IHRgUOqm2mto/Ye6OBlDqIuwzCGk7cugmiaGMMsM4QIijExP4f7zcZBnzNELJ3D8vYPY/9ZO1AvLCNKrqGOFjVrSDSAbUwDNI0WJL7l7ssxQVyoDhXyhtSYxlnh5V6E7AZL8iuysjjjVkEU2Ih98kpMU0NWxBTH1iyzWMDO1gCejzzFydwL3bowDjQKO7D+ADy+9hzMnTmJLbx/SYYTZyZfo7exGKVdgySubwpD0jtiYvLhi5mhGIbthUuBUQEjGMgz8Esc5Qe/W05Y8WpXP7a0lEOo+KSxaa4IrxyCRgyQ1RKugJsfP6QKVJbTEgJxGzQxAZD9RhvwpZW4hSV3yxRIPmCdAWCdnTu6p0/8M0HJfbcKFmNzIAUg9t2J24zGELllWUxl2RBM7bOtpE/echEFjGTHLjGQ7CMSQwQ2NH3k5RSzgBM+8fPrkKcYeP8bYo1GWi1JMHBgYwPHjx3Ds2FEcPXIEhw4e4OHHtK91mjfq9os+2cCbidGS4o/gdz0KVkxpOj/KHOpYEjkPCSjjMG/3rTIHNKqD/iOmslAoY3W1gufPXuD27Xv48x8/x+jDUcxPToMu6xMH9mBHbzf6inl0Zolxj2j0NrJRhFwsjzEnrypTZZmoJhcuL7BVSaSfZGSQTWeYHTRASAyhuIvKFy8nygAAIABJREFUj8iD5bY0KRklsYlEOIUom0a1M4dGTwGp7n5Mr6Tww+gM/vDdVdyfCLDlUAEf/8M7uPT7M6jkZrHSmEG2HLCKgFciS8ya2Cvdev1bAoH89eBVgNCVJBIg1oSjkntnbXxbBxCas7TcnPKfgtjWz3CJuCVhlok3FW1+TGTdKBi0z25dTxOzmb92QOgtSe5A+nvrq180ujlAyAxh0IU//dN3uHFlBGPDFPOB994+i08//BgXz5xHkVoTqDgU1vmRXSTTQIHGEZFixCSjUUNMZdwMUi3qmZGYD/g09m4UEPL94clHk1yn+drh/XMAJwECfqxochl1l4Eyh7yWiwKDRxO4fnAtbvlgkKugYg4myhJTmEj/oKhIFCxqcScZ6+BuG85BeEV3QhIBoVT44/yAADnlClrC4nKnAlhxQfevABu1oWuC/dmkUyI/EhM3DxAq/nKZhxxC2T8+oI0Qi/MLeP70Ge7dvYv/77/+V0xNTqG7s4xSsYRtQ0PYMjjI8wepeLy4soSFxSUsr65gYXmJje8uXrzI7CCBQfI/IE8CboUw8MdfJ/FajnuS9SWrlBQLkpzg1WuHY3mZyTXhisbrTYbwxyy8m+/5azkCbQEh69VpOGoacZBDd8dWkHHV5PAELv+PrzD1oIHOGnB6Vwd+d/4C9vf2o1RrIFxc5DmEoMHQjVDkWMRO8DKh9vK8ZsjCYzbYibFLs72BtIYpIORClkhGDdRJCiqA0Ng++jv3EipwtAVRMEPy3sRldGOS0XaA0Dkg8iIpizMzTaw1T7FcNEPAGhlUWDaaYUC4mIrxcPolA8JqFjh28RhOfngYhy7sRlCuCCCMyTq6gVQQI029HST/ICmIjg5wlXRzxPIe/WuPi4ku97OKmAIvFkCKXI6BIe+GuLKm4gIKuS7EcR6NKtmT17E0v4pnYwu4efURHo9MkKcF9u7ajb/79G9w/OARDHT1IarJNmeRRp5mwmlBk9ZsYgVJrkjDigvKFophh7GDZhyTSFRs0HkCDJO9awIk2hvqV4RlwL1knvYbp6tOMiKrvaSwfjrkVQhdRVWek+b/WII5jaMg8KczBAkg5ktFHvFA12SDWCwN3AY6tbjrWVtLMiGfbWMnLDtJBhtbEK83AiwvLbGx0MTEc8zNzaOnpwe7du3y9kv2mkZUEBisrFawsrrCIzBWV1b5PUtLy5ibneURJrOzs1hclFmVJB0dHOjHnj27cejQQQ7Eu3fvwo4d2zHY349yR5mPFfWxWviX68b2VEG8Jf6a/5s8lHMLPR9yTozlUuqf7h/OzsjVU9nGppqALyEFJxaZQgnTL6Zw+/YdfHv5W3z+xy+wOLeATBhhsLMbpw8fRg8xg4hQIqkaDZ2PQmRj+omRUZdDdTNySZYxaNbrKjJfGc/BfbH0SPYOxFQzWy0W+8wMulnPnlSYkj8FN65DMp9F0NuBqL8TC3EaT6eruDs6ha9u3cdkFdh5og8f/ceLOPebI1jJTGO1NotMoYE4TWYyXg2Ir2ODsbrlTQyQHmcHwtYCwpZ3K3uvn7qGJZS7Zu1/7QGhyERbh863Zx+be3hkJ+Wa8Fn8HxNhkyLF69/dbv/+9wOE6x0H19fL96qm0mGW2wjSzBB24vvLw7j17SMM336B5Wngg3fO4rOPP8HZE6dRzuWZGQSZjYUB8qlYAWGGWUJ2HKV7PGowQ+i7jLK7qJpMydoiCX0Sb+25hCFkttbVnOwXf+VP+jybga9FCC3cuPzEixNadHMQyi4Dz1GUQJjr21cmju4cdhXlxCBhDZkdpDXfOU85SYFrPSDlgxjbJT+y4MrWJ9ZdpEiQdYmhkH6fFAhJOq49jU0jMJqvbf5Ex4jZPZIcQz34btVO7qLkmNtyL8UuaW+Ia3WsLK9gbnae2w8+//xzjDx4wAXHoN7g2LJz+3aUi0UsLMxjZnYW0zMzWFhYwbYdW3D46BGcPXOGRzj19fXxuCMaQJ/0Oqp7uIE2xYmGEXm3dDcSL9GN3PlaELaeTwX4fH7jmMZDJv8lwUwwevs5hJs9hK8/7Juv+DUcgdYbhntSuJmZ+giFIewoDqJWSWPm0TS++eev8fzeKoqrwKmdZfzurYs42D+AjnqAaHER4coq4moVmToxhDHyEflhmXuko0hUNy8JsAE1TQ9dALI+IZLbSauAmsoYA6KAUJ4Xts8HhCSzkM9MDChs6LfEGZJjtAeEFgQTGww/ydL3uL5Hq6EmDeUMCEk2SrLbVAZVkrQRKMznsJQGHs1M496zx1gBcOitAzj5wSEcubQPmb4QYaaKariAGAkg5P1gmaJVIJOqnshGNXHSgNECb+Q4NFX8EtMO6YwTSaPMMaPEixzM8oijHOIwhSgAokYKCzMhRh9M4dqVe3gyOkGKIHz8/nu4eOYCju8/ih1DOxBWGggqdYQ0LJ1YFE6iRUpHclFiBwkQkoxU5HVq3+MxhNxDpr2EZkcuUUbvGs9gJNkvi5fK8Hgrt98r4NhVTc7XAkLNtE06Yj18dJ1xv4cAQh5Joe6jgVpwE0tIz/GYCguhejLEbkj+4/tOGWVjRBKGUAO2BnepWIpxEsk7CcSNj4/j/vAwnj17xhJOCq7swMujJaTnlqrFNPiexpKQE221WuE+QbIDJ6aQHUhJrtNocPJA1Vf6LAKCJNHZv38fyuUSB+Pe3h6UqeeDHUqFofQBuRxf6R9MXEaTfWVI7np7FKDTOTSgoD2E0rOmgNCxjvpWPf0iuyUFA4HGNIgtfPBgBN988y2++/ob3Lz+AOUcMNTdid1bt2Lftu0oEkvRqDE7SGAwx+6G1LckP5IT6T41sYLJquTGSPA8NVI+pFgWTwwhg8K0AEKaPWieRAJ4rZdQRo6wgoHOER2xfB7xQA+Cvi48W1zF/fGXuPPoBe48mUHYCew5vQ8XfncCB85vRaM4j0a4DGSM0bcIYmAwueubwKKugs3xphkQNjPqyY3Dn+gGNPt50I8BhJqg22a+kiH0t/bnBIT2uX5a522Q+9p19s/FlFbJ6Fpw/POZyjSloOukDe3A+esyjFd9rhrP6DrL/EqoPYQECMMuPLr7AnevPcbta/cxMRbi0vkT+PSj3+D8ybPoLnVIb3lIgK+OHCIU0+RSmuFxAw4Q0t85uGj8cUoRHTshFRQHCF3Bz2MO3fpv64tTIzS7jL7uCPGSbIVVWRCSuMq9fl7JhC8Pfw6hMYTNpjLmDt0ECBmc2Zxb61M3gxrpRacYIkVCcR01oGdqagfb1Dlb7mbbQ3k9rZFWEHdA0UzMWi4Nk8S2lutUCmVBV8OvQ956aoyBE/dlBrtUmK/VUatUWb2xtLyEhw8f4u7dO7h96zaeP59Ad1cX+np72OCMZuFWqhXU6w3uETx79iz3rFOhs5/AIMcebXtgRlavC+djo73beg5dnNXX8eny2GJ/99dTxBuYltZ2Pa8xe577C6G6ognHoXMIKfT7cwg3AeHrlqLNv/86joAPCCU50xEPJBskuWOYRyHbi6CWxeLTRVz9w3d4fGMG6UXgxPYiPnvrEg4PDqKb2JClJYTLKywbTdcD5EMChDR7SBJgWtqsdzBSBzpmCX2ZmybKtuDZYHozkDDwaGMl2DxBgZ1JQhkcKoCkoywzDBV48hBwgT8bAYQt9TIpWFqir3JGJ0txRiGyXDFDqICwEqdQI2CYz2E5k8bozEsGhAshsPvkNhy9tB/H3juA7p1FxPkaVhpzAA3LDmNkmLyLaTwgE3iumqfrv1uszClML60kAJqMMEnKlQ6U2q8m8bzM8hdQvxoBBvq3XAcyVzGDsF5GbTmL767cwa3v72L84QK6SmlcPH0RH178GB+/+xHKuTJW55cxM/kCHfk8CjyYW0BfluRCOhOxUMjzv63nyvoaeW+134yNBri3pJmPSPo3DejKSTbjD3t1mzTNiqyO4XCA0AObita0iqsDg3kwvTLb3BtGDmc0QJhYaWE/OJATeCMmUSuL3AvoujmS+16SD503KGmPG7tiAVzeq4mHAcKX0wwER0dHMTExgdm5OWb8avU6qpUKqrUa6vU6VlckwNqMSrIXJ8vyRgPYvr0f27Ztw9DQEHp7e9HT1YPu7h4O0kNbt3CPB43KoGpsZ1cnusgttUgOtDZCwU+i7XyZqczaRNMxhBqgpSBjJjMyON2xQAxAvDEWim7oUhB3VnHOoz7G2dl5Bsfff/89vrnyDe7fGsHCLHBoVx4Hd+3CrqGt3C+YbdQZEObCEAXqZ/LGZHDhwZRHes78FhItKfF1SkCQjBAIDNKdIoCQfT0ZELJ7IpkdcBKhzsOsDEszc5yhGZZBiHoYitS4WETY14tqVycevpzFN7dHcHtkCpMVYOhIB/adPYrDF2n2YAbZ/iqyORojUlX21LuWtP+yCe6sufjtvLQCoEQOu0Zq3QYMyndYV2VrHJO7qbWHsNlIpnU7mj/jL8cQ+kdnvW3wn18fQsjS/+o+y58HEG4EDNp+vQ7yNGeyr85ApFiTSLW1hzAkl9Ey0kEnpp+u4v6Np7h2+RYe3F3EiYO78fG7H+KDd97DQHcfijzzrg7UqwoIY3alFoYwZpdRmvXpGEIWGqgplSqDXAXQGEBZOGQVUY8BEehYpPYLn8lrN55tGQj0GUJdf9Vojr/bgo3rN1NA6JnK8NqtscDkmvJeeS2BPZ5jqD3qLBXlzxNAaBJSc6kSSaTeoY79by5suCtS5asmoDSZunO1XveASKD1eOFEdsuo08uI9LgLZpftsNFSJNOigrCMwqIewYDjEhUxv/zyS1y9ehXT03WQnwwRxPk80N8P7Nm7G2dOn+bRRju3bZcCshaP2amc+uDVkE52gYqzGje1RdIpdr08SMDg+vdSe1Co58LL61LtAaElhZuAcOM32uYrf41HoBUQcl2Q75sMM4RxmEcu3YWwkUflRQXX/3QNj65NIJwGDm3J4PcX3sOxrUPop7csLaNBoHBlBZlGgFwQoxCJxIoSe74pFXNwKqiuUgIIrV1M2QNd8Fj66YKDSkbpvTpn0AeETjZqPYbciO0BQnOj1GqaNGy/miF0pJpnECKARdcAz8nTFmxDHBnuISR+NIPViABhGvVCXgDh7DR+eDaG2Qaw5+R2HH1XAGHXjjyiXA0r9TlQA1SGjh8TGJEAQqIjtDopZbJWpjARPyb1Qm1IN7s4Bt3JAmmLZQIIdaqaNrPL8yptDLuQCrsw9mgKI/dGMXzvEaaeLaIjW8bhPcfwuw9/h1NHT2GwexDpIEB9eRFpciBVcS/FPna6TKdBgJBYQgaFvOhK+HIlN/o3Gw9I9djkhsZQ2fqe9IloT50mrIkdXHLnrU02XQ01sY6X+QyJpEcZQto6Zv34Gtb+PgrsJlfV4M9SHwaEDmXwBph8VnIJ7RcxSZFuooBCZSe8v5lZAUlAqeK6uLjIUk+Sjz4ef4IHDx+yQQwNmSfpJzGJ9FomqHj2FzlxKgvYUWYZDslCd+7chc6ODjYjKBVKvNv1Rh2rqysMuAap2KNzK+lccTrDhQfaG4eglRk01z9N2FzmpMyQJ602QO8M8LmX1PoqiUtVF9mmGzDl5jdSktSo1fHo4SNcuXIFX371FYaH72NlJuIRE0f37sTOLYPoLZeRojEoQQOFqMHMINky5W3otV5tAnQT63UDhHqLqS262OWTs6gBQgKDdFTYz88r+tO1nHgTiJEQJXlkPkSzLOtRyAZF6Y4ORAMDqHZ14/aT5/jq+h3cHJ7DS5Lkf7wdB98+gV2nelEYrCHVswLyA4pJZqdurf497pxoNxpoPKMZZ8LUUkX3OAf3qXJ2fwogfPUG/jKA0C5Ofw/9pFHvwXU29ZcFhBsBhe3O1KuO86sTZL5j1wWEHQwI51/UMXL7Oa5+fRt3v3+JA7uG8P7F9/Cb9z7C1oEt6CjkWC4aN6rIxQEKqQilLLUS0AgKkYzy/M+w4YCGmymrDqJyOUpywEVBBeKCQYxFVImpAgQnM5UXbfRucPDBOgqaTGV4vfaLdrq2K4CzPnDrIeQ4pmu8DaNP+hCVIWwHCJUVpD70JA5Y64BJGeX+s+1p7ou3KrE3zqiJYdTnX3VUXG5gwJuUGMrJ6ZihJqbWPBUYEFLhWJKuUNUnBAZ59FEMPJuYwJ07d3Dr1k08efIUM9PTWF6KsXNHN44eO4Zz58/j5IkTyFFcDUJVFOV4HIWBwcTtWa5hIhdYtcOHxIp7lgexcPe1/YO8p60mS1x7F0WMK96uLxndZAjf8E7bfPmv8Ai8EhCSbDTMIxN3IA6LaEzXcePzGxj+9jGqL4C9PcDfvHMJp3ZsxxAN2V5eQW1xgVnCTL2BXBCtAYTSCiIApS0gdImxAEMDhLaumyTUza5luWgC7JjB4bk9IgkVDKT1Lh5fIUPrha8ygOmBUS9+cFKvgNEFAw06bw4IwQxho1jEchoYm5vBD88eY7oWYffJHTj2ngDCzu05AYSNWaRSAYPBLKt4CRDKjzCESVCwxZqldK4/ztPP83Ne8Gy6DpM+AOumUxpSj5t+DwdXkm51IRN38xiSyWezGB15gvu3H2HqyRLyKODUkTP44OIHOHXkNPYMDaG2sIA0SRLpaGuflWCtFC/yVP2jnkKSInLvlboQGsNgIygMKDYV+fxzpYmD233PZMPf3SR4Jm8mZsrSP2FMTWmjfR4m3+G9UJmzNbHrO/ktfF2TwZr1GiqbqxIXxxJ6AUabPyTB9gOSzSbUnEaOjdhtE+tHMlACf6uVCmZn5/ByehqNIECj3kCDzGxCmUUpF4qm8CR1zGa5F4NkoPRD/Ye5HA2HMbYyhUqFJKZLqNXq2LVrJ7q6uhi8U/+nsHQCaOVYJklDwvjJEfelvCYZtW5Oea3EUEs+jSKVISDa58rssPTnEDNIjquUXCxTD+TMLO7cvsW9KdeuX8XCQgPdWeDAtkHs2TKEvo4OZgODlRUU4hAlxAwIc/SoC4qbx6a9NtYnKIBQiy3esHmWihLApu0hcBwJIKQERgChSEflGGmBgj9HmIBUJosGSUZp/4kx7OpC0DeAxUIJ1x6O4Yvrt3BndBVLAD7+P4/jyMUTGDhQQNS5iKg8LwykFkq8O1P6B200yUbjzCYg9Pog7Vq2deHfOSC0ddgko7ywUQ+hMIRkKrMyAzy6O4lrl2/j2uVxbO3vxjvnLuBvfvsZdg5tQ3e5KH2EjRoyYR15hAwISUqaTcX8uAYQcnuIADyK1e4/7tNtBwh1NqEEfLfuuAKiBwhfxZ+6s+7HT73/KVeg9XddyagDheof0OQyKu+zYrHrsbNeO66QirmMOZUyuGSG0AqDPiBM+tv8HIDXAi6se8VEF0OMWZRCXrOpTOti4RX5dIVuZtaSEQ7+8ba4zOumnguS9DMYpDaGOEK1VuexTNQrSIZmFLOWFha4ZYEMY2ic0Z69e3nGbVhroEFeFOQ9kMuxrJTYR5aCNrF9PiD0lQ6JRqgVELZeB5YqtJYOuEjIbKQUAzgevN5URhzKNiWjG41Cm6/7NR2B9QChDDemPsI8N5KnohKi+Qi3v7yNe1ceYOkpsL0E/O2lt3F21y7sKBaQqayiOj+PxuKSBwhp8U8YQl7kdKRaO0CouMOxLmIOQ2BG0h+RjKr8U3sDfUDIfTnKbJldtiPGbJ6hvsbMaOx1TTJETfRtcP2bAEI2HGEpmUhGhSEkQJhFWCpyD+HjuVkGhJOVAHtO7XSAsGNbFnGuhtVQJKMsSaOdShGjECIihxllCBmEcHyQJU56zfR3Xd0EN+oSSAup6We9i1CCp9+HZNVAZYv1IuGPjDqBsIxUVMbqUoipiXncu/UQ924SKKzwtl48cxHvvf0B3j1zFuVUGkVyVuRqsC3YkihTkGXH0XwOhQKNpBCmkOerMbVlLfUtld4kZvF1YsBECWgFKesldBpQmyrHXm+f9hrwZ1rTv8cQCtjzQ6R8j/UZOECoTJ/ZjjPQcPOgPJdYOXMuMU1wrLxacK7YaxMgomBOgJBA29KiAEI6mLlcQZhXcr+kXgty+SNjAhoRSUAxqOuoBh3XYHJWvbdIalqvNTjwcrGG7ODTaezcsZP7COkzZb4Wd1a4OYoCaFVEzdLjZpTuTpVQKgISuW9YWUM+Tiod5YNHf/YAoY4EyaQyPHyewODC0hKejj/hGYm3v7+Bq9e/w/jTOZTLwN6BXhzZsRMDxRJLlVP1OuoryyingTIBOXYWFUAo50oYWTkDtl/mCurVXuguZjCmgJA+W+WiPF6Hx1AIIDR20AChS9YoyaO5W1Q9p0SjUEC+txcrHd14EQHf3B/BlVt3MfIiQtwJ/M3//R4OvX0EXTuBam4a9fwMS1Ppu1hK7VkhbQLCN4mq3gKia2dSONkEhLIkyT0phRwpoPLYCQ8Q1hZyGB+exrWv7+DrP99HZz6Pc6fO4P/4+3/A3h270NdZZjYwFdSRDmps5lTO0dj7SEdRCCBMR4HOLlUQaL35NpNQV8efCxCuAQR66Ug8Tf5qBaGNA8KkqCaBWcCe9QCK03DCDvLfMzIb0GbNMsOoUgMfEPrqI7ed1j7iYrwf8/T7PbUJ78cbA8IElPP3tkhGJXdIxjfIpaNSY3a4pngTcWF/bnEB9SDkGJXL5ni+LY2bIpfRpMdfZqryOquBIs+9gxnZdhsx5YFVZgi1BakdG9ikfvDyJVsx+I5vYQflKT1eyrBuEBAyJ6GAcAojo9dxa3izh/BNlufN1/7bHQFXJNYE3CSjPNyY58nkeRAtA8KFGMPfDuPWl7cxOwpsLRIgPIdze3ZjV6mEXK2Kytws6sQK1RrIhxGK3EMoCQwvFI4htGRMgo1X4EsGwhvwU1DYDAglKRdw6AHFNoBQc1EBkzr/TN6TfIYp02xhUk5FJaWmq/dEcpoE+yCSpYwGJEg+YT2E5DIaAXUChOUSllKxAMLn43ix0sCeU7tw7P0DDArLWzOIc1VUonkADTGsYEBI7CDZzdN645CgYkMPEGpAswqpS0bdwu05g7nLznf7SwKiDBjXqquBwrCMMCggl+lG1MhiZbGB5+MzeHT/OYbvPMHdG7PoLQNnjp3G797/CO+cOoueQlFcGKlnxAbPq+iMhssSQ1gs5nUshZQYJY5pBwQX7xOo4QCs9fGYnKWJPkwcAZvuLg8Ptkv9LMBJPKfgLL2C4i6qNtTKEsrnmsWZnBO+jr1H0w02AQ4bH+HAoIHC5qHHVuPU3N/N6COjmFpdZgiSrJPOkhgI6NmyN7hkV8A37RO7jlYqnIC5OZ8M2MnXIUK9VuOKbL6QR0e5jP6BAR7tkCZ2i9eIRFrpJ08yA5L33h1u3/Ld9SI5RjHpxZdgrImnjmUQ8lHAJ8l2CBDSPs7OzOLp02d4ODyMa1euYOT+fUy+mOLDvGP7APYPDWGoXEYHyTppm+o11JeXUcqkeP5glsZMxNT7RzFbZL0JIBTm2ooVjiXU5IN6B7mPkJIVPg7aQ0gWTDpigmaHChCkH52tqNVlkpBF6YwwhJTglMoobdmC2XQOw/NLuHLvPm4+eoqXq0D3rhw+/IcPsfvUbpSGIjQKc6hmZpCOaK6nuvd6kFAA4as4kOQuSOYKWmOunDe5xZvr5Ot9ovUmrY1cWkxyoEI+81XD6P3PkP1o/lSTrEuKtrF9fHVEbQcIm9LDFuZw7af9MpJRfztflyPYcdnI8bFOs1ZOJPkOZu5VimeXBBmMyWB6YQjDlSKejszj+pW7+PxfbsqIlyNH8H/943/C0YOHMNjTLSxgUEdKZaPEEBIApOdJNsoMIZnK2Fxc7iFMAIVjniQcOPZJwpnMKXaAxIp87rHZ+Metsi273dQ/5pnKJD2gUmh9PUOoTKCt79oc7wNCGRnlgUJ2qxatuTGEBgil0GggUu9vu8dlcfIrVsncRBNO2t/XSEbXK5bqvaq5oCv02d2g58UBrCTgeMuGJlXK8LIiixnCGLMLC6g1Gty6QCYxtH80pqdYKLCpkBmcUd8hjfQhiSiRCcwO8nxnGhVLbtRerOFrlGzx3MWhK0TLOubHpnVukda7QQChzP99A4aQNmU9hnAGMaqIUFFr9RLiuCTMSypATLbaSUb+ujt+8++bR+BnPwIJcPAd/8hwhQVRSIV5pCMBhFhM4fHtcVz9w1W8uB9gSx74/cXjOLdnD/Z0dqIUBgwIa/PzQKXKYLAYizW7AQFbxKw6LwmZE7WZuE0YQh0TIWu+VvSVIRSySyV6LC2VpNIAooBFcxeVz3fyU0l/5LUMEH3JqAEgqTVx0qxpkpnJuGDkgUL+RO0ts8qeAUIC1wYIo3IZi4gYEN6feIKJ5ToGDw7iyKU9OP+7kyCGMFUgQLgApGiGk7gYsmSUGEK24k8AYdOvfjDzrhSRkujbTMpnYESd/hKOzE+MjNHRY0LvjYqIgjwy6U6kogKCegZL83XMTq7i8aMp3Lx6Fy+fz6KQLuPgrv344MK7OHHgKHZu3YLOUglxo87DaWkweiGXY1dGFhDHIYoFkoYQw6Vz9XjgrFlqCzjg//SEJUunJaHrJzheOux+tbSIY4ln2s9nnmNtMyDkwkVTH4m3PRp83Wv4T57deCLKdKyuxHYPgOuWOcDfGtr4eqYZmyFLQ8lExiQ50mcrFdkwCtmBU+GUzqcSORM59hKglKRLGACWaOl1QcYzhUKBWUHqK+zo6OD+Q8c8M/hUaZR3JOWUSDXZWEC7Z+mgJUyDXUu+66h9UAIm6NgTy5nN5fkerVRqmJ+bx9iDh7h/9x7u3riBp48eYWVuloHflr4e7BgcwFB3N88aJGkomVXEJJ+tVmQoNg+R565jAYt2vBWDOBZX8yzuKdSB8glhrNVrBYVSyRbjLAKCPktoPbGSWFDYzyCk3scYqGdzSHV2ojy0FZNhjJvPXuDzm7fwcHIZ9Tyw59QOvP3b89hyaADZngaC/CJq2XkuqjD4VEMTv1OmLSBs20MlF7Fcfs0g3it56QrRpnTnwfqBAAAgAElEQVSu62e7qnozmkvWDT/PsdJOe3CXmHr496zc662ZXOu//RKPHyrXWxfo+Y1+xtrvTxQJrx+fkWD1tYA32dJ227mRNa35/vH3vN3va1ecdsdKewhbGULKBRQQRqslvBhbwu2rw/j8D99gZQ7Yu2Mb/vHv/gEXzp3H9i0DyNOX1avMEObjACVyKQ7rIB1CjjxUmgChZyrDy4P0QOuiwpJRd8naOmPKA1/5YtVdfY3b38Tk3Fu59OPbXF7SN6Y93aao8IuBogsXJlCBW8ICCpgzMMiAwjmE22B6iS+iNZfCowODnrO15UyOJdS44u53d3EZ0NP+Qo8dNJMy1xfZct3bR5jrsx0VXh2sh5+vBa+Y0HI+7D3S50nSX52Bq8XH5ZVVBoQ2y5CAIpEEDPyYAbQoTBmT+AzQeB96ZOGTJGwqKdZWAz0fSQ5pcaUFELos7nV3h//3BIxLYfK1klGaM2UM4QqqeImR0Wu4NfxHlHpWEOc3AeGbHP7N1/5bHgEDQhIkeWQDOUtGBaTCooDC5QwmH0zh8j9fxpPbFfRngE/O72dAuK+nF90poDo/h9r8HOLVCoPBYkSAkBZ++kkMUXjchN7MLMOzhdeSYL2vGbBRsquRgcdGsKGMMXxir+BmE6rZjAODDuwJaGQTGTeGQgGhGdR4BjGW2BuLSGcmEcT57msqd2MQQY5X4jDJ1S9lCA0QNlJZxB0dWIhDBYRP8Wy5hq4dXThwYSfe/ftz6N5VQLpYRzWeZ1MZ8fwUKMprTYp+FBAqyyaBS85bO5LATe/y8x8vwRKJnoVNF4E1ifcTRrouKEHPIw0qbBWZQQ7qWdRX05h7WcGjB09x79YDPB+fQrAa4vjB43jr9Ns4eeQI9uzYjiKxNMQCBZLYykiSEDH1dlF/SS7NchKqCnJfoYJC3nQLcFwMtHl3fmXcDIk2kkSpuEQjicZ7TZQTQMiA1Mxi3FypVh7FALp+piMnpbJsDemWfDpxrguAXt7Tkp/KnmhiocVXYvkY+GmzvquskomPOrvRc3SIuK+UmS1ySpWbQe4V6dFLyh0m4c1x9bajo4xyuYNBmRngWM7kS5PXMII8kzEBfW70i257kn55gDD5VdlvIJ3No1AoIZ3NYWW1ihdTLzH68CHuXPsed699j/s3biITBujK5zDU1YU9Q1uwpbMDnVRUoNWB5iQSIIwaiIMgMX7hhEb6WROQIkkO9QbS/qhxOhcjXDLCrc9yLXBRn3pgKWExtpDNdggQ+gyhuIzK56V4ZEyINIJUGrV8AXFnFwpDW/G8WsPV0cf40/XreLYI5PpSOPnuSZx8/yh6dncgLlUQ5pbRyC0zkGXQaYDQkjI+OWtL3z5L62CDUiLtgUFy//uArDkyKUfQHiu+IohpSU2/OGEqW5OwdUr4az7ZCjKucUlfYYkx/bMV8P6UGOt9n/dNvO62sSn0GXR37L21u3lL2h33n7Kt67/XrZhtl0m5L0SyL0VWi5eIdexEJIPp40oZ008r+OHmKL7412/x8vkqtvT04Hcff4rfvPch9u7azq6iYWUVmYBGvoQok1kKyUcRI09uvDTySBlCLhtpwi8FJG/RUBUDb7umEbKGJYyUb3TCL+NTbyto8j7/6nJHvc0lZ+fP4q3fa+ZisLKACbsn661TiziWr2UOoQ6PF0AooDKtDtXOnaqlB1AkrMYKWp4h971sfnLdm5GNhHmvHcQFuua46douXHtIcnEwC6vKHhUPu0OdtBzZ8dX7jVVd5NlAsV1YPCpg0hxd6nGvVmtoNOqIg4jX0QLFfOoVpCIxjXPSIi0BQumCEadxSf7oF4v/RijQ8TBzodYLO+ktfNUdZddWgpVNdSEAW+cQ1ps+XXbXwuh6LqObgPAvs5Rtfupf7gisBYTEEqZUMpqOisis5DA7voCv/+lrjH4/j64IeP/EdpzduxeHBwfQT7rwBQGEqFQYDJLLKEm0RDKo7o3ah/VqQChsyKsAoQOGPwoQep/vAUKTJgogTBjCtYBQWUvPOt8BQpKXkA5eewhpdAMxhI1UDugoYz4OMU4M4YtneLpYRXFrGfvOb8OlvzuHgf1lZMsBahCG0JJTWnUIEDJD2AQITTVigHBtZLOZPIIZJemVOGm9U68DhBprmOnJAXGegSGigvwe5plBDutZVJYC3LszglvX7+H+7cd87vftPICTR47iwtmz2LtjJ/q7elBABtWVZWpw456ozo4SInIjTUVcMWSraWKIsjJiQBzEPMkYS5DVfVQDoTEPG5WncY+esm5JeNQEQhlCYSgtwLf2D6pi1IIxm7hogNJzZGyaQzp61KXiaGdAYdJ6CTbPokpK036eRCeSGEMCgrVqleWgNnZCmD9hWWU+lLLuPKfQZgZKRKPjTMYxxAiSiUyxWOTg7EtiW/trdKt1SfJmczpAaPmYMvXe85zVMaOof6O+OnLejCI2vskXSiiUOlCrNfBicgr3hx/g1vUbuHHlGwzfuIWJ+RgHy8C+bX0MBnf296KbEgr6XJKoERiMab4ZzRtUt1pbg3SkhZahjO9aAwjFQMYSkoQZ5XuSlV46QoVBX8xmLwQIaR0giTd9Pud6On+S2MGAjIkyWdSLJcRd3Uj3DWB8eQXfPnyEP12/i+ka0L2jgPMfn8fRiyQhz6GRXUaYryDKVZBOkXBZKuu+ay1fv28ACJtXibUJVHPJwwdYyVlfb37X+jGquWAjIKp5S9bbj1fCG14cmgtX7cHWzxE9zbhDPssS8Z8HEG6kkPXT92HjgNBTx3DhjAAhFYeLPJg+VSOn0QYe/vAMX/7xOzwbm0Y5W8Q759/B7z76LY4c3IfejjKC1RUGhEVEKOcyiGgMRSpGnpQgGwCE5izqQxhP1uMUI68DhE3gxTuMbaG4rc3Op0XWfl5DbSkWbbljB1n2qQVEVmM4Jj2ZTSiLvowmYgfLdQCh9RT6jtMOEDI6EcMwi4tK97srcn1A6K8Tdv9J4cqXdrsYysu0Bwh9xYFJ+vVYCohLio0yP9pGEolCiwqV9UYDldVVBojkJEp74gAhxXwCxvo9VqTjtdT4BAmGGj8EolqbRlLk9O8TXRvWqzO1jLRyzLB5k3qjn1Jx3AoI7SaRmn37wfSbgPCnL1ubn/DLHoFmQEgMmzCEIhmlQJCt5LE0sYor/3wFI9deILsCnDvQg/N79+Dkjh3YQjO1lhekh7BKVu8RCgHJswQMSkoqVZfXM4SvAITKYFqHG9kZb4gh9OcTGgOpDdFmcpH0EAorI4yiHJtmhrA9ICQWgE1lPIaQAGE1TiFIEyDswFwYOED4ZLGCdG8Ou04PMkO47Wgvit0x6qlFxAQIdX5jAghVlqeLm2HDhCFcDxBqFdH9OXmduGzav5Pw6Kq03sKImABhDrE+EiAkljAKckjFRRSyHZh4No37dx/i9vV7mHw6hbiexmBPH04dO4Gzx0/hwK692NI7gLhOM6hCnkvYWSqiXqsiRQPEMzK4nqSKuXwOxVJRsy/dSl7fleXxmUO3SxqU9Ly1q9QbILbYwv2fVk22wbdakXVgSnsJ/ASC1bjKXPJneLJSMyUQ5lauCWML9V9rFGutSbb1ajl5q5dAm4yFtpuAVIPmEFar/EPBNgyomV+kOwQADS8IGEzKmvQ8AXBiBru6Ot0QYHGjS5IZ4aHbJa26dujB9I8Pb7eaPPmSa5l3KntlhX66h4Mw4PmHmVwB9XqIsbFxDN8fxp1bd3Dvxi08eTCChckK3xfHd3Zg39YhbO/rQV+phCJLQcXGnofNc1+jPEr/ketWTuYcOv5VwJvPEFIyIrJRLZzouA17nqrXPJOQWXzK0SJxACUwSI86t5D6Xuj7DRCm8gUEHV2IurrQ6OjEw7l5XB5+gK9ujWExBgb2duDSZ+9gz8ltKA5lEOZW2Xk4zFYEDPIPAUPPSXgTEGqqnsC0JH7+nEDr3xsgbGEIoyLSYQGZsBPZoAcrszHGRybx1Z+uYmz4OShdPrLvKD796Lc4c+I4dm0dQlChMVQ1dvo1QJhNRQwIyWAGxOKzLNHARPLopM22tviyT2OLjDlq6SFsZQhfBwjX5FsmE9Ug+3pAqKOIdN6MARWTfNroIB8QuoH1VHgiIETsmDGDDvRJzuQDQvcaW9R9eagDrcbk+wzhjwSEXryVVVLHgFiBs4m11VYEc4yl11BeREU/GrlDM3K5/73G6g0qR8tsYjKbyaoLanIN0OEn9QX7fXI+ZLJro+fMSsaTizalQW0h/9rTbcDWxXk55tx6Ycc/jmstDKHfU2QMoZnKbEpGf1kQs/ltP98RSAChSESkjzDNgJCCQBHZagG1lw18+4erGP5uFMEscHRrDm/t34+3D+7HUIkA4SKCRQWEDQKE4i7pGEIR0/90QGgOo9Qb+AaAkIpdzCuZoYyToEpmmtjhK0PoyVXfBBDSMcyqZJQAYY2kYukc4nIZc0ED4/OzGH4xgfGFVYSdaWw/0cuAcPepLSj3ptBIL7JkVCpjsvBx+SmlgNCwtfa7ceBU84qma0JdOF0t3uszbKpxOyTSCghNJKLAJ6ZBaPaj4DDKIgxI5pFHId+JykqAyYkZjD14gscjTzD55CVqK1V0l7pweN9hHD94FMcOHsVQ3yBKubz0mBKoaRAApp4Cch6VuUPUz9bR2ZGQm3zuJLF3zKdxnQ7TJmAnyZPXAmXrM1+TLjIA8BrJ2QggqQ5bldiYWiFbJRlwPEXTubCAIgDLRoM0WWR47GDz9iRB3SRBsm3NDCPtcRiEPHoiCBoIAhpCH3K/IDXp03NUsU20Pvp+VcUIICyi3NGhQdlKDMoemwW7Ieg2C4/kYwlk5EuK1xG5+iRvaymvOLmoHG8ePlwooFpr4OmzCXz33TXcuHodd4kVHHuCqBKgMwNs6+nG7sF+bOvuQn+5yKYx1DeY5p+AAZow4YkxkjNNkUFZIsTVqraweXL2jJV3gNCMZhwgpL6WFI/hkJmE4gdLYJAZPGUJUzyoPo0oIKYyZqkogcJ0sYyoqwdxdy+Wszncf/kSX/3wA775YRK1PLD9cD/e//272Hq4D/l+IMxVBRBmKgoGg01A6K4/M3Vyd94a1rGNwPsnhM1/T4BQxN9NktGowDlBJuhAIe5DdSGN52Mz+PrPVzF8Zxyr83VsGxzCJx98gkvn38LRAwcQVStI1SvIRwE68llmCGkcRT5LzDoFZHEZ5RXCydkTOWiyrOvK6LyQ3MBh555tbKKt1r4y3MXA1gW/TVsnvYTBwJswhNpo7BQl/IUi7ZQ/2fiIhCFcDxAmn6FmNh4gdOs/j0PQjVdA6M6XB2JlbIIUPJM+RG7Hc87kPFaDCode2VuqddIPyBJ7+zHgZAyhrqGy5Fo7jRm/yIvN8Zr6BikeVStVBoa0NlLMZwm+zsqlr6Urj4v8YajzYanopvJ7KmCbmlPBr7SQOo1Qy/3ttwesf+sntXIrnlvckvjNhcH2DKEvGW03dmKTIfwJK+7mW/9NjkAi5zFAyOwAS0ZFJpKrFtGYi/D95zdx/9t7WH4O7OkGLhzahw9OnMSWYgERAcKFOaQqVeSDEIUwEoYwEmBjTdbi2mgz3Vp6CCXDdpJRNswwlo5/lxvVhtPTI/cWmsOoGsrY+Al7XnuSRfJthjSepEHWOwXGKkOQz9X7XV1S5f0JQ6jdkJzQRmnpFTKGkEAhASgSfwbpLMJikQHh86VFPJp5iUcz86gXU9hytAuX/u4sdp/cgs5BGj2xygyhjWvgwfR0FHgkg6Y4fizYACAU3NLOysEzmeAXcThsOhYOPJLzLI8koZ8s4jiDKEwjDKkCmEUaNO4gj1o1xOJsBS+eTuPRD+N4/HAcL59X0VUE9u/cj3PHz+LcqXPYPrAV5XwJEbGF1B9FJjoEDLihPCNulx1lF7goUIrKRsw9EsDnYJrndmlHqr1RhZxrAZhNOYI3A1ACj+O2EwMkBXBJn4lVExOnUNfzaHJXZdx8QNgq80u2w9siv/rLwTBhHP2lQmKi7gvdE2HEAJEqsfV6jeU6BAr52FETP8ub5NjQ0HmeCZnPa1XUu8iaXFFbFyd/i6XK0spq2r2W3EnC8JppFBcz0jRWgs53AfVGHc9fTOLa9Rv48osvcffqDTwdnkBcB7Z2AXu2DuHg9m3ozKTRnU2jnKW+1JB7Colh5uKT2pD7isTXAUIxgXkVIEwMDhgM0jXKfbAyP5PBoAcI2ZGU+gbJxIdmcpFklBxTy2UGg+m+fsyEMW4/n8CX9+7hxugC0t3A3hO78O7vL6FvdxmZ3pDBYJCpIspU2ZwuJcJTBbPqvmhSgZYLQlj+tQFlrSJgzZWkF4ClSc0FFb6z1tZYXhO5bG0VuyO3pnjv4mfbNUKv+8n+Rvg72qp4+LmCajtAqNLvluPs7n9//9qdJ8mkPYbz59rW9p/jjnyb64K3w/UQ2h1rzm8ZBoOUE2TCMoqpXjSWsph8Oo/LX1DR5iFmXjTQmc/io3c/wkeX3sNbZ84iVa8hVa0iHzU8yagwhMR2Sw+hsvcKOnhtVqMYIe41Cus2M1bhAE+AUq5xGYlgkgP7VbUVniyw3WW7Jip650lAoUpGzVSMPt4MYRSdGIgTuaeZ0egsWAUUYkAjP7TmJYCQ+uXFVMbkoqKk8gChKwQ29wQKyPPXXbmHWKnkxQo2c9F7yxzXCaRSEY7cvs2QjItoqoowlZApLFwlXVd5k+7KOTJAaM6vOrKCY7W2LISiAqGREwQMowYVyyJeQ2lNJeDIH8WjKkjdEoqjs4FBHWEmPX1ekVFDebLY+Re3/d72gjcdkapu9erQgq7FMlHpptsBQsGhcvtu9hD+ZZeuzU//5Y6AjIRIUmMCMiQZzQlDGBWQrRURzgP3vhvGCLlJjlQxmAcuHtqNT8+fx2ChgHh5EY2FWWBlBfkgQjGgmz3m0QkMCHXhYsmo/k6mMrKeuBqeAjZxTjQ5KAM7cwU1QKjjI3iBcyMntP5vIyl4ndLRFOpYSt/HgFQZQulHTObpSHjS9xgYdWBRAaFKXMxdkRLKMEPW8uypygwh/ZCtDtnDNJBFPZfFfBxgPgowVangxugoKvkMBg934tynxzBwoAO9W0so9lAgqEmCS0FTamYJQ2iAxCST6wFCjz2To7sOIGy60Nzq2lRtF8Bh/AltgMyqDEM6jgIQ0ym2EOJsMWrk0aikMf7oBUZ+eIj7t4cxPxUjrgH9nQVcOn8Jb595G0f3H8VQ/yByqQwHiEa1ipCcSCPplyTgYmClWCzInD0GEDK3UBwwfXcxY8K87KGVRdS8wTFmuv8i8zEAaKXjhI3jT+Q5mta3pIdIA6+ldVz6sETBk4w2yUfbmAA1hyz5V3NiqT2N/vlqKxvSe4pAYaORsIQRMVgCCPn4EfpmuaNUQCnoGbAURtKG2zevRNZz4ieyiaxVrn9xF00YBl5btKBBiRyZ4lCVOJUmJrjI8uC5+TkMPxjG9Rs38dXXl3Hvzl3UpxvoioHBjjx2DgxgW38fhro6UUaEIrlu8iiJEOkwUOZP8h6XxOmmtwOEIklTIPgGgFDkomIsw3khnycBhPxI7CCxlpkMGjQahAFhBgENVy6Vgd4+ZPsHMbFaxbXHY/jizl08nA7RsyOFg2dP4K2Pz6E0lAU664iyxA7WEKarSKUEEIoxjph1yTWioMQ7TU0FAu/51+O41sRp7Tt+HCC0rLHp4m26sN4cEP5yEVKPdBMSbg9rBS3/MoCwHQh+9TF5M0DIV5cWzggQ5hQQFpFHN8LVDGYmV/D9t/dw8+p9PB2t8Pp+6fxp/Paj3+CjS+8jSyxPrYp8SC6jKe7xJYaQXUZJ8UIyb+0HJwDggIUBwiazN1nnDSQ6kxEFI8nztqArWHzV9d/SQ2ZXKY+asMKHxxb6z7HDE998npJC+wrlsHl/t9epyRcDQgZu6trMRTphD/ms6t/EoKZZEcIO2BqnHOgzV1PeZhpun3wOCy25CB9zkZDaCsgwTPr0SaZJRXWaGZiY1qk2RVZwO76uh7DFCazlnLA5kI0i0qZ3ZkhJycKmaKRkCVkyGnEfoY0z0vESNjOaFB8ahZyfgrV28CKvEYZjoNwLSfyyaNz+fmguaFkOavFWj6FRkYlklEyik/98MRKNmxCX0daxE5sM4S+9TG9+3089AgkgFDggSX06ptlDRWTiInKNEupzEcZuP8Hojft4fHMGPQDO79+KT86+he0dHUhXVxAtzSNcXES+EaAY0hBamaVHTGFr7yALRdoAQgYUPCCbAKEOSDdQp0mmDZy3wfTrA0J1JOWCokgRZOFQ0xrPrMzcq31AmMhIrRDUYqBh2kMCuZk0Qh1GK4CQa18gERv9VDJpLMQBj56Yrtdxc2wMy2mg90AJZ397DEOHuwUQ9pLURHrqyIqCE2k6DsYQvgEgFBAi14dvH7PBtKHlZU5DozJAkprQuizgUFJjSSJoeH067sDsdAUvxqfweGQcE48n8XxsHvNTxBT24dyJ8zh99AwO7T2Iob4BlLIFxGGAqFF3PWAsWVETj6wyWYVcXlzJ1HRG9s/OmklEzHVMW/WMUXxFLV6tOlwS1ERWaEXSVX+1ms5frdVYC0gS0JWR9V3eNLky2c/65yAJZkkPZBtIb5VhZREloU6SOI7FWlQxI5kkxvnSG/0+F2TtM9oBQp9xVftv/U4JxtxR1wII+W7TeXTiJkgAlPoFK6tVzC0sYmJiAnfv3cGdu3dw7/59DI88wso80Adgb1ceu/oGsLW3F/2dZfQQmxnQrNMGzxRk901KZuj/NH+lQpMVm3hvZOP0F5Wo8fM6TN6AoV7FayWjwhAShqa/uR5ClS8JGAwVGAogzJPRVqXKgDDMZBFkskiXO5Dq6UOmfxCjc/O48uABPr/zCPMhyUV7ceStkzjxzjGku0NEpaqAwUwNUboGtAGECZnRBrj5JhA/NUQ05UE/hiF8/Qb8bwMILYb6FLWRn20Z0Fcnr69fJ9aFpmveumFAyMBCi4PcZy4F4lScQ4ZygqiEuJbD8lwDIz88wY3v7mPk7hQWXgLnTuzDbz/6BJ9++AnK6Syy9RpyQQNFchalezYViiMv630IBMo4GJsryPU9NjMx5on0jargcb3HwiKa26hjsdhESndbwciriiC+R6cdLN5rY9684pKBQWMNDRA29VsrQ2hA0doJHHCkmarKBtrwenYZ5bETwhomzqZiIOM4daeKSSK5jLOQ9dqpM7iWRx4IlDek+PuyNPuPXkgz/xoNpwCl+ErFOXL0pkIhK51a5so6ab3JQ93ILVdZdUCemVoPENpcSYZ6Cu5lRFLEklAqAvPecGFNzoaZ0XChwPWNJuZgmmLIcu7Kjnq5+KC1nTzCLg29KLTsKjmLi/GejtgFTI4V65nKbDKEr1/eN1/x13MEPEDI5Icmn8wQFpBlQFhGYyHGi4fTeHzrAe5eHke5AZza2YMPTp7Bvv4BlKI6UitLCBYWkKvVUVTL90xEhg82jF5HRWjCljALmsk5VkHMMhwgpLp4C0MoyhIxf/k1AsJcqIAwlWGWsJIGg0H6mWkEuDP+BHNRgM69OZz97XHsPDGI/u1l5LtihAwIabEkQGjjbVQ8q0BAkkGVfLbrITRw9qMBoUMY3qWcyKaECaL/VwDglc9ScZkH2NcqGazMVzH7YgHPHk9i5M4YRu6+RDoAdg5tx8E9R3Di4FEc2r0P2/q2oLNc0uHf9JVSTaTKJZuD0KDanJjOFPI0zF4qnMIWSkFWsJkEGF8M6kDauuYoxp96AbjlBubPsIBtKEMzchdMDHDadlhSqKBNAo/fAdlulbC7QhMyFwHbpDaexNV9UouDo2ybJZ1+8im/mzSoeUuSBMN/3vorZZPss6yezJmIzNrlAoHlCclwckoySZ5EFXgabfH8+QsM3x/BtevXcPnK1xh/8hizc8tYqQB5ALvLwNGBrdjd24++jjKPmigTy0luhYEAQhrYLgWnWIfN01oj9ivu8L8GEBKMZeaNClgqSWLW1CRLOsKDJc3EEGY8hlAlozKMnvYt5r8TIKxUqmyvHmRzCLN5ZLu6GBCipw/3Jl7g8zt38Pmdl0j1AAfP7MLxC6dw6OwBBIUKGvkVBYR1ROk6kCJ2UExljCHcKCC0W7P1Clrv+VfFLseS/MwBbhMQvukBTe4/ead/dpu4DPfB8grqh2q/7jjJqA8I+VY3QEhuo3mgQe0kBQTVLF48nWNAeOf6MMYfAscPbsEn73+C3//mM/SVOpBrNPhezYPuUxoDEyJLvbZ6LVsxj81ldJcMEBLAEHm/rlUGCJOKsLCGCv7MRKpJzrhmV30A3a6lwJw3lRzVNd8BQhbLtLiMmiJEAZqweu0YwoQJtJFG3ArhAcJEcmqeC3rWmtQgsr7KmAs5pxY1bL4zOVCTxwKt/4ViiZUixARmczlhIyl3ovnRlVUUigXu2afXSnuBzDxOeq21nuadh6TnUzdBKpAC1D3zMgJ49jkGEAkUkryIQGHSy62sn55bMQLTop3JgtcUudQ4zDOGk9Ptx9C113qyhnnXgn98lRV2ahPZjlZTmVbJ6GYP4ZsuYZuv/zUegWZAaJmcMITUSF5ghjBdLWDu2RLGbj7AN/9yD/kqcGgghwsHj+Lk7t3oy2WQq1cQkdPo6iry9Tqy1DSsP8YIWvWeUhtjCBNpiixDLANl6YAyhAoIzc7Zepz/GgBhmCaGMIXVlADC5VSMmSDEvafPMFmtorgzhXOfnsD+8zsxsKMT2c4QQbwKxGQs05DeobSyLI7hStwPuVK2QUDYevWtXz1t95fmSrT1KDW1b2imQYAwk+piljAOsmisxph6NofHDyYwfHsMo/eforoMdJHZzK6DOLb3AE7sPYT9+/aip7uTQR/F3DAgFzqaZyQsKe0nMYP5XJbBocwvooH2ydxCkUUq6LJKr9dD0XY+GzN5IsWROZxJxiRYQuGlDwhdi4jQRK05lmBAO3JY/akAACAASURBVGaaHDRJSNuvBWaw0PzXpGDS9PwGAKGWUl1SZQEzkdl4EiD9cJHFtts+HaSwBnDb9gkgNLY46cu1mVEx6kEDtUYd9XqAmzfu4LtvruLLr77At98+4mPY2U2qyhRycYz9Hb04MbgdW0sd6MhlUUwDBWIYa8I6MDvIxlUkqRYgSI+hFZy45Gy70p4hlB5AMYdRSMssoLmMqt+qDEvmcRTCEMpr1AWPXEbTdI0KS8iAMJdnA4UojBESIMzlUeglMNiPRrkT10fH8Icb1/HFnSp69gCn3jmEk++cxr6Te1BJLaCWWUaYqSNMGyBMXEbfBBCuuS7dOV57hW0kOm0CQjlKzath67Fcy643rwf+639uhrA9GGza5rZNoF4PoQOE8i52o46zSJHqJcwhrKWRS5WRS3VhabaOm9eGce3ybdy+vooDuzrw0aWP8bef/B229Q6gGEUMCjMRFXAC5CAM4RpA6AEA6RHU/VBAaMDQmcewS5zKSBUwuEHq2ofYPr7Zna70vq7dsu7Skq2zaOkfvN4nI4cSoxmqPiaAz/IYn7FrGlrPcUh6B5uG0KshmQFClqpa3ODv1QKl62uzmCLmfDwfr6WHkNe/OEJAbCAZuZDhWKOBqZcveSzRli1b0Nvbh46OTlZqzM3Nsrt0uVzmNY/7+zxA6NZPOz9NjrCt/Zs2bkLdrBUkGoPLgFDdr+XcSYsHgz9L6uzcGdur55ZHT3gSYrmDpJ3G/8+dR/dksy7Y7o4myOjaPuyaSFQ+dv7bAEK/zro5dmIjwWPzNX8NR8AHhEkwoZ4BdhoN88gFZeTDDixNVvH49kN88T+uIbUE7OoAzu7Zh7cOHcbWjiKKQR3h/BxSy8so1BJASAkbLW48VF6TNX5sCqvG44upCS1qMs9GQaLHEP7bAUJ/5IQXtNRUhvoIaaHJhdpDSH12aeL5UlhNp7BMgDANzIYRfng2gYnVFeS2AWc+OY4j7+zHwK5OpMsNNKJlxFFNeobSzH+ydJSxiZMetmcIJY7KeXSOmfr7mgDZ1mhmvWvWByUJsyTflFRyxWGyhAw6QMAQYR5RPY35mVWszAVYmKrg1vVhDN8Zw8xkA+UUMNTRizMHjuLihbdx9PBh9PX1opjPIQ7FbdVhKzZGsXm+6vaYzYDkpGRbTXMLCRzyDMOMNOm7fhAdnO5GTNDRUVdRMdzRJK45vmheomu/DJfTPg9hJZtsz5oik0pgRD+qf3k9Q2gBzc5hkn7+OIYwkUradZGERD1zTV/Ff7Vb0YO5cl2ZC6v2SSnzaey9HEOVjTKO9oG1JDuVoIHJ6Ze4e/cHfPnnr3Dj2k08HBlBo0rsG9DVDezYMYCh3m7szJWxNZNHbybPYJB7BhsBsgGxDoEba0MriSs0KSAM7Tx5klGZEygVa94bNaERJlBWI5IuJZJRMTDg59iQR+YTEuDj3x0gJEc8KRDTtpD6inp06tU64iiFIJdDPZ1BeWALUv0DWM0X8cXtO7h8/z7uvqijYztw5NxRHD1/FLuObEdYqKKeXUUDFYTpBqJMXU1leAV9I4bQzic9tjJDMsvMB82vj1ebgDC5I32Q1ZyUvikgTNbs158Be0U7qN98b7d+lpNIvhIQ2gXhfT4DQmkNSFGBrwrk0x0oZnuwshDg/p0xXL9yF1c+n8PWfuCDtz/A33/6H7B/+x6USdnRaCDdqCEdN5BLhcgxlpK5mq4w5Y2IkTmqaopkgJD/LbGA/06AkF6mYyvceBkGHTHI1ZLcK+n1pEpQHb+4f6r7phOPM6qSf1GxR10EZJXgvnEraEnRScCdDoi3RxaQJIU/k4uKYkVnFhIg9CWj7QAhX1QqFzVlSQsgtF53G4tkDKEBVlZIxBEPgZ9fXMSTJ09x8+ZNzM7NYu/efXjn0iUc2H8Qxe4uzE9NMtNIpmK01nEvofXn8bFOxgRx3z6ryEzIKseaC6YK9Gzcj7GBIgnWoiq9JpRCv7CJ5mKqjx47SIBRGEL9YXPCZuWPAcKmyKiXrTzXvtgia6JXxDVpqMZqcZkVICmAsK2pTCsgNCnXKqrwx04sI87PIEYVESq8kFOCFMclkdOkAsQ8ZHr9Ss7GF4XNV24egZ96BERuJcYPSW6YJudIHj2RQy7sQDHuwup0HeM/PMblf7mMylSMgTRwfNsQLh07gd293eiMQwRzc0gtLSJfrXECJ5JRSdjoFo8IGNKC5RqhW5gnNqTwegh/dYDQdxm11YccRuWHnslRD2EoTAntJ7kMVlLASlp+iCG89Xgck7UqskMx9r29B6c+OIodB/tR6AWqwQKisIoU6tKqwA4S5reqjeYtktGmqyDZrASIGEBszlzUAGHtNbQWfvjPmCAzMXRxjCEH7gJSKPJ8QkQZxGEa9UqIuF5AYzWDR8MT+OH2Yzy6/wIvxxcRLwG7+0o4dfwETp08gZ0027K/Dz1dnegsl1Es5DkRp3mFERmIUPBWMEbBjFxJGRTmsvKYzyoolJ4NXvxd74MEM3PslOqsgt1kUoEkAy1LtKkxnSrTEYAWfkyuqtDJBR0fELavWzefFv+LOZVv37i1YYaw9fP0/CmDtnZXvdebux5XYWTbOcGxWVmcm9HrSbqbFgdg7u/RvgyWJoWo1qqYmV/A+IsXuD86iju37+IWuYiOPkF1uYFd/WX0lgro7Sxg+5YeDHaX0JPJohRFKFORJY6RjSI2qsgFIfLEFHrVZWEIwX28BAbNyZhNPiw5UE0a30EMhtRZtIkhFPBH1xWDQTWOkWH1CUPIoJB6oZhRCHkWIZtksLEMgdsss6C0IUEuj3omi44tQ0D/AObTGfz51m1cHXmAkZcNdGxLMyA8fPYwth3cApTqDAjrcQVRpoGINNZuDqEOarb+Gt655JpykMAH4/rndoBQgHH7GNLuSt0EhD83IFwPDG4kP2z3GntuvRX8FZJRvRjkE3xwSe9ROXiQRsCAsIRirgerywEeP3yBW989wJ//5wQXbt4+eQz/4dN/xOnDx9GTL7DreFyrIB3VBRDS2D0uzBggNAAoPYA8JsFkoB4j5UCixy4xcNA+RMdEUZ9aECKXI+E5mCXjVZ/BW5YT/GRkleQ+dK9ns2nkszRGSRxQqSAtskErAooCwdg+GQKvwFA/X1dI5/IpJjAJiDSWUFxGBShyX6EOrW+WjCYqqqYeNy1piWRUVzcrzrEhDbGEMUvWZ2ZnMTLyEH/+/HM8fPQIXV3d+Oyzz3D2zDns2LEdlUqF3bzLpRIzhuT0TH2FTqrL8/8Uo5rBir/iWN8gM7bqd2AsoFbuedMIpDu1jwJ6BoRqBMcgUc+7AcMWyagAQutdlGvU1na7ZpsLXO0LJPJsooLhCKtqoqRwIPc5GQVGlCPEcTtTGd9lVOjKGAQIpzAyeh23hv8VpZ4VxPnpTUD4U3HK5vt/oSNgYLAZFJJERFhCAoRlBoSV2QYmHk3i5pXbmHo0gzLJRvu78f7J09g/OIBeSsbmZ4GFReQrFUng1PjBmbUwGCRQKMAw+S+hXtiW3noIfzWAsNnq2BrabQGhRZgAIa0z2VCcRimSBMQQplKopsAsYSWTwnSjgasPH2EmbAD9MfoP9eD8J2ew7+R2dG/LY7U+i7CxyoAwSzObuMSWAEKOUG3cBVuOZtP109T/pX+RXLJN4rAuc+ghCL8vTZNPN/SchtbzAHt6tEJdBpm4E6mghIWZBp49XsTo8Evc//4BXo5OIbUCdJWz2Lt7D/bu2oX9e/bg4P692LF1K/p7e1GkGXWVVW6KF0BI1UyZEEmLeYbm2JELKc0xzHtsIZl5KFto+8qVTgU2mUwWUMtrhN6sRy+WuL2WU9pcPHGBpJUtXM9t8PWAMDlxcvB4a9tV9X8UILTt9xJHKsLoZgn8bA6kSdpp+yQudiTZJkkknf50mvo5MyxTqjeo95NAUQ71egOLi0uYnJzCvQcP8O2t27j1YARTE1OYnZhCsNpAbzqNk3v3YmdPDwY7sugrZ1DKhMilaOB7yKYxJD/PRjFyYYxCDH7krdAeFQcIDRjqIXM90bLFjiGUooA6yBOcVfZBxppQXw+BQTKSsdESYijjTGVklrSOnBBAKJJRGkxP87UyCBrinNjI5hEUCugc2oqgtxcvoxhf3L2Haw8e4MFkA13bgONvH2OGcGhvP2IGhCtogAxlBBCKnoJ6brzKubt9k3q4Y3ftntxgFFlzVbZxYDSY8OZjJ16/EeutRa9/5y/1iuZ7MCnxrP1+pzbwo5ssOBvc2PaJ7Ppvbvf6tVvonnkl1jRptTvbWpAiOT0QB2mEdSCXKiCf6UR1NcTkxBx+uDGOP/3TKCrzwLF9Q/jb3/xHvP/Wu9jS2YUiDSavriAVVBkQ0tgJ6yNM2KgEFLpqnMoGXazll4gaxQxMTG7oHtkZkxjCCOkMjUdKIdCRVXEqgzidIdGqPOcZqND8W25FINo/bLA6JYoCVzgS8GcSUpF/sqZAwZ4zkNEb0AqOySMV0Zolo/w3HTdhgFCKjTo/0LlaC2BxQEajAq1RwnSZKYpunwJCkojOLyzi8fg4/vVf/4ir165hZnoFFy6cxtnTZ3H48GF0dnVh+7at6B/o4778er3GBTyTd/LmsGxYFgQX7gSZJT2ACtJZ1qnAjwGiGgZxrGY2V+YbcoAwppDOpwJCBoViA6+wTQpgtM6Ls3KiRhK9ig8JNV42rV2WgPhRteU+tIJZ0y0jLC21/JDKax1AaPnNeoPpNwHhBle8zZf9ao6A3DDmYimN5ZQ3ESDMIh3nkQ2KSNXyqC2EmHu+iLEfxvHw1iOk54E9nQV8cOoMDg8NYSCfAxYWEM/NIVep8MBoBoS0GOjCxXVBHdSc9BBqxYYXC2VzfrWA0GMIeYHSRVnbp+gpcRkVF05iLAgQ1hQMVtJpzIQhbj5+jKlGDY2uBjr3dODCZ2/h4Omd6NlRxHJ1GkFjBSnUkDNAyKtk4vQpuUXzwibVsfbRPnGsTOyV/Uuw9e/tUxd71qE8lfZofc71fdAAexlez0CWF/c0CpkeFDK9WFkElmaBxdkYq9NVPL43hvF7oxgffYp6BRjsLTAgPH38OPbt3o2d27djy+AgilRtztO8Q2KiItTqdRmrQHPoSNbHzqM0X4nGKohzGv3QWANqmqdH+rcALDkOmWxO2C7aBZ6joWu8BRV95D1kQJiway5AM8Oop2MdeagALStMbiQxbA5kBmyaUb4vR9W/tJjKNEtG5TVy2RrLm9jW+leO3xVJz9PxJNDHFXECOcH/Yu+9vyO5rjTBLyIy0hsg4b0vlHc0RVKiRKkl9arN7On5Yeac6R9295/b3j17Zs10Tzu1JEo0RVfeoAqogvcmkUB6Exl77r3vRQRQKLLIFikzQJ08QMGkiYx47373foaAn4MmxcuYlGVIxzfM7wV1nZtNF+FwFOtrG5idm8Pdu/fw2a1buD83h9W9ItPGEpaNtnASffEkRtra+dadspEKNRFylI7WoABjR3IqCRDSjQAhYztNIxNDGb7RGUc1nbzB8vKlDGGwpimjJwNC0Q4KCBRQKF+LVtAHhKQjFEBoqbgJg0xf+P5V8D01vAgst4CGHYaRSCDW1Y1aKoX1egMfzjzG7dk5zG0AmX7g0o1pBoVdw+1wwlU07BKaIP1gMwAIhVrFHXv1ZgWBlF6OZBkI2ip9/c3myP0H/pzPylc5fb/mQ54CwuMH7MVC9ssB4fF1/98BCNX64HfzBBbwMMehWCHyzw7DMmKoV1s4yFWw8GQLH/3qITYXgP6OGH544yf42Q9+ioFsJ2IkfigVQKPFsOEgYvuA8MgkUhuT6H1Mr70aLND3tb5Q69PUhJDXKzIpYWMoiiuKoFSuiNOmHUGLGjR0LRJA5JusxcQuicVkX6FrvFmvAs2agEJ2+pZ1g9swrPHz8wRFa60D6NUkUFqNnrmZAEVZT3xA6OcQvggIfeDJj3fCvqL3HWa2eLRS+ZqZWJTw0XLQ5DxaB6VSCV/cuoVPPvkUt2/fRb3WRG9PF86dO4+x8TGMDI+gf6AXPT3dSMRjiJAraTgM1OtwanU06w00mw1l8qZyZNWxprWIjiFT6lU2KzMv6Hm1HDTqdbUfNHkdJRYPu1/Tnh2YCvIrPW4WpCAwN+v4fQ7SGfRGHbwq1MTQcyD1drsvX40C2yg/D6YVCzBnD4hTQPg1V/PTX/8jPgJBQOjTRokiwhNCNwSrGYVbtdAqmSjt17C9vIv7n9xDZd0BRWa9e/kKzvWR+UMUVrEIJ5eDXSpxYLRNmhq68HnhUmbTGhAeATRqA/ujBYRC1aAPq0UTQsFmRBmlGwHCqkUTQhN518XTzU2sFA9RjNQR7bdx48/fxNS1EbQPxlCo7KJRL8Bwa7BtoaYRFU3rByXrSu8U/ql3BBAere49PSH/1UlTwQCFQjR1xz+Of0cVLEpvoPdwaSMLGKSmguTP0WSDiusEQkYSTj0CpxpDsxqFUzbx5M4TPHv4HItzz7GzUeHiP5MA+rt6MNQ3gKGBQQwPDvHn9vZ2RGNR6ZhyhhJtLhI7oAsYzWgkSg2BR9JHRGPipEYZTN6RM0zWerHe0BOLqEI6ePwUjVkZqgYOuMpCVD40niEAb1zSvfSLdLWNv8KUwD/S+jVJI+CF98TTPgQrdilI/I9AYakvMfVD0XvKf7yXG/hT/WPx2VFFEcsepLhh83iFwExDqLdkGlMql7C3t4/llRUsLi7j6dOnePToMeaXF7BdqKHcAqIhIB0KI2nG0WlHMdXVg/GOLvSmwwwIWzRqaNV4QkgaZA6dZ4MqIKRuHiAM5JxKxqnKFtVHgifqJwNC7SqqgZbQRNWU0AODNB2UQpO1g+QyalEhRJNAoYyCQuO9ST6BQgHOtCg0yNkvlUa8qwvlRAKLxSI+ePwYd58tYWEXaOsHrrx9DueuTyM7kGYNYTNURtOoo2VoQCjmOUHnP50MoK/nIIRQfA/vNPAaEsfOjJdhu1NAeML6F0DCL8Kt4Dr8dTSELysd/r2AMLg/yLP1nrPXNDzp3dedBn891VoSwWAmSwCoLjDcCJyGyVPCjYUDfP7hQzy5d4CERbTRt/E3P/8bTPQNIGHaqBcPeEIYNpoI2+TSS1N5vW5rLatcubKUq/XSa/ro6aD6GWsO/cmSTAVlgk5ZteFIFMViiVkMVjgK17ThGBbqjotCuYrd/Txn8lFmX1tbGqlkAtEIGeeQNplniAwG6VrnWAw1GpPweJIhKHMaNTX0p8Jqb1Y5ufx9DxASaJQQeh1M/3UBoU+SlPxYPbXkvUZPME2g4VCzTkAh/Q5NCakp9/6vf4MnT5b5GA8MZjE5MYHe3l50d3ehv68HPb093HylfZabp8zulD2WJofUiPWAm0fp1E0qmQK2mk00yTisVkO5VGSpB+2xiVic6anUWaD70xpCWdN0BpgPDOXs9MEg/05AxyH/1x8aJqu/8X70EqrDsctO1lCREsjZKMeW8mNPAeHL1qjT7/8JHoGTACFdoLLo85SwGQFqIZiNMOrFFvY3D3H7w1vYe1ZEogb84Mo0Lg4NYzCZRKRSQX13B6FiEZbKCiMtoYi+dPqQUEb14iYH1bv8Fd9c89HlZ8HYCb12fLcuo5oy+rIJoc/3p4KV8hdpU6PpIGmaCBDWLBPVkIUDAIv7Oczn9rCHKqwe4Ht/+Q7OvjaG7FACh5WdACCkAZbknHkLFYn7fy+AUBcQgYXZ03oETES4WCBQSEmUpJcWrYjbDKPVsGEZSYTQhpCbhuXE8PjuU8w9msfzmTmsLOyiRRoVA0iEgVQ0hrZ0O3q7ejAxPoHevj5ks1kkUkmkM2mxy2ZzGNpfaMMiuotoP2jfZROQkEwJw7bN1FKhjIoxADmVcnyFQV1OmRTq6ArveGuwzLjMn7wI5Udtynoioy2w1WP42txXA4R+IX68IDwO9F42bfRLVQ8k641TbXp6r/T3TFXw8KV21Ipd18Ds/EtTbwUIjZANwyJwbaJRo06wWJjv7e9he3ebC5D79x9iZXUVq6ur2NzcRLXpINYegZ2Oggx0jbIBo+Qi0XRxYWAEZ3p60d8WRcp2UD/cURMFZaSiigaiDZFVBAFDL1BLOA1qbZYc0xfrAZXmrkxl9ISQswX5vdIuo9pURmkIqcGjIk28CWFIAULSEHrXJhnLsPpZFS3SACNA2AyHYWfaEO3qQjEawVw+j98+fIj7CxtYORBAePXt8zh7fRptvQm4HiAUumiLMwiVZpJgeIDV560DAbCvVvRjxN/jfAK/tDoJFpwCwj8FQHgUFAZ22JM7QMHWkBcro64tXa+zFMJibThaNt9aDQt7G2Xc/XQOtz6aR7MITI9O4W//49/i7MgEMnYMtcM8zBYBwgazXmx2Gg06eAkoYDpogKbBq54OP/f0hMpMhtZ5z4BGqIpEpGGqt2WjVleZe1YYjmEjFE2g7rSwsb2LB49nsLu3y01FMjHr6sgi255BJhlFxKKGlYEIZd9S50evKDwQVMHwRD/VHEoNILSLtGrUeYYytNswkJS//Z0AQr33eDxOWcEYFJpAvdnk108MGmLBVMoVLC0t48OPPsIHv/0A29sV0CBwaKgfqVSKAXE224b+vl7eY3u6u5HJZJCIE1CmRqpo9Fn3qPZ8Ot5Oo8mAz2k00KjVUKtUUCmVUDg8QLFwiFKxyB4AdGx7e7rR1tamKL1NyaRV77cGhEIPVpNgdR4EteL82F4j0zcICwJDWbuCYPHLy3Z5u/zuqHz9lYBQtBey2L7MZfSUMvoniJj+xF/Si4BQuOHEm7YYEFoUP0Fuo604nAqwv32IB58+wNrDDTS3ge9fHMG18QmMZdsRpUVhawtm4RBms45Qy+HiniYIrPohkwl2GNUdNnV4A91XDidlYwrtMkoYUYwqpA6kwlQaVSwODzBJBIdRdIXKPPQmjipUXqCJMr7wa0q/HyrbpkRf6JmTTEfksf1wem/NIXDr8fllgiGAkCaEQNMA6jwhNBkUFkwD68UiZre2sNEsw+0EfvA/v4Vzr08gO5REgSmjRcCtIhQiZ026EbBS4v6ATuGFk9OjbQZ+ovWGqvI7aUIoEy0FzY9rO727CgJCpTULdHM9V0meDkqxAIMqfzGCqVVd7iaHrTRidgcioSyiVgYrz8lkZh4Pbz/A0rNNPl+SkRgiRgT5nTxTTAlX9vak0Nffh4GBQYyMjmBichJdXZ2IJ+KsH5T3hsCnNBOE6qcWet5IiMpCxYLo3ZhOytEVNmzSGrJmjKiCRDm1FG1QFQCeo6jSMPgHS/SMAYqeHIdg2O3xeY1fgvvbUKAtojc0/jUxcwnOB4++f0eBpv/26/iMoxujZ65zDAXwM1aiOslK1H+nxPfKNp1pNEQZJfdM+q2WgWq5hoP9AtY31/Dw8UPMPJ3B8/nnWF5dRi5XRL0hDKSOnjjOXjmHbF8Hcpv72Hy2hdzKPpAv4fLwOC4MDGOwI4mU1UQ1T3mVVUQJdJE2TxWrYgQTMIpRWpMAt8q7ToPlsNf99QChkBZeBITSRNCTQjqHNG30KCCkSYRM7k1TABtPwgP5jOy4SoAwEka0oxORzk4c2Dae7u3iN/fv48HSLtaLQPsgcOWtCzh7bQqZnjjcSA0OTwgJEDoMCLmVdsQ8Q1+r6lUGAKFevxQz2ivzg2958Kw4BYSvssV/lxrCVyloj09HvqwAlgL3RUB4QpMpwLSQP/DXAZkQ0nEQozDXoTUzAtON4HC3gcd3FvHBL+9ifwMY7OzE//qf/zdcmTqHbDSFWuEAtlFHmHTxBrl5umBIdeSkVFEE+mEDUQcECvjbGjQyhVDRcDzAKGbcVDsQlT0UjnADq+ZQ/8lEsq0TjZaLJ3PP8Y//8q9YXFpk85V0OomB/l6MDJF2vR/JSAiZRBRtHIEUgus04bR4tVN6dO2krEV16jgqIy0R2il9oHhsSvafMpiRKaM4YPsTQjHqCmoVT6KMai8GYasepYwGASHpB8uVKirVKtc6kWiUXUfnn8/jX//1F5h9OotisYj2bFbAKu2XJpBJpxm0dXZ2or+/H709NDHsYtBMU0Ni2/Ce1WqhVqujUiri8OAAlWIRxcNDHORy2NvdwebGBvL7OZ4Sjo+NYHpqEmemptDV2cFFFwFIApRCf1fVFdd8gUmhqi24taZ0o0djowLni3cJa431qwNCwX5HAaHsgQYapCPkSanLLOPAwwRJSVpDSCPvoMvoKSB8laX19Hf+kI6ADwgZKqlNwAeEBAojsJwwwkYCbs3E4V6ZaX4r9+ZRXGrh8kgXrk9MYKq3B+2GwRNCN78Pt1KG7TqIsGsf6cpo0if2CJ4gO0BVlAdXgEsHnKomogBCLus8YMj5pl4wvQKJanDwpYBQOZn54E7AJUMcJd6mRVRZlgQaQRpAynPx90rqyvkCb6KLWsqajAChY7ioWz4gLBoGNkplPNvewlq9iEY78P3/8AbOXB9Fpj+OBgQMAlXAJadRAYXKCsXf3I/RD/novQIgPIrvAuDE+/I4JVV+4IMSBULUAXjBpVB1jpk6atThgmzzyXKadFUGTDcKE5RTmITlJtAoG3j6cBE3f/sJO5D2d3VgYmgS3W29mH1EU8MV5HYKvDlHImHuXA4ODWF0bBT9A2rT6u5CluikkTAazTrDd6KukEie6Ctsf82mIOJKShs00Vio8ymOkqRroe8LYKTvk1MkTw9VjAWjB32M6P1WIFANFv2IimCMFh84PTnSpiyaIqUR+NF+5gsFujo3XyCNMrhR1ZOH1RVNVZ3j8gi6mPKbml5xpWdrqvvNzVly6WOrdvBrJ20gBRobNuktCeQA5XoDuwcHWF3ZwPrqBn9eWJzHw5mHWN9cxWGhwMAx1WYhm82gp7cTI2PDGJkaRShmY3F2GTOfP8Xy41VUN6o439+Nc33DGOpMoyMWQquUh92sIcaB1mIG4+3AXg5i4HsB61fduJFzVuvtlLPoVwFCB+LTxAAAIABJREFUle/lB9MrqihrZMRYhoyeNGWUGjU0vZcJvp4OqqkKl7wECCNIdPcgnM0iH7LwdGcXv7p7Fw9XctiqANkhA1feuojpqxNIdkaAaA2OXWEg6LArubjxCRhWRg6qOpFmdlDxqd5xb2J9cq/8FBB+3T34uwaEXwcUBjejk15XEBDq7LiTwKD+W7896q13en9kloDF1FG0hAlCoJAY3otzO3j/Xz7F6rMq64P/01//Z9y49BoGs71wa2VEzAZCRo0pmaQhJmAo8gR9NkoHVu9jOrTcc5+URcszlZHei6KYBq51AoSNpotQOEqrB+oOEbotxFJtyB0W8G+//i3+6Re/wObWARJJi/eQ/t4udGbbkIjaGO4jqUI3+ro7kIhH4DRpD6HGJoEmcQcVIqnWCqqmoUA/5bzi/4x3Tm+yGHQdVfeljGUEEKrrWTXn1GFX/a4AAKSjpEzs9DRLA0J6CpVajV1GK9UaG33RB9FHK+UqPvjtb/Hw4SNsrG/w+k6Mm1Qqyce9VCpyOD1pxmk6SO6j8VgcsViUf4cyC4lpQ/tD4eCQJ4HlUgntmQwHDpUKBawuLWFvl2QvDlKJMN544zVcuXQJZ6Ym0ZbJMJPHqVMkD40FdPi8D+71lNBzmvUaYVrOEThfPM2D8r5Q+92LK+JXX+8v+ChQLqNPGaXtzP8IbD3cCWyxbP0UEH71YT79jT/sI3AUEHpdQaaMEi3E5Omg1Qpz9hAaFsqHdczencPagyUcLpbQH4/j8ugozg8OYIAWlsMDOPt7qB3keUIY42KKKIQkTBcwqDtdvt2vOkoarHlTQrkMtZW9AEKfVeAoBzECgDw1VKCIQSdPChWI4+6TLpb0xFF+qP/WK69JD833e7TE04WmbmId6Z4qC2i6DzKUIUob6eaahstTQgKENXUrGRZ2qlU839nFaj2HUgJ48+eXMXl1FO1DScCuw+LssRqcZkV0VAQKFTWFDUa8rtbRs8ujXAS/fWxC6P2IQUQA5AR+cIRLr+pbvWBq7r7ne3a8GUfuog5NCcNwjRpAN5on8dTZhMuAMQa04jBacaAZxbPHq/jkw8+wNL+G8aEJXJ6+jjMj57Ayv47ns/OYm3mGleVVLgai0SjTRdva29DR2YG+vl6cmZzC0OAgslnqYoY4x5BzlZpNDriXVoIUFJKnJO6d7ECqNnbWjhE4NBUQ9CaIEmdBm6dpqfxCQgeamqinM3wc9HmmoBpNuZVpk6agamCnG/CvYtIRNJXRb5t2zdTAxyshvSarGKt4WPHYOcH6S5UzRT8iOq207OUNp8kpvWb64ED5eh3lWhUHxSK29nJY3tjE8/klLC2sYGN9G5vbG1jfXEe5AoTjwMBQAv2DXegf6OZbT18Xst0daLhNNqZ6cHMGz+8t4nCpgtH2BM72DGOkqx1diQisWhlRp4E46XlaEtMkx9GFY5KJjDquql0jGlCl2+R14Jgbp6/AVe+9AEQ9IeTuv9RioiHU4fQ6g5CmxwwI4QFCO0TnEq0SZCjzIiCkGQhHz0SjSPT0wCZAaJp4sr2DXxMgXN3Hdg3IDls8ITxzeRyJDhuI1tFSgJBAIb3WlwFCWRJeaCF4jaEjBeWResb/z4t/fcy05tjfvcr5+nX3PDmnT3omX/eevq3f/30Awi97LUEQ+HUBYXDFOH7Mjxfb+v8CIJmdQzpCjqEgzV0IJsJolMPY367jl/90E0/vbaB+APzZ997De29+H+dGziBmuUwXDbkVGC3KIwTTRoW+rxuMx080tWZr8xFmS+hmrP5Z4G+VgRRhRDKQMawwWkYITdeCYUdQqNTx9Nk8/uGf/xVPnj3DwWEVdsTA0BDp1PvQ25VFJhnDcH8PBro70dXRhkTMhttqoEWO4Bz9Qo/nG8jI3qGooMonwTN6IaAXAI2aMioTRE0f9aeEYlrzIiDU17A2qPFNT/Te7TejuTlElNF6A9V6nad49UaDnZ9pvSem1pOZJ5h5PIPZ2afI5fYZEJKhDE0Bd3d3kc/nGRiy26jKA6RGKVFGyXyHACG9rkq5zBNAgsZEByW7toP9HBbntyiBB51ZG2enz+DShXOsVRwc6OeGLRvUNBpM9w1pun5gMnjUVZYFQyqPUNWq+jRRUVLCotG7sdIjBhqdr7Ii8C6pNla9DFG9QxpCmhKeTghf5Sie/s6fwBE4Bgh5rxCamgaERpPMZWhCGIfp2GhUWnj+aAGbj1aRe7aLcNnFdH8froyN4cLQIELlIpp7uyjt7cCs1xAlNy+TqAYqy+h3Cgg1ZVQDQtkwjgJCcfs7Agg56P7rAkJNF9X35W+WrhdQazBdNORNCElHSDjaQJ0poxRSb2G/6WCRiurqBvZDwKUfTjEg7JnogBV3ELJp86miQW6jRpPdDIX+SLTR3wcg9GmLijwb2MiDRQSh6DDQisCgzwQGzZpMCTngmAoKajRQLmsMhhNHsxrG/Owmbn92H6uLGxgZGMf1Czdw4+r3mKJM7qO3Pr2Df/vXX6JWI6MdmlQJ/KGICZoYTk+dwcjwMGcr0ebU3pZBJpViEbvXSCXntQZlLBEVORDAqwxg6LTnAoUnhmKSQpsg38I2R1p4E0MCSpoxRO99gDIqm4suoHxHalksTjaIOY6pjy8sfJ9H3ne5br1OqNrFgoHADOt0dpT6udY9stsvGw+QexxpL10GhNKgoYm+xTQj+ppMYnZ2d7G1s4X1zQ2sba5jYW0Vy+tr2NzexvbWDgqFOmoNuRYjMaB3IIzL186hp78DPT0d6OzKIBy1YUejqNRr2FrcxePPZvH8ziJ25vLotExMd49grLsDPak4ok4TcaeBmCO0cwKCLbqZPiDk/+upnGo2eOWlZ0qhp4Q6e5BekmpHvQwQKndRBowMCE0uXFiTymYyMiG0KbGEgeDJE0IChGQi4cRiSHR3I9TezoBwZmsL79+7h0ereWzXgeyIjSs3LmDq8iji7SEYBAjDVZ4Q/k4AIZ0px+r+4Pl2CghfZRs/BYRBQMgLcCskU0LYMJpJuPU4fvnPN3Hn48fYWGji/NgIfv6Dn+KtK2+itz0Ni8BgswS3WUPYJEAo03fdCzhyHqqur7hP6gBzf0KoJ4led9jrhsn7RO3TFkJyI3ZSKIKZuQXc/PwL/Oo3HyAcjaNUraBQKjEYGh0dwtjoEEaH+tHfmUVHOoFkPIJwiJ6jUMI5N1FFJ3jNUapqdMC8ohlqwOcBQA0gdUzQEUDoU0d/l4BQHEaJIdMA0UertTocp8WsFwJ8iwtLePjwIWZmZpgxQ2Yy09NncHCQ55/TjXSH9Xqdp6NiLNOUmCd2FhVmDeksE/E4MkmKICljc20NG2s1dHUAly6cx4/e+6Gnz0wlkzwdpPsjGi47lJJEgz2/NNhX3UzdyQ9oSKkpFvSR4Za9BoUaEGr6qbqkv7rHpBqmgfNQNnZppjpmiKeELwGEpxrCV1k6T3/nj+kIfBUgJM6jzRNC24jBoqlP3cTeWg4r95Yw/8Vz1HdcjHVE8cbZc/jZW2+iurWF6vYmyiTarpYQdWkhIjMR6ixRP0n42Zpy4Y0w1KIuGThaR/jlE0IOwmYt4e8bEPpTT7HIl0KUwCDxCJoMCC0GhRUrxKBwOb+PpdIGNp0qRq/3YvLaGEYvDiGcNmCHKaqjinq9CMNtwDQJFMpx+8MChJ66Uk2W6A2hQPoojFYEMKqAWYWLmqID0ftKtEP5HbQSaFYieP50C198eg9zMxvoSKdx/eJb+Ouf/Q06073I7xZw9/N7+Lv//f/Ezs4ugxaisDguCeerqFUb7FrX3tbOWpCJiXEMDw5iamoSU5OTiEUjrDGkTaderbJ9NtFVCBhy+DD1fJUJjO5Aaw0rgUKOsiDzGduS4HueFhI4pJgLmR56H4pyqLvGnHVFZwCLW9RM+QTjsy8HhD69S3ectbr1KCBUkS1qKslTL9rMlHMmOeqxuRN/Fspri7vHDd6kGw4VEHVUanWUKzWeklOgfG5/HytrK5h7Pouns0+wsbuFrdwhClWAfGU0k9QKA+0dEQwO92F4rB9jkwNIt8UQT0QQjhgSD0LZhM0WCtsVzN1awNztRaw9WINVAM50dmOyvw+DbRkk3BYSzQbijSpTzAj80WTQMVsCCi2hdOtJoZhgUSdXU2Z1RtYxyiiD5JcBQgGNOm6CY0kYFBKdWCaEEjpvMBgkHZQAQjIxEo2Rf6PnIYCwRYCwpweh9jbkYDAgJA3h4/U8dupAx0gUl2+cx+SlEUQzJsxY4xQQ/sFtoaeAUANCGkHxhLBFhbI4SoeNNqRivfjgl7dw89e3cf+zXcQN4K9//FP8/L0/x9Vz03BqB3CqebQaVcSpuaYiHfT6y9t/sGurtGM6fF5xLsRXROsGPfmHkluz1bcBh2itsHhCWG8ZyBer+OjTL/DJ57cwv7SCiTNnsX9wgJnZecSTNkZGhnD23BSuXbqAsYE+ZFMxhChbtClOx+QmTJphdh5VTBK63INaYzYqYzq7dmIWExbZr2nNJazqdRE9gxmtJfxdAkKuiRyHjWVKpTIDQzq25LJN7qP7+3ksLS3iow8/YtOvcCSMy5cvScOTWDNKRy6sJHpfWiy/IGdWmgrSaye9YTpFOssw6wdXF5ew8OwZnEYdUxMTePONN/CTH/8IbkvAHwE/AZfiBis2gwHN33FQqJsCAS2pPwlUzQFlTBQ8b45QkI8Uly8uKpoJ5TUj1IRWU/GbZghNag6fHEyvl/vTHMI/uPX69Al9wyNwMiCkRYyKLAn1shkIhhDlz2iYONwpYe3BKp598QzF9Sr6UyFcnzyDP3/7bSCfR31nB6XdLbiVAsKtJkKmjZBhw2SOvb8U/Hspo0ILdcVcRpvABCaE2nxGCnw5ROxvpqlyX0EZpT/xlUFfNiFUukjlgMimMjQ7oEKWAKFpohESQFgN2XxbLxawVFzHSukQnWdSDAjPvDaJZGcU4SgVuxXUagW4bu2bAcJAy/VkI5mX0bSCGkKdUyfOnDLjkqNy/LNKlIXRisJ1CBBGGQwSKNQ6Quno0oQwArgRoJVEpWBh8XkOD+8+xcLcKtpTXbgweRXvvvljDHaNIoQI9rbyuHv7Pm5+fJM3sPZsO2LxKKr1MvK5fd6QKPOIup0kim/LpHlSSDTS3t4e9Pf2ojObZSAZVpseawdZEyL6SCr86TyRyVmTAQwDRgIFDP4sWAQK1d8TMCSgSJspAS/O6tNTXGUgQLDFCknHUTFKfTVmgI311YBQTRfV1M9/H/Rlr2hD3DFVDr1Kb8NW4OwSqkGwgCk6J2hzJhBYrlRwcHiA/MEB9nJ5bO/s4aBQxOHhAXL7Oeznc9jL7yKX30Ox2kSdiqEIkMwQCMzwLduZQVdPB9o70khnY8i0x2BHCVDTY9HxpCshhKZjoHFoYP7uCmZvLWDx1gLKa8CZjjSmBwcx3NGJtGEg2awjXq8g5DoMBJvHASFfWzI9lJgcoSRr5C0aJNXsDRhYnAQIvXYOvdeMlyV/kIs/DxDSlJCKKhO2JcYYTBnlCYKmjOpRhQBCoh+34nHEu7sQamtHDhBA+OA+ZjxAGMflG+cweXEE8WwIIFOZU8roN9zPvq0/+x8VEAaPp1BGBRDSZ2qy0ZTQRthsQzLSi/u3nuHOzce4+8kT7K+38O71K/iL9/4n/Pj7b8OpHgCNIoxWHWGasHOGp0zYJMpVGlpMWleh9HxdqqxBXwsd0NF6Jm8q55zvw4RDsg2bFcgoVBp48nwR//b+B5iZfYZUJos33/4ednI5/Pbjj5A72EcobKGzK4vpiVG8df0qxgf70NGWRCoeQZRjMlyYLWokUi6qoroSq0JRzIWFItMmiuVxKZrC1K6cOrtQTeq/YkLogUaVQxikjHrTRz5cwhTSjXXtesplm4qLIKooAUICgaINb7GZWqPhMD30o48+wpMnT5DP77NGsLOzgymk6XRa9PWslxRASPsiNVPpM62ybDDjugIGV5ZxmNtnkvz56WlMnzmD8dFRDPb38WSRMgk5j1hr+elOuekv4PCFCaEu3I5MCDWrS9dxgQmh10xQeYVaIqLOq5etCr40Rn5Dbd+y71smWlYETfK1fnVAWEIVO3i2cBsPZt9HLFOEG96DiypaqIg9nhuD6xJFik4UEomLJuL04/QI/P6PgOpqK02OD5lk4ScNIesEWgQII5xN6DZN1ApNbD/fwfzdBaw/3UJH2MTFoXH86Op1JBtNmAeHqOW20SodItyqw4KFEHVaWAmnQaFCLMGL9mtoCGnN0EBQPis3UJ4SBDWEetqoGHu8WIo4XW7aAFuTIQMuozpjTvX+WbkU7EqqOp2z2bTCgCaE6rCSfpD+hgGhJTcCg/VwBNuVClaLG1g82EW8L4SRS8M4e+MMuoeziCRMOEYFleohWqgKbVSCzr50QqiNTl44r07iTgR0iEcoZJ7uTJvx680uCAj5CCtgSOuZWAXJeqccRjmHUCh1xNnlIoLOJ4QZDLqtMNxmDLVyCKuLeTx99AzL8xvIJDswNXwO1y+8iaGeMSQjGaBponhQwi9+8Qvcv/8AkWgE6XQK4QhpPFo4yOexvraG3d0d1KpkxuOyAQ3RVDo7OjAw0IehgQH09fYimUggGo1wZzORSHB0BekitDaCzgkWvqsNkIsTNSkUHaF0gmljJUDIdFIGiSpjSkVXaOpJyCbgKbsNBxTrriUXP0qTqDWo+pxUgE3zUoUyelQYoTdYMVyi5yznLYFZOr9ZT6LOVQK31N2tUpe3XkG1VmHnPPpcKhfZBGYvt4c8U4YOsbm9g3z+AIeFAxSKBdbMk58MTQHtqIlEJo5UexKZbArZ7gw6utqQ7WpDui0FO2LCDLmwKD3elIw+Fw3eZOksIX0PyjY2nu5j9vNlzHw8g71nwGgqgumBQUz29SNjGki1Gkg0a7BbTZkMGi3RD6opIf2f/mlAKEZYigKkohk0IPQ3e8+njyeF9G7w5E/Rb8WZVnf+xXGUJvN88zSEZEz0MkCop4TChDAtGy6ZM3R1wcxkkDNoQrjNsRMza3vYaQBdowlcfH0aE5dGkOmOicNoqKxMZWS6LDoa9dwDQPe4htAjbwe5VerUOb4meKfTCZsQL8kvKVG+NQ3h738z/BId41FirT4+Lxg96XbPsfXW1yj9Ll/kMar+S+9a0TL5PT3iV/ySvwjeb6BrxUW3AoRMGaXrjcziQrCQQdTqxMLsFmZuL+D+p0+xMJPD+ZEh/OjGD/GXP/kJkhELUaJco45Wo4iQQcwXuq5ULAM/PynopXkm16dHGVXf02CRn7zWFJLmn/d12fedlolwNMGTwp39Q/zqg49w8/M7KFXqeOudH+DC1Wt4vraK/+8X/4Inz2bRqAERG2hP2bhx9RIuTk9gYnSIzWU62lJIRMNsEdWsVZjuSPRFAoNEJWdQGHA/ZkDIrqK0/ylWjwqw52uO0aPKJ1SGMjqKgvvI2j1UZe16l6EInP39Q1C0/F/dH/+ucr2mvYCC6cvlimQSNmkPqCEcjsAyLQ6Mf/ToER49fIiFxQXs7+dYg9/enuWmajweFx05m63JgqAzCekzTQpLhUPsbm+hkD9AMh7D5OgYvvf22xgZHEQqkRD9vtpP2VXUIHaFBNnT+6rzCCV/8lhX36P9B1xIPRMZeT5a9uMdI8/tT2lMX8IZ9SeCgWtD13KgHMcm7+0khndI7vTlgJBMZRQVCBoQ3sGDWe0yegoIf5fL3ul9fZtHQBcw4uQnH6pUYOG4BoSiIzTIEMQx2XW0sF3G0pM13PnwLhJNYLJrADcmz2IgEkOKrL2KebSK+7CbRPuizYPsg5kgIsHiL4zzpXIRyijpvJQNsc4h1C6jamNiHZQ2f1FriecW6krmoejRg+BPpQrxy1Z6Qz1ZVKYtPP9SLqO8H3lgUDEEeKooN79uEpoFfYtywnhOQc+JJkMcPWF4gLAWCqNq2cg3m9iq7GA5v0aDMvRMdWHq9UmMnR9GvC0Mx6qhVN1Hi+iWRBlVm8HxQOqXnR0n1XPHi7mTJofi/KZtWPxNh6e7HuzVgFDrp9SUhACgF5MgxQM1AFpkU85mMmGYRpQBYcsJoVmlyXEKGyt5PLr/FMvza0hE0pgYmsabV95Gf+cQImYMTtWFbYVx7959PHzwCBub6wz4RkdHMD09zXlLJJZ/+nQGa6urKBYKrDekTbBcA2tWOrIJjI+NMdWFQGEymeRQ3o6ODp4oppIphFk4H5bMJdpYSV/H6euiVzSJm0oQl77H9EJxKmUwqDYf+p6XZURnOefVkTulTBd586dzw2nx1wwqSahvkq6PjF7oMV3uUHKAsQpaYH2cejsEALZkkqm0IvJ1C8VSlRqyMC2it9r8ueE0GOwdFg+xf5hDLr+Lw+IBdnY3sbO3xT87KByy7oQep0yGAXUHDZLNkFtoGki3xdHekUR3XxY9/V3o6GlDqi2OeDoMO0YgkN56AmgEYnguHsihJHAok8lGq4lWKYzqlom5L9Zw+9/uYvNRC10WMN7TjQtj42ijwGijhbTbhO021P0KKCRA6PBkjq4tnTqoqFl0rJShkz8dlKtU2AjadECKDMoOFACoLWD0/yX4maiiXLSyhlDMZkRDeBwQ0mtVK4WMCXhCaFlhuIkEYp2dDAj3YOLx1jY+ePQIM+s72K0DPeMpnLs+iYmLI+gazKCKAzTNknqdylRGW3GpIvlITqDWj6qCRupk/+r/pq3noxDI3xm+zd3o933f0ps86ZUffWYCCH1ddfCnJ4E/X1f8u3qFX/9d/bLn/OKzehnY1NNBlUfIvgAhGE4KZiuD9aVDPH+4ioefz+HZg3V0J1K4Nn0Vf/FnP8X5iSl0ZdpgGWWUDjZgGmXWotHaKZR9ZV8QOHd5cqQ1hEEwEKCWCgZQDTEFCFuuBTsSR63hYnl9C3/3f/3f2Nzdx/DYFP7L3/4vMKNxfPzoPv6Pf/p7fHHvLihRNWqaqJRb6E4CZyeGcP3yBUyNjeDM+Aj6e7qRjEVQK5fQrFUBp4lwyESY1gO1pvA6wqeFJTem6x8FhHycVfNP9NySS2gQgKT9hv5esVa4oRds5qjsQZkEBs9TMbaRU1Icz2V/cJmVQftgrSamYNVKFWE7Ijp8GCgUDnlCSLeFhXk02IBNpn/tbW3cMI1FY4hEw3yfpDmvVivsLJrb22MTmXKxwADw8vnzeP36dZyZmEAyFufJIO3D8t6Ibp8uLabf0/NU4fTa4EEanLpwUucfr+WKjaTqOK8JEDgEvobfswZ8+YWmTfb0bxyLnaC6rtqoIxyNwoqmgXDyywChUHJOdhmlCWHpdEL4u1rzTu/nOzgCrwYICQianC8XApoWf13eb2B9cRufvf8p3H0XQ+l2vHvuCqbbu5CpOajvb6F5uIekQTbTFlp1olvoquX4pqsrXaWD4gVEi4hVMP1LACEtghw/wV1C6aARbUTcQ7WuSgAcL5SBgNsjTSnNl9cAVLlI6vgJDxjq+2Gtlm7YEfCxBBCqb+lF6ggg5IB6GxUzhKIL5JsH2Cxuo2rXkOiPY+BcP85cm0S6K4GWXcdhOYdQxIXBJjPy8XUB4ZHSIbDByJ7ivw/69/TmrNj9qj1AsEQDQlVgq4kgTS+FMkcL/jEtFTUReGJIRjMxuK0IysUWnCZ1CWOI2m1w6jZWFrZx/85jzM8uIJ1ox7nxC/j+mz9EX+cgomZUAKFpY3d3D4uLizwlJJoLGQJcunQJIyMjKJaK2Fhfx+KCdDu32fBkm3Vw1UqZ9QtEKQ3bYQ7bjcVjDALJlCaTIT1Eiiml8XhMqKUEDEMhmR6GbcSTcURjEekcqmNH00KJrhBAKBIR2aA9OipPE4k6KaY0DBjVNJl/jyaNnqGLbpRKI8GhqZpDx4uAtgQjc0aiSZo8h6d+1OmlTKliqYxqpYZymZzlhCZKAJPuo1ytYGd3B6VqCcXKIQ7LB6jU6G/yKFcKDBhpekjXEeftWRYXA5lMCu3ZNsSTUSRSNlKZCDLtcbR3ppHKRBGKGnCtBhyzzhMtmtaJPy8BQuXTy06cBOBo12yh6TaBShRuPo6lB3t48P5jLNzOIVoGepJJTPYNoD+dRnfEQhutHS4VKQQ09U2mZvRYXmi0KEFl4qrMi/wpzkmAUOb5kvFJ1FClD+LvKR0hTy8kkoRpbTp2gt5zDxDSdDxAGfVyCKlwJppxGEYiiUhHhw8It3fwwaPHeLy6hZ0a0DMRx9mrAgh7R7JfCQiDQDdIefKaBccA4XewifzJPMTXB4TeBuAdg5MB4asBzW/zQGqWwUlTzZMf9yRQGASEIv0gCYDRSsNoZVArhLAyt4N7N5/is9/cRagGnB+Zxn/487/CjWuvozvTAbeZR6O2A8soSRasjv6Ry1TZgsv8R0dPHKcUephRT5HozxhPsFUJTCuMYrmGtY1tPHwyhw8++QzxVDsuX3sDf/lX/xH7pQo+mX2Mv//4N/jw00/glCuIGOSX6sA2HKSiNjoyKfR1deD65Yu4dO4shgf6kU7GESaGCOnQKWcZDsfiUPtZ6+SgASFP7XSQfSAyQukIfUComCUECJXOUJt7aWKIAEl9H6rAUJRRQYeK2qkAIbMxqB5yaErY5AgKmg4SKOSIJYpUsiS7l1g1a+vrWFlZxvbWJssGaF/hrF6OZ6L9ieajPm2UwBw7jBou2tNpXDx/DtOTkxgbHEIyTu7hLXb4FrmCNPf5DVJCes6VJKCn6aJck30FIPQGBL78R3Wu1bRQnTtay/2y6WDAeVtt5KoHJOc77YGVRgN2JAYzmkYrFKPnSSoJ/+No7MQpIPw2F67T+/4uj8BXAUIa7YdgukQbFUDoOpRNaMOpGshtFfD5+59hb/4AqRbw1uQFvDl6Br1GBM2DPTTy24i5DYTp4mw0mH/vU+ZkDiUX2jcDhFo3yAoeWgB5TRFAyCWeAoS8KHmAUE8N1d6jp5LK6EYvCvrI8N+R3korA7LnAAAgAElEQVQF1nMZqhZcfvaaeO5Z3/s8dr4PziI00aAi3jRRNUOoGBaqoRBKbhl71Rz263kYbUDHeAfOvT6NzqEsrCRQqOVhkcFMiECXOlLqEJ6oCzyyZsl/vhkg9M3A5eGOA0L6nhT+ngMbm2tI5pH30SJAqFxHQVETMVTLLiqlFqqVFhpVE8V8HWvLuwwG11c20d3Rg8vTV/HujXfR3zmACAHCGjUVRBBPGUdEdZmfn+ep2tDQEC5evMiTPvqgzuXOroDBra0tttDO7eWQy+U4N6lWrSlL7RZPFqNk+sEgMIZIxOZYCwKERCul7ihnMSXiSKWTDBbJfZPAHYMFjqYQQEhifMkxFICnHUmJIqOngwQmuSNOAFKf86pAYKDIE0GiPbXQoE3XaaJR18YvTd7ceRKoKK1EBS2VSuwOR7RPmuyVymU2E2CXuWaDf79Sr/J0sO7UUW9WUXOqaDp1pnSGwuQMSsYvNizSRYYsxKJRZNrS6OhsR2dXByIxG5GYgUjMRDRmIpawEY6aMCwHdVTRdAlMqjgmDdR0AcDXiFznBE7puVv1OOxaGzbnDvHk4znMfjqP2iYQbQF9mXZMU0h9Koqs2fIAIVOPWXekAaYAQjpTdfNCT200KPRXluMTwi8DhASK1fuopr1a58RTQ5oQkqmMygcVQKgaIQFASHY0VigCI5lCJJuFkU5jV00IP3o8g4crW9gsA70TEc4gJEDYN5pF3SzCscovnRCeAsJvb388BYRHq94XdxBfRyhgkEnXgJPmCaHltmFzYR93PprB+//4ASp7wFh3F/7yJz/HT979EQa6e2G0DtFq5GC6BV4vqfFGEyMBrCpCQFH/xOzRB4Y+a0g9MwUouJLg36W1lWj8MaysbWL22QIePZnD0sYWBkbGce36Ddx4+wfY2NvHveUFfPDgHv7l179CfncHYZjoas8gQrLIegW1UhGm28L05DgunjvLgGd0aACd7RnEI2EGgpbbhMWmKaSrUxRXpocSu0MmhKLxU0ZevCAJsNOAUJqJwgYRRq7/8yP799cBhMojgWUELZebhqQTp0mhmOGYrIknUMgsmkoJ+2QetrKMzc1N1hcWC0WUK8QUqXv6c5ZKmCbvjbRndmbbMTE2iumJCQz09LLbKGUMNsh4xnF4D5RoLwUIuQZrKV2oco9Vbu9K3+CF0+uGntCI5ea5aKu6USpIjTODDQxVK30JKNRnul9HScXH/u5OC6YdBSJJOGaUHrv2FYBQU0aDwfSnE8Jvb6k+vedv5wh8GSCUaRscEY+bZDPN2UPUEQzBciOoFh3cu3kPz289R20LmO7I4KdX3sRkuhuRRhn1/W2Y1QIsh6hflCmmLysBgLL+HwWJPmX0qyeEuiTkEpGC6h1JIOOl2bWEghHUCyoIKhpC//E9qqkq0qlLxD+nQlbnGzL0UVNGtcjpRhG7p9JkghYgfccKDDLA5EwbE02DAKHFgLAZDqNm1nHQKGD9YB21SA2pwRTOvnYGA2f6Ee+Kotqi4rCBllmXhVRTNvUGevykCAxeT+rvBjuOL50QqklLcOIg27X2HPOdGxkQsvGKX5wr8o8SbKr4CTaRicF1IqhVDOztFLC1vo8N0lFtHnDw/GHuEKXDGkYGhnD94jV8/83vo7+zH2HKk6o5CJkh2JbFdtirqyt4+OgRxyHQBjU5NYVz585hcHCQp3/b21sMkOh3yRRld2cH2zs7/Hlvd09CdQsFbO/kZaorw0+lDaSsOTB9lEAiAUKKr0gkE4glYgwSqYghd1EP+BE9kx1HZZpIukTWJobDDLToZwQiiaqjv6ZCQJoYLaagssGCogUTuKJwYeroMtWHg4Zp+ldCsVRCpVph0EhPmDbzQvGQJ6SVapn/32jW+T6JnukQBZWAU4i0LSJwNUjkagLJVBjptgQy7SnOdSSjHqLGRmNRJJMEghNItyURChsI2bRJEs21IcDfaKBFZjGow6Gv6Z9Lk0E587jj630IaGuSaQ/lTzUTiLsd2F+u4PmtJcx+No/t2UPU8kDGBq5OTmMsm0Zn2GANsjeBpm480zxVmqmiE3mAUE8ItRtv4PGPUkaVz7EhWiDq8NOUkKPkidbExZJMCPnMV9Nf7TLKwfScoxacECrhIr9+mVTYtgBCO9sOI5XGrmvg8fYOPpp5gofLm1grEGXUYkA4eXEUvaNZMZQhDSFTY1+kjJ4Cwm9nJ/SaB1+LMuq3HLwCU1P6Ak/zVYHmt/fKpKnHvZmvcF4MXrMvB4QylRJAGGJASFPCiNmBrcUD3P7oMX759+/jcIMaPDH8+J338PM/+xkmh0cRC9cBJw/DPeQ1L2KTKZfaW9SEUGfRqQrEa9UeyahTk3CtrdWA0ArRGhzH7LN5zM7NY35lHQTZhsenMH32EsYnz2J9dx/zuR3cW1zE//Pf/wEri4usB5waH0NPZxaNWgVb66tYW95EImZioK8H05MTDArHh4cw2NfDE8SQ22STHAKOfGMquw6f14BQ/19ejfSPlXacfpc0ekFAeCwqyAMiXxsQSilCHxxSX6kyfdRREevMfLBMRMIR/uw4DW6g0m1zYwMbG5usKz88PGSaKB17anqSazexanq6uzAyNIhzZ86gu6MD6XiM7FdQKRYZENKUkPY/2QtEBiS1kXzmukHVSloP74NCNSIIgEFu/LE0SO0rqnZk+ZGKEfMv3SPw7chlFZzgB5vqUsOQ4t1CnXwlrDCaVhRNI3ISIPQkjIoyegoIv83F6/S+v6sj8AqAUAFAzhwieghTREIImVG4TQurc2t49OEDrD06QKIC/MXr13BtYBI9iSjc4j5qe1twSgXEQxTaridILwOEqtsT1BAqJ1GZBirjF2Uc48MQFT/hiLhcAKGaECoQ51E4GTwK2PRBoX/fYlutulHHwum94HsGhFQAa36ov3X5gFAmixoQ0pSQAGHNtFCjfBsyl7EaKLXKWNtfR9Eqwe60MXpxBMPnh9A+2AYz1kLDqKGBitg1B8RDRyeEes7qB6y+CiAMnmX699lZjI6voj/qCaGEo+uFWgFfpvWoA6mcHE2DtgUJ5eboCZ4QRtFq2igXXSwtbOHZ7DIW5zewub6H/R2wqJ90fnQbGx7C9UvX8N47P0R/Vy8ils1045Bp8a1Zb3BO0tPZp1heWeHJHwngz549i/Pnz2NychJ7e3sM1shUhkAjUyqLRRwcHGBnexv5/X223l5fX+fpWrFYYIDYaNTRaJA2D3zjsoddRklXAdhh6WiTqY3NWkMBePRYth1mECgTxhh/Zm2gdhonQb3SC9ohMqKxuYFBUz6KfuBzUk2haXJZqlRQIbprrca24RI2XOPv1el5Og00W000aOrXqKLeJLDFjWmOg6DnTJ9J2xdP2eju7YYVDiEcpRvlKlpIpWNIpqOIREMy/YxFEImKc6rEbBgw6bolpz3bhRmifKsKGg1yrqvBQYMzVlyVsyI0Ti4BvGJE/idnDslG6DlazRgSRhaHmzWsPNrE0v01LN5bQ24NiDjA+dEhTHVnMZiKwG4Rs6AJSjumz2TaSq0eAm9iXx6YEHLRq2ijxwpfXSwEczR92qiAQZKIcvg80aWUa6xQqAkUKi2oyiG0FCCkiaXnMqpfP188dE5EYaZSsNvbgFQKe67JgPDjmSd4oABhdhhMGT1zZRz94508HXTsICDUU3jVKVe0cQEZUuDz8Q3QwYMawu9qJ/lTeJxXBW4yvdDQKtCFU2yK45jrVe/3mxzDo4/+ZffwTQBhsLDWe7Z2XNWAkAxmMgwIW/UE1p/lcPfmDD76xeeo7QNdiSSuTF/E9954CxempjHYm0LILCGEIjdahL4olHsf8PkZPXpSxGe5pyPTq4xPO1TDRaHrWzaWllaxvZvDYbmGcDyJ9q4+dHT1IpHOIndYwm6thoXdHfzdf/2vePrkCbc7r129gteuXUMiHsXm5gY+vXkTSwsLqFWAro4oB9ifnz6D169ewetXL7FJDppVmLQ2qfRDXi20PlBPCOneyTxHTQo9UMh0dE0r9V1IRXagjrd+S18RENKGRc3AwLbM+wuH1Ndof1OmYyo7l922SdLAeboUL1FHoVjkSWF+n5gnh9yIpJ9p9gjtqx0dWXTTrbMDEdr/aOpID9p0WB8o2r+AnlmBQTEFCprI0NfKMVS/iZoKzA0MTS/V+4puOPo7i7xWiQ2SRqQ6b4/TQ1Wzho55YAwhv8/H3EXDsPlWdQyU1e2UMvpNVqbTv/kjPAInAUJd06mxiQKCkjtEN5oUEr9c9GGVXAWznz3F3OezyM8B35vqwzsTl3FheBB2vYL91UVU93fRHrPZMfAkEOJ9T1PNvRxC+YmYvGg6qA/eNEgUOmeANsqA0aeM0l/4sRSiNxT6QVC24NMkidrmHRmeFCrLCJ4W+p0qPQPxpmK6JecZ1ajnb5BrKN0M1AwLDaJqhGw0rCaIY7CaW8O+W4CbAnqnujFyfgTdY52IkrlMqI6GUYXTosmMelaqy6iP20lNbQ1G5XdU2cAL5pGZbPDQiwYrOH306LDaaZQ+UyEgXTnvwJAJigp0D1lhxKJJNGpEC6XsP/CGurNVwOL8FuaeLmNrI49SgbIVo4jYcTRrLmqlCmtMz4xP4o1rr+HdG28jm84gbJpwSBRfqbBzWdQOM0haWVlhQLi2tsY6wZ7uHgaDV69dxUH+gN0/06k06yF885U6A0OiWZLgnWmkhQIDQopYILE8UUx5CkfGKjUJ5iXQ1mzWWbdHcj5l4qly68TkjQ1mqLixbXYw5SliiKihalNjPwHZ/KUIoGpCzj92B2VgKPEMPN0juihpAB2HN3HujnJAOzgrsNZkEiUZoSGZBhIE7lIRtNw600Bj8QgS6TiiiQiSqQTaO9phR4jqSYCPzGZchCMmT//oa9smiiOZwxBdkgoYel0q0J0+WzQdJPtwOhY1NJ0aWm6TU0R46qhc7xgUqg3aY4Krc1DMhciUKoKwm4BTNlFYr+LJ5/OYvb2IjYUamgXg7NAAJrvaMZiOIU6UMacO12kwPStsuLAJvNFkjzvzamtXGWTKccFLY9cFsw8I5agrL2IBelTMUdYYTQepOOLpoBRJPLllN1gBi2Iso3MINRjUzRp1fdJzMSyEwzEBhJkMjHSKTWWe7Ozi5tOneLi8jpUDINkDnLs+jrPXzmBwshsNs8guo67p8ITQMQUQanrskTgNHxV65xK/Or0O/RHuSL/Pp/yqwO0PBRC+Ohh8OYB98Xj7INDPdFOP5Gn0Aw1Qav610nyrFm08e7CKT359D/c+WUYtB2QjwLmxKV7PX7t0GWfGe2EzICwrPZvQsz12jdKZeR0lXdsHOrg6EVzAhVzLsp+Ldo5+dW//gFkVNPGxowlEkmmEYym2Si7XHZRaLWwdFvDPv/wVvrh9G/v5A4yNjeFHP/ozjE+MM63/3r27mF+Yx8baGna2N1GvVniCePn8Obz7zg0OsM+m4xgd7AecBpxmjY3IErG4xBc1pN6h5iC9vhZbLPsaQJ99IDmFR+ik3uYuq5UGkWw2492H/iKgIdR7vF6KCKOxAZkj8oM6PU8dQ6Ea9GpRIYaKmMc02YCG2CnUnCQzGXp+vPaFLERsG3FqfEbDiBHll7cAF6aj8gXV+0LHwgNoigbMa5M2CuKOup4cepQtL3aEX3kgluL42nbEPEs3C1Tlxm1Ctej7rCU1nT26GfgVkgHUjTCqbgg1I4yDSh3LmzunpjK/z0X59LG/yyMQAITeAqQKfVXKEgikMHE9HWQROd1M0k7ZQNXA2qM1zH02i+ef7OFMJoy3xq/gxvnzyIRM7K8soZrbQnuE6F/iYvWyD17odHqBJyLWgFCXcL4ujkEga66UGQdT8GhD0BpCnxaqAaDO6GG6pzcl1ElkiiWrpzWaJqron/I4Cpyqz7KOq/a8ir7w9jRdCNP9mBYX8HWaFJo2WjQhDDmoGnWs7q9hr5lHLQpkBhMYOjeE3skeZHpSMCIOmlYVTQ0I2VBDHpNLYT0U9PSM/kRGe24Fp4nKCkeemSoc+SxgE8YgINQ217rE1joPyXvjpp4jeZV0syybc9csk7KbkjjIl7GzfYDtrQPsbRewsZ7H6tIu1lcP+e+SiU4M9A0jm+lEuVjFxuoaGpUqU1DevHaNb0maxNEm1WwwFSUZTyARjfE0jcTvRG9ZXlnG0tIST9+GBofw+uuv8xOm/9PE7vgHgTLaEAkoEjAk+mWVpnHlEgNC6o4SSCRAyEG8VdoYibJJ/y+zQQsB0LrS80k8Bd3IAEZKFTEhUVRD7zgHOpt8HtHPVYyFZbG2ju+T7oc2V+Ktep1Mg+3CaYRFNNDdfBGVpmQBZruA/uFu9A50orM7A6dVQSjcQjQeRiIVQywZYTMcuhEdlCaDDFQZxDl8Yx0cFwXSdpFJn9980EYx9HMCTkQNbZFbKFFEpT+gHdYDlFH1enXNosKsqbFEGmSrFYbVstE8sPDws2d4cmsBS7MFHG4Bw51ZTHS1Yaw9jUyYMgYdGM06U8+jposwub4ShYl1PHQwdbaptnTSBazXCgkUB3peKU659HoM6vATZdQE7GOAUOiiKpeQDXckl8xiY0ABhKKdlY64FLJ0QAQQWgoQmukUcoaJp7kcPp19hofLS1jMAeF24PxrYzj/2lkMn+lDDYcCCC0ChE2m5cr7ommygdf0EmOoU0D4zfbQP1ZA+GopZl5r5Kt2YNUwUb92BH0E7kOBQ6GOpmG4bcjvOXh0ax4f//IOnj88QDMPpEPASE8v3rr+Oq/pV86NIhGhxk5VOfdSc1mifLwPb7ylpoZMAdebtXYWFhDIO7cCgy6vS+LSTM01NpajrBy6hcJwTRsN1+QbEdEPShV8ce8+Pvn8C8wvryASS+Bnf/5zXL3+BvoG+rG1s4NcPo+VlSXcufUFVpaXUC0dcgzF9OQYhvt7MDkygCsXzyNBjTbLQNgKIdvWhjqbmVU4u49kBtQEbFE3MdCcZUDIjVQ1EVSbuQaKvJwEAGRgs/e/f8RUxm9wy7HUtZHURbRHSZOTmnrU3KRpIU0THcne86QTAviD9GLlkaOieihuw4/cYDBITWGHkmaVsR7VRwoQ6ngIYY6wsJF1hLoA0/rAoI7QmwwfAYR+s4K/CjS+hE5Kx1dNkgVGq8PtO7Hy61IZjydd73UzgpoRRcGxsLGXw51HMyeZyhynjJJWgm6nGsJvtvSe/tV3dwSCtI+THjUwYj/yY1mhGRDSGICBoG83TWCQQKFRM1FcLWLlwQoe/GoGyRJwuXsUb1+8hJHODtRze2jsbyHWqrAeSH94679u8CtRORvBcLCg3+nm/Buvp++VqmrqdxIgPDoh9OiiKq9QO44KSFR5bQHqlY6zUP0rKY25EFbAU3XhRbGounesCPdNcuQxZWHl505AhAAhBedSYDVNCO0W6lYTGwfb2K7nUDCaiHSa6J3sRe9UL3rHuhBKGOw4yoDQFKdFsV8jWqcqbtXq6ccdyGagp4RB3ryOy5AXpYr2wGasYw54LZUAPVXo6i1CGgKtJr1P5D1K2r4IQiHqgtL3LdQqDtZXd/B8bhUPH8zi+bMKamUgSpKCVgS93cMYGTqDyYmziEXi2N7YxdyTGRzmczh/ZgqvX72Mi9NTiBPFkVwd6dg3G7yJUDdSxPpgE5WNjQ188MEH/HVnZyeuXLnCrqPUlaXu5vGPbLaDKZ5Eu6TMQjJfcdgRjTq6RK2pCRCsq+kgb57UWSVgWGXKJgn06eaBSfp/WRw/qQNLHVa6T85Z8pzU5JnwGcJ2cgQoLJiUbUgjJ6Ls8Hsq53OM3NqI92kAsVgc6Uwb4561rU3MLT5DpVlBMhvD4GgfxqaGMDDSg87uFCy7CTNUZ8MXygOkm2RfSQYWu55TqDpRS0MtmDT5Y62s2tPUOSznr4p+4fNErxPaJEbOHZ0FKPBRheR52mC/ecNnT4umCSZMl0Ch3JrFEObur2Dm9hKeP97HxgKQtoHJzgzOD/QgGw0japmwCfxRWL0JRIi+1BIwGOIus6avyfHzGiFeRaXcX9U7oMlYejLIwFCBQwGEEjEhtFE1JdRusXpCyD4QOpjeB2zyELQmWLDDEYRIQ9iWgZVOI29ZeJ4/wOfz87i3sIDZzSasNHDh9VFceOM8RggQGgUxlQk1A4BQB99LB/6k2IngeX4KCL/Z7vpHCQjVJfdqr/gkUBisD/TXfiiUnGvBiaD6+gggzMAy2rGxWsLDL57js98+wPZiEVYNSNC/UBTnJibxxpUrePP6WXRnY4iFGgyE2MkyAAi1VkzmYr6sQ7Y4TS2U2B/W1XsTQgE2/D2iotph1uc5pAlzXNQdA02SnxgWHEN0YsVqAwsrq7jz4BEeP53Dxs4e3vvxz/D6jbcxff4CUm1tCMdiyOX28OmnN7G8vISH927j7q3PUchXMTnajotnp3BuahwTY8MYGehDX3c3m60063VUSiVuItKySK+RdPCqquK3Syiz4uapaaLcXBMejvdBa5o/IdT7iMaWPnjTMRVy/asYL6nivO2epoQECIl1wvsUhc23iIGivQCOz535XZB9gzNbyZVZGmSst6avFSBkUNhy+f9BKYk8H52XS2BQ6QiV+2iQKux9rc861QjQzWt9UF4EhAI29aSYX7XXZdDgVp60BoTB+xKNOVC34nAjGazmSnj8/Dk++PSzL3MZ1bETpxrCV1uATn/r93sE/AX+5c9DTwNe9htSxAk3zNcNmGZYgperBkLFEHae7eLTv/8AhecOJhIJfO/yVVwZn4Rdq6N1uAWjtIdIqyrLk97E1NPztIFSYcqUTwFCWo6+DBAy2HphQqgBYXBCqKZ72hBGTfuks6RKRDV1k5xBxYhkl1Gf2selsTcpFFqC/icUVEWZUwuxBwiJMuoSICThsgk3FIYTNtAMu8jXC1gvbmO9VEQrAXSMxjB4fohpZIg6cOw6XJoUmBL2zUCQ4+wC2WdqAQxuOBqQ+kDRz0+UFmNgiqOer34tWvjudQpV7hZRhkkjSICQ4kgsI8K0T8cxUK00kM+VsLxI+sAcNjf2sbFOWUUO4tEO9HWNoq9nFN1dQ2hv60U8lgbJw5YWlvHw3i0c5HZw/epFvPvWG7h0bhouiQsd0pCJRoMFaCownjd8MlUpl3H//n08ePCAndJ6enrw05/8FL19fTy58+cpcn6TKyhP3ohGoyktAbc69Q6qQ+NvYpSrxJMxV0xgSMNH3VYCgXQjW2+6CcVGNlvOGjwOCPkkUXoeoo8qQEgTQcoMpHe01mygrT0r/3dddPf0IByNYWtvBx9+8jHuPLiLslNEZ38W42dHMHFmGH2DHUhlwjBCVbhGhfMrWwadNwSKZYTHpjV0DvFEiyaDRGmi4HgFOFSmieRa6WaAcr0TpOMXKeor6derRohyE+XffIG2SOeL6I8oj5Sm0UQRdqtR7K1XeLLw8NYq5h410SoCQ2ng0nA3+tJJtCfiSNLEt+XAdhqIUHBwi0AhAUI6YmpqrZogwYxTr9Psdd/l+gxSRmnKp41lvAmhpbr3nAtGwFBMFVhjyDpDTthUrqdE69TrqBRjlkmRJVGYyQTsdBpWJo1COIzlUgm35hfx+dws7i/WYBIgfG0AF9+4iJHpfjStElpkLGMRICRDKZoQngLC72If/R8HEB4/moE6QTcZ1be8/YT/ryfwihbA8MaCiXaEQx2Ym9nEvc9mce+TWdQPXbTZ7Yg4URxs59CTzeK1y5fx3vdew9hQJxJhmsqLcZNQRvU1qfXpPvARPKHYCwoU0lLm6dFo/WF/AmmWMn1fA0LXQLVB67WLBgFCumqJrh+K8PSQpoQzs895UvjpF3cwff4Krr7xFl5/6230Dw3DDEfYbZOcqw8P85h/9hR3vvgcD+7dQn53k01lOjIJnJ0cx5ULZ3Hl4kUM9vUhEYtKCLtpsMkKSSw4kJ2nnULtsTgCQrTx0nyVj8DKe2RCGFBw+M03Xttl1z5SyUkX+9gkkSK8hMkiMogmN0HJUOYIvdOrXdR7QNR8BlKKEso0eqWvp8/HAKGe2gaNGvR+wLm++hbYGzUQDAJCv5nqa0r9DUgVfeobwealfqxgLSTHRwHCYMaj1l6r/aFmJuCEM5hZ2MSn9+7glx9++Couo5KzdDoh/C6W6dPH+OZH4KvA3qsARtH9sL20CpanJcsMESAMo1F0kHEzKK2V8Ol//wgrn++iqwW8NnUOr5+9gPZQBOFaDq2DDUScsvQatSDfe3pqiqYnb7RmCFLj3z8JEPq5gC8DhHryFzCPCYTK85Qw0IHkxZMXB2Uqo3MIXwYIlfZL1hHlJEbP2yPNKR6mT/ZiQNhogTuVBAhbEZNvxVYVG6UdrBzsoWgAyX6g/3w/Lt+4iHA6hFakATL4J4YuhdTzlJCDvqmoP8JC8emrga5ucHLoTQg1r/VIma9ei6Ja8CbFVFJVALSoM2jzzWlQgR9GiPIEw0kUDivY3c1jdXkbD+4+wX6uDLcVRirRheHBKQz0jqOrYxjRcAb1mgGnQRlUUfIKwfzcAu7e/gTFwx2889Z1/PS9d/H6lYso5HdRpsD0aslzgyTdGJ0apNcT0xYDW1vb+OSTTziOguie77zzDi5evIShoeHA/iFgmClFSj8qwEVRWFQXk7q1Oi9QWtTa2Uz0dPqwMjBkfV9DbhT10KBuq8pTkhx0db77V7BseFK7sKaQYigYFIZ4ukW00WKlgp7eXv5ZpVpDIplE03XxbHEB/+0f/wEzz58iFDcwfn4EU+fHMDLej47uFEKRBmrNfTTdAmDWALMhN9q+qQjiTrOExnNwvAKEmioqZ79k6LExEAFDnnbp4Hd/wqBBV/B818OEI5t6YPESJqpvBsNbdCOORjmMJ/dWcP+LVczc3cHBJtBmAGMdFiZ7u9Hb1ob2WBxJAmTVCux6jQ2qbBeweY0gDQ09bxq++vTvYK/b15P44cViBMFXvEzLelEAACAASURBVAKELdikoVTUUIkC0YYQoqERyqiAQqabCmk9QLGl16cBYQRWMoFQOo1QJoViOIK1ahX3VlZxc+YxPnta5gnh2Ws9OP/aeYyeHYARqcONVBUgrJ8Cwm+++X3tv/zTB4QvOyRBh1xp/HiNFE1xVNRErymsNLs0CbeMLKKhLty7PY+7N5/g8Z0FRN0UhjpHYDcieHr/EbM9rpw7jz977wYunR1DMibxBxxUrrS6vLzyuhloqnpqDFr3ZQKkfMTVxFAFl3u5p7ROy3Ure7nBYNBpMblbrlbW89twEGL66NLqBm7ff4Rf/uYjxDJZXLr2Jt776c8wcfY8rEhUzLtIV1er4DC/h831Fdy/ewuP7t/C4vxT5Hf30Za0MNjTiYmREUyMjmJ8ZBjDw4MY6O1lej3XMuowC6uI2DUCCiXv1M8ZlNVMLSneQfHlIZoZpN0AggY0UtHpg6bebzmxPcYPy160rrBRh0OmZk6DQbXXyPOa9dIU5VKA1zsBrNxb1PGIDAhbrCGUBqh+D32ThqOAUAnx9fRP1X1a1sMZhRreen02r+2ozk0NCANNyiPRFEHSa2Ayrsx5uNZTwJDqAcMihg5QcWPIlQ188WgBN+/c4ttLTGW0lJUNtgOAcBvPFu7gweyvT4Ppv/YSfPoHv7sj4F8YR+/zZd/XK07w80nPhgot3RH0O4QGmcqYYThVoC3UjtpuAw/ev4MnHzyFnSPKVyfeuXAVQ+kOpFBC62AddqNIpoQI0YDL4zdIla3SxaRW5pB5AYT0oQHhsdJLflfpsWSREyAp+4kOpldGKjo+QofYe2DQd0Tkv6Gge2VjLHW7vu59Yxm9cAUXZK9DFwCaemuV50MTQlcBQsLXNlpkqxmxUEYdO9U81oo72K46CHUA3VPtuPjmRbT1pwFyGyXKbYyqUNJtNdl0gsPANU2PLfO1zk8TPVVHUiEZqceDC2gAqHhYR6z2NcWQQYR6/6mzSBPBkBVDs0ZDpggDwrCdxObGHhaer2Dm0TKePFqGbbVjcGAUVy69jrduvIuhgXHYVhxbmzksLqwgt3eIsB3hN3Dh+Twe3PsCTr2MH777Nn7+kx/hrdevYHdrHfndLRTz+zAo74m0gZRdZZOKjALfCVTavFM+uP8AX3zxBe7cuYNsRwfefONNvPfej6QDrYLfqQtKGzudX/yO0HvN2j+tpZAMOgKaBAY8mouiIWmNhcfZUxMzBpp0P6SNAAnvxTmPO986NFizKTUgZNYvAULJM6Qdt9FyUCGXt1KZNSxEMz4sFFFrNLC3v4/7jx/i//37/4ZcMYfu0TSuvD2NsekB9A10IpmJwHHLKJR20HCKTBmlqAgxg2GirSrz1FSL6Y56wqXALjcJhLIq5kECsnTwsTSEpHHi05DkfPLAoKDsI/oOOcs09diFS5NTPv4uQm4aNtKYn93Co7vreHh7DZuLBbh5oN0Czg11YbirA72ZFDpiUaBwKKDQcRAh51Zlpc9eNh4glM3eYyLww2vakDaUUWCOJgpsGS86Qo8yemRCqChSymyGdK0vAkKZTuiutGVYbOluJRKwMylYqSSKkQg263U83tzCRw8f46OHBzwhnLiYxZkrZzF+bhDhFGDE6nBpQmgSICSavZ7q6kw2fURVBX1s2T6ljH6zXfUPGRAeJ/LpV/hl+kHfFCY42z/p2CiOjkaBmgng0VEFBnCTyJOQyP9NEEskg7CVxc0P7uPOzSdYeLKJoe5xTA2egVW38cXHn6JWLGBybAQ/+v6beOv1S8gkbQ8IcWYrgyLN59BoRK8tKrYgQGEXwORXBHTtysUnxi20rtN+S+wfaftIPqAGhGTKVW24nDdHVNEHM3P49Yc3kS/VMHX+Mn76F3+Fa2/cgB1LghNWae9uNmDbJuva11aXcP/ubdy/Q8DwLnY21lA+LLGkYWSwHZcvTOPq5cu4fOkSMukUYpEowrQv0Fqs9mDWmvOETb8nmtMjtEy1zEqTN5BLr/cfLUo5ctT0iXJ8FsA0T2E9cK1CcUeqoek0G3DYfVQDQi0VUCu70hfqxldgTizvGdFEFV3UB4Sq1lBufpo5JewvkVIIDUyevaZ66maiDwgD08FgKasauEd1hKqRoPZYOWzBJqasl7Svcknz/7P3nk1yZFmW2PFwD/eQqbXORGZCa1EFUVq0GL3LGe6SRi7NaFz+AP4jmpHGD1ybsZ0d0T0tqksXUBAJIJFAai0jM7R0D3fave89D88soESzuqemG4CFpQrh8t177j33HFJk1ahA73JRlrKpdDWEp+spfHTvCR48eYClrf1vM0OoAGERFexhfukeHs0qH8IUPFTgoixoOeS/5UVFcNWouk9V/a9L0n+7xezlq/7Yj8A3dQOfHwjEb190PQZaIodU/EKo2TSkrKOncwC6YyG3U8D641XMfPgI2fk8mh3gx9du4VTPEFpJKTO9Br2She64MOukVi9oY7x+s/G7AoViAFp5/nGO6gnDUKUmGqSYKgDIYjGNNeaQrYSvMCpzVV9lNAgKZV2UZ7h8VdPg7HAQbIpDdvioyWTZVzwTf/fBKVUrifHoiYdH83aGRjaPqIbqyLgl7FayWMsV4MSBluEYjl85gd5jPdCTGmyvjEg8DE134IaISmYLYChpMipt9ymfMkMX4E6qkAUuAYVLjlIq/RlCtVLzoiqAjetQEh9BOBSFU9Oh1S2gHkGd7EdWd3Hn9hS++GQJkXArbr76J7hx/RZOnDiFrs4e1B0PuzsprK6sIZ8vCRnsSgWFfBarK0tYXZpHa1MSb752A2+9dh1nT06glDtAIb2PfHofFaLTElUwpLM3IAU26sjRzB/NC9Ls3tLiEn72s5+z+uixY8fw9ttvIxaNoaW5GfF4nIODAIMKzogTRNcQAUXqOjI1xg+qvqueAIe+2Io8kL7NgCwqBAK9r9bKx17QgfhcKEAu6TwKSFHCQV1AHosPaWhqbeXvC6USX/dTjx/jo08+xq9/8xvEWixMXOzGxTcm0DmQRHNLDFaUhgIdVGt5uF5FdP+kT57YoYY5cqMYLdYMocgWABlqo3h7VU1Y7MGRlE3OGQYuLNlVPeQ7If9M3Vfa/Uq5xJVkMxzma0VHAjsbBczN7OLuFwtYnNlFaQuwKmRsHcXkQC9GuzvQ35xEjSxFyiVYnoeIBtBYqjquXBQ6MjvbSKQVVFOVbtXdU1/rICsJoTJKyqvUBRQ0W1FUFqqj5NklACH3JLnj6quAyoSWz3iI1PhohjCGcFMCWiKGQtjCtl3DYiaLT6ef4sOpXXhxoGc0jpGTo5g8O4pkp4Vw3IVn2A1AqCijBOADM2MvAjAvAeFvlwv8WwCE3zZ1DILBBtz4GjCo8oCAdQzf8bJwJegzJDBHKuNhniMnpfEQSTw5MdTKBv75v32Ih3dmUUx7+JN3/wJDncOoFz3MTs8waGqKxfDKlbN489Y1dLUn2bKHinRk02OZYaFu7OcjqksphUhU90cGeZ+WyGUuKmypDppYzwQgJIEusX4RGBQmNaJDSEIzuhllS4rl9W1MTT/F518+wPruATr7hnDj9Tfx4z/7C1YoLVKcqpSh03plmfwgULO/u4fNjXWsr6zg/p07ePLoEVYWZ+DUqmhJAP19vTh5/CRbWUwcG0dfTy9amptg21UQCGMPRsawLv9Ms+psL0Wz0VSYJKDMis9yUT0kICdWblny9RfvhoqByFGC6x8DQjn/RwsxAUIFDGtsWn/4WIs1XJTF/ZI9F89EHGOqqBL84Q6omCEUHUJlI6LqgxKsseif6PYepZT6v2ehoMBVe2TsQgFIFWPEz4QvOZmU0zCBLrei9lC6SfkdgUJdQz2kwdE8fmiGgXKtipV0AZ89nsOvvpzC4vqGKNB5nn0o11PNSnF4qD/4PMqo6hC+BIS/3XL88lW//RFQl+t3LTR83esayd8hXqJcYOsuJXdhNCXayYoHpZwNN+1g9tMnWL47j/KKh/cvncLFwUn0NYUQKu0hVMpAr9oI1zyEuUEh54oYEAqtDVrvxUKuRC1eBAgbRvGcCPp+hXKYWnYKG3YTqmuogF1DZVQpbyqg2ZghpG5JowMiGh8NqmnjfDUsKxSXXTVJBCiUtTWPKCwSuBJtJeShrnmo6R6yXgWpWh4b+RwqUSDeH8P4xQl0j3XDajMRMl3RIdQpUazywyM6IM9tiaqogB6qS9gYpBZVskCNWeISsZ4FQobqWkmupJoOo3clARRdC8OrE12UKp1xGEigWtSwuX6ApzNLWFrcQO4gjPOn38XVSz/GxMQ4kokkUyrTBwdsEbGyvMx+fwIwkdpnAVubq9haX0N/dzfeefN1vHHzFUyMDqJayKCUz6CUTTMgrFWqHHRIPZReT8PxJP5C+2ZZEeTzBTyceoh79++zgmhbWxtOnTyFsdFR9HR3s9obAUfqUAVBIV970jpDeT0qcQNOrvkYKxXO4F165P5RdBnf/0jJbwpA6Kc7EnAJUC6uJzGVTtVLClYE7kIImSbTRrOFAn7+i1/gF7/8JaafrmPyTAfO3OjFqRu9SHbo7CPInoM6zUVW4Xl0XQj1UH5nqWJH51rRlQ6tNbQBSriAKVn0j34pa8G+gIQ8an4noXE/qPcTf1IKgMFPITAuXk/ASiUfmkvWI63IZ+pYX8lh+uEaZh+tY28hh9oe0JO0MNbTgZHudgy3NiNcKiFq12DxDKGLMFGVlAAFx+bGvSiuMXnl+/sgOpNyNfCTHRKIoYdhBAGhUNNTKoAsMsN+mBqDQgUIqfDLCaoChHI+SAFCPRGDFo8wZXTXcbBeLOH2swV8+HAVBQBN3RqGJodx+vJxdPQnOQnxjBpcnTqEVakyquYIG3fyS0D420fM573yhwoI/R7HtwzvwWh0FAz6tR7/DwpUqOQ/OODPC4NQlaa45ZBCM82QmwiHqOMVY0BYLgBb61n8+l8+42KO4Ubwn/7D/4qx/nEeKZl+8BAf/+YDlIs5jA334yfvv4XhgS4kEgmesyNgZJElDo0AKBSqUnvfwFytK660PFIyc2J9Fveiqm2LgrJgGok1p2FRJcS7NMOCYUVhmFFspdKYXVzFg+lneDgzi3CsGecvX2NA2NzeyaaudIeTtDAXiKhoyF02oFKq4GAvhZWlZSzNL2Bhdgpzzx6gUkzxeh+LxDA2MoLJ8QmcOH4cgwMDaGlOIBGPoTmZYPEZEkwj7z4SxRFdMzlnJ6rhgs2iSwVwv1OoCpsNwSwRoyRvSV4rjfWPYbFkEcn3laCMzOodmz6f0alYm1l9VIq/SECotk9172gZpVKxrxgqq/Jc6JeXk08WEUFOqLRzIBD0XwUKFRjkXEZ1+FQcUtdAMIsJ6DWocCTe9zBd1r93lD4EdwVJ9V1DTXPhUPEvYvIQxXZqD/cWV/DB/cd4vLaJGsoYGm9/CQi/32X25bv97o/Ai4Ddt4kgL3rOCwCh7BpomgUtZLGXXLlQg1vT0G62YfneAqY/eojVuzlcHWvH1bHTONbdhCQq0ApphEo1GAQKuUsoNC5U+knte7GmiK4NByFpD6GE3QlQcUfRp6dL4Q9RaBMBoLHOBJ7nr1G+V5EAawGQJ7sLfodSOBz5w9r+c9Vn+CdW0egC73cEPApQKGisvl2GrE45IQ851LDvFLFdTiNvAEaXhaFTw+g51oPmvhYkWixorDxYhaOVBSDUiToqqH90pBQY5BlNsoPw64fqXDZKhg3mor9k+tVg8ToFyGmBFhYJETPGncFq2UPUbIWhNeFgt4q7d55g9ukKPNfC2NBlvPvWX2Oo7xxMy0I+l2N7CDKBXyfvwNVVtj2Ik1BIIopiIYPU3hbymQMcGxlmQHjj6kX0d7fDLudRLeZRLeRgl0tsBUHG9CyOIlVdqRJM3caIFeHrIpPJ4sGDKRaZ2djYxIUL53Hi+AmMjYyir68P1Qp5RQVhg6yBikykARQCAUeB7q90COWV4eMjCaZEV1YeVynQ0qjkClomVzLVNSwhPQUpl8CSHkKpVoMZiyEaj2N1YwP/5e/+Fr/84NfI5Gp49bXTOHuzD2PnWxBOEvgTFGISJSUfQlbqCQDCBt+oIUDwlc6w79mk7kZ1POR+SOElOcAhAbL0/5IFiUZ5QQLCQ0sLdXSp8msgFovzcbZrVdQqGuLRdjhVA+lUHSuLB5h5uIqV6XWkliqIa0B/C80jtWO0vQPN0NBM3l7woNtVGOSRRQqk0ltQFXU4kT1kTKzOACWODY6BqnzzPGHIDXQIRReQ5gbFrAx1DWneRwDCRoewoTTKn8CzNRoMooyGTejxCELxKBC1ULQs7Hsetqs13F9axcePZ7GRBcJJoH+8DZdvnEfvSBuiLSG4BAhDVQaF4v5uCMsE7tjGdeavRZLu9bsPOn9wn/DDAoQCjKm7MICTvvG4fy0gfE6LUSl1ig9TwFCtA7IzWCd9LyrC6cwSsYwETCMKr27gYLeIJw8X8eVnj5BN1dDbPoz/8a//E44Pn0C95OLB3Xv45b/8DOsry4hHDLz/7hs4ffwYenp60JRM8lrAbIGI5TM0xL0kPev8siUBFUUDOnwPN8Bg4/CIQrGkkktwyLiEWBsGdQgteFqYzes3d/fxbHEFH3/+JXJlGwMjx5g2OjZ5Es1tHdCMsGD2cLFagFIaV6DVgQqV5JObTWewvbmER1N3sLm+gJ3tHaR293jN6Ghvw8jQMIaHBjE40Ifeni50d3TwbLxJBSYCxibNxIt9pk4hUzklUBQetr5VodhJNdPn13SD506W8X1gKLpuzHbgpynjeNoXMZajKE10/SiRGaHuKQd6yHdWgjOeK5QdQv8gU87GB0l8ht9gVPmSBIRBsKmKh/yVQaKkk/oFAfFGfse7IWQdoGg1uo8NQBig18tKHW0GgUF6OCEwj7NuhGAmoshXK3i2OI/f3HuA39yfRg5g9s2FaydfAsJvXHFePuEHdgS+CRB+G2B4dJdeBAiZ0wY9FIGuR0Bm04VcmVIgjHSMYGdmE48+fIDHH66g1wSujZ/GmZFe9MZNIJ+BVijDKFVhkmcNPUTbQHL7xQLOwE6KtvByRF1DuSwJpxkpHKFAl/QE9CuCykpCdeN86qZa85SXYIO1IMKfAHZihlCRJURg9rs5/mcKIKmSf1GIFDQJZY6rFjux9CowKJY2MdsgjMbtkIeC5nCXcLeWR8otoZbQ0D7ShYHjgxiYHEDPYDsq9QJqbhE2yqiTprdBtFHqAImjo8iJAhBKmxDeLHkuA3QgtttQBVWVeCgBEQmMRBWvAQhNUhO1ddTKGiLhNrh2DKtLB/jZP36I/b0SJsbP4U9+9B/x5mt/AdSbsLuzg+XlZfYJpAd9v721heaWJvT0dqO3pxOrywvI5Q4QCYfYz+m1m6/i/KlJNEVNuLUy6tUy6pUSHLJ7KBZQkaCQThRTPLUQm83T/pAZfIwA1Oo67ty5gy++uI2WlhYM9g/g+PFJXL50OWB622DuB8dZRQAUVXM19yCAIB3no8lS475Tf1IzC77kNQNCcfyVjhxtaxAQ8vVP152sXFKHsGLbCMeiMCwLT549xX/527/F7Xt3kWhuwmtvv4qTV7vQM26gbuRRtUtw3BrCJp1TJRbT6BAqcKS247A9icwtfJ7si5Y2lXXIBEF2pmUtXt6dAmw9t0Po6ZxMwrPYRoMBoV2FXdUQtZphaEQ7s7C/W8PM1CpmpxaxOL0FJwu0WkBfcxvGOrvRHYmhI2whQdTOWgWhWhlwbOiay8mV8m4URNLGBIm/73J2MVAeYqVQYTsR7BBKQCj9ttiLkAUwBCDkziFdJyExh+nT1pScvBaCRcJbURNazGJAWI5EkDUM7NoOHq9v4bOZWTxeKqMeBnpHw7jx9jUMT/Yg1mrAC0sWAFmIkPcosZKk0qIqQKjZokNnjHMjWWX7gUWpH/rm/HAAYTBeB6agvmUYfzEgFIrZh//JaMph7uj6JmI99YHIO7Zuh2BXSQgmhqjZJLqDpTo2lnfx+Uf3MPskhaQVwaWzN/DeGz/G5MhxhGohPLz/AL/+1S/w5NEUcpkMrl46g1evXsTJkyfQ2dnJas2GHkKUlTlJbVkVc6RPqBzO4DU5YEbPQEGuzbxP/hyE2EkuKEs/YwEOlXo4dQjDDAqrDvH9DBTKNaxs7ODXH36KuaU11PUw3vnRT3DrrXcxOj4Ju04G75LuSHcYUfxt6htqiFgWErEYFzodu4LdnQ3Mzz7FzJNpPJl+go31NeSyWQZZrc1NGOjvxUBfHwZ6e9DX3YWutla0tTSjrbWFC1CcDZHVEilqu2QNIe99FZsCwLChznq4s+uvESr6yGKlT/H0/RvFRSWW7Ua3mAApJ2KyY8nZigSEkp/JdSr+nICnIBVbBWhX45xqdpw6qgLQC2qn7BDK1wrmldpP6ekqMz0hLihBnz/fGriQ/cq+SmhEZyGYwRLzhj7V4TgLOCGNAaFDImKxCHbS+7j7eAo/+/gTfD5dRssAcO7KKF5755VvAwifZzvxkjL6Q1/w/3C37/cNCOkmp+qYiXA4inKpyrYDXfFOZJYPsPFkDesPF1HeymO8rR8nB3ox0d0Bs1pBuFiBXigL6mi9DpOFOAQwYq0+BQglzVLNDSpA2HD8UuqiskMoO4sNFkJAfVQGEhXuROdRdgZVJUuBTB8QBjqDkvYZpIOKpJeXUgEEG2wVOSCt3l+J3Ahim9g+8ZW3gT5P11A2XPYhTFGX0M4io9vQW0xMnD+O8XMTGBjrQb5ygJpbgBOqwA3bEhAKkRkBCCVtzSOvt5DwfZOdEn/VlwtqYw1Vy6YU4VCKkjLQim6KkPW3a5R0x2EZTXCqFlLbVczObOOTjx6grWUAN199F3/y4/8e3Z3HkNqpYGtzE/v7+9jd3cWTmRkWfNnb20VfXw8mJsdx4vg4fvmLf0a5lMfE2DBuXr+KVy5fxPjIAMyQi3q1BK9aYfsJr+6glC+gVMijUq7wgm8adP2ZyOVysGsOjHAYzS2tODg4wNraOubm5jA3O8dJfH9/Py5duoQ+kgSP0TyhDFryvPG5VdVTfzq0cV8pUKg6ZI3yZCOgqotAzQ9yjuUP7DWU4zhUKUAuG4bcA6LqZUhUsGPNTRy4Uuk0Pr39BX794YdYWF5Ca1cHbr55DccvdaBzWEPZTTEgpPn0SDSMulsjqCVtJdRdI42PVcc4qF8uF0VR2Hj+CnlIiEjNk/CgiPT+4oKESs4C5eDg27FdSQxe3YJN2RVcno8J6xGeSzL1OOAmUCkYWF7Yw7OHS3hyfx67K2VYDtBmWRhsbsdQUxu6Iwk0hzVEPAeGXYZWryFMHUO+ZsW9qOBgo3PwnA6hn0xKQHhohlABQhJ4EOeRTaSpO0jqiGoWh4V5GpRR4c9FlFIdYSpYRMLQIiZ3CavxGAqmiT3bwcz2Hr54toDb0/souzRHCLz+3nWMnRpAvC2Muk7WExV4dJ/zcRbVeZW8yfpTkEQlj3aDQv6HG+9+N3v2wwKE4ioWV7Is2nwvgPDwmxwGj8E8QjEDaO2n2UHlMavBMpKIx1phV4DUbgYLT1dx+9P7ONiuY6ivH69ffxcXT19BT2sP3LKLxbl53L97B0+mH2FjbRmdbS24ef0aLl64wPZABD6oQ0iz4YYhRL1obSAwQkUakco3/qmOZiPqqjVHLOaKGeMXZ6njpszrOeYS/dPgR8WuM22UrClWN3bw4PEM7j+awcrmNq7euIUf//lf4szZS6hUic5kQDd0GGGd2S+5XB6lUln4HpJfLguJ0VcNuWwGqVQK+6kU5ufnsLqyjM2NDRyk9qB5LncDExELg709GOjpQX9fD/p6uhGLRRGNmEjQ7LEZZpskek/yC2QgJdeAhoCVoMAfPhbyelGrAx1H9g8UaqZs96M6fwHapj/TR7GQLJukXyBLgfM5EDOHyg+SAblUFOX3oy4sjWP4IaARYxWjh8EiA0IJDOXnc9dQdiK5C8kgVQFBMZ/IV6dIunxqKE90yN/L6Q7xNwUIFSGHqKLkAw2Xo6NmhWHrIVQ0F8W6jcWNVXz5cAof3nuIlRQwfj6Jqzcu4Py10/TZzqG75vkzhEeN6V8Cwt/NMv3yXb/5CHwTIPzmd3j+MxrkpMP0FUEjoUBhGJYQmHE1xLQ43Gwd2fUstmZWMXtnAU0uMN7ZjcsTk+gyI0g4LvR8CV4+D9OxEaEhaqnlyakMAUFXdNP4L5Jq6QNCVXyS3bggjdOvAKoFSXUIfWqeoIAqH0EuYh0ChCJYCFVT8U8Vu9RaxGsBVwoDjAUlZBGgqgrA1aBvcVdIdS4P0QVpXiiEchgo6i4O3DI2Khns1Yv8u8kL45i8cBKjxwdQrGVho4i6UYVr2iw8wWCQvOZUl0JaB3w9IJTj6P5clQSFymuQw4egwolgEwIVDEuFKqxwC5oT3aiVTTy8t4zHD9axuZbFpQuv4Y3Xfoqb19+DUwtjZyuL7Z1tHOwfIJ3JYHr6MW5/cRt7qT10dLRjZGQIExOjuP3Fp4hGDFy7fAGv3XgFx8dH0dXeDMNz4FQK8GpV6K4Dy9BRKhSQz2ZRyOXhkjiREYZpWjwXSFVm2qsIzQnaNs8Tbm/vsPoo0VVpD8fHJ3Dl8mX0dPewAmg+nxPBnIf3yWahEUgF7ziYiRFgVFdFsJLOV4ZM1MUbBJXNDpvjSlKqOu7quiQgSNdlKMSVy5pbR3t3F/LlMqafPcXf/f1/YzoL/X5obBTXbl3EyMk4kl0VFO092G6F1URplpAoowwe2FJCqVM25kkVVPL3NAACRVdUiOocDoAyAkpaDycjqmvqexhKGm6AK3QIXypA6EYYvNP1qhsawrqFukMCLhGEkIRrR5E9sLG8sI3pqQUsPFlFcceFUQY6zBiGmztZubinKYomw0WoWkDIriJCVhBCoUqKzATM6FXhRkz+SDavALS+IAwByhB5DUpjemlOT2qiREelFwnBIQEGCRTyveGrUbj2eQAAIABJREFUtVJiJqmlbNgsRCFCVphnVIxEFHYywV3CPaeO2d0DfDm/jI/vryFvAx2DwI23ruH4uWEWliFAWA+VAdPmz3A9R9jMKIcASU/9Kop/CQj/f0W7b+yUqwTU5wIcBivPKax8W6DZeCO1vnw7QPjVOo5cjwJ3sfiNfN/DN6Zcs47kEHKNEgrTxEUnARgD5YKHiNmEZLwdhVwFK0ubmHk4h/u3lxAzQ7hw+hrevPU++joGEdOj8Coecuk0FuaeYerBPTyeesCFy8sXL+DKlcs4PjnJ9yOBQMsyGbBEohGYZhie68jOu+oYiX0QxTxpfu7PAzd2Tx1HEadVvBZ2RT4bhGwGaK2tu9DDEdS9ENK5Ep7OL+PTL77E7alHGJs8gT/9d/8drl57DSEqWGlh6ARYad7RMlGp1lCtkhCMKwVhBPAyLdp2oV5N3T1iymxtbmBtdRWbG2vY3dlGNp1GuVDguBYzBQDsbG9jamlHRxu6O9vR0tKEZDLJIJFAEoFmOkZ8nAgw83EgoSlRmBNUVimwo4KZBHW0NrEolhKBUXzOACALHltWAvU7fzJH84KAUCmECiEZMXeoQB5tVkCpVF128jkC1Io5SQaY6qu071Em9IfOs9pOPy5LP0f/sg6Cz4DXtWR90TgG5ZAVt46qV4eZiMPWNWRrFWwe7OHJwhwePpvBzOoWIu3AiUunceLcOPqHuwkQ8qSS/0+JK4j9UqIyLwHhb7vwvnzd930EXgQIG8nqd//EYNQIBCYl1EAdKO5ysKUzHDeEkG0gjgQq+1VsPVvDF/9yn4Uh+hPAjVNnMNnVj04jDKtYYrVA064gWrchBH8VhzwE15UPtmqQZrKSQiqXksBcX0MchqmeKskOgDOeK5Qeg6KQRQmWoASKn8X+8f1NxaUAZTQ459UopslZBnlQBdVUWHOIKpYcnpagsMFrFwUuocDVSLpdQ0fF1FAicRmthrVSGpu1HHKui+GT/RinLuGpESE0YVThGFXUTTlfxL6EYo7Mp66RCMxzO4SiMiceQcGQxvfCbkD41bFYBiW85OHkeKiUbKaKJuNdKOVD+PXP7+Pp4x00Jwfw0x/9Da5deRsjw8dRKNjY283y7CBRRPOFAhYW5jE1NcXgjIJBsimBvt4uVMoFjI0M4NaNV3D10nl0tDZxYkFj/AQIYYvujxWLoF4sIp/JIJfJwq4STTDEgNAwwuwDSECQzHYJ3NE5pOrt8vIKHjy4j/W1dfbze/211xkYJpMJpPb2YIQNpvwQ/fRoLti4A9SwvgSEh6hVhwKFDwaF8qXqEKrKtYCLIjeTIFx2l7nHFjZga0CxWkFLRzu2Uyl8/Pnn+D//7/8LhUoV3QO9OHvpAi6+chadQ0AolkLZScHVbGi6x5RRlwVlCAwGKaPqcwMkGj7HPqo4vDwodRR1favquvzKYFB68Kn5VUH6bgjvqKDeeGNKKiNCcZtBp5x9lRkaK9m6cWgku+nFkEqVMD+/hel781id3kJuQ6iODje14Fh7P0a7W9EeDcGw8wjVKohqLsJcWZb/5ZIoqsfB/ZdddP5DEBDSDCH5W5KSKOtHMH0rTIBQSC363V7qdTIgZIaqoHfRQ1pccUeR7UtIhMIKQ4+aMJMx1JNJ7hISIFzYz+H+4ho+vv8MB2WgqQu4eP0cTl+aQGtPlCmjTqgEmDU+twQIRZewQXUW1+tROPASEH73WCde8W2Bm7imfhiA0D/7wYzVtz85lMYGpuEPZ7e878HZQnm/MBjk+1Ioi3pOGKWCCyvchHi0Bft7WTx9soAnU0/xbDqLydEu3Lj2Bm69+jYioRhQdaHVRHFkZ2sDd+/exicffsRz5ZPjx3DxwkVcvXqZ118COUS5JHBFYjMECklsRcUgca2rwhuBwWAsUwBYgfVGDBYdLZUXSFjM1HxiJTHBHtAMkMmvGzK4S/jRZ3fwq48/QTiexOvvvIfr19/B4NAJuG4YIUODYVKXkL432N+VtrlarXBRkpRCaTOF3ZGwRao7DsqlArKZNMecleUlrK2uYHtzE7tbm8gcHPA4BK03He2t6OnqQHdXB7o6OtDW3oqWlmYeh6Cvra0taG5uYmE1Kl7RvglmkIjrPMOsAhkpiTpy7k+JmgWEFsTgjei6+V05lR/4w5eUqKiivega+mIzDEbp9UK8QVBFG3Oe4hQFRwg4ufLtQgjwg+iw3FVU3U+pXCq3S80PqvMoYqeMp4r/LJMpn/Kq1n55HISyqGDglF0H5bqDSEsTU0a3Mwd4sjiPx3NPsbixhqxTwcWbJzF8ahgdvW2w4sZLQPjbLqgvX/evdQS+DhB+H9v0PECoEpMQ6gQIKXjYBpJGM+xcHamlbTz67AEyqyUkHOBkzyDODY5jIBZHk+3ATqVg1gqIOhXoVHnyB5d11N0QU1TILpoqd0zoUnOCcj2QpAOf5aDmBRp0dkn5VMBQUjuFaI2oFirBGjFP548ts8qpT8JQwFGxFRQ1VdoXiPWJjg8ty4IO2ljLFLdAKp/KGMadGH5f8VzqDFXCQMkACnodG+UMNipZpB0HrQPNGDoxhomzY2jtSkAnT8JwBVVNdAqpO0hqo0QT5Fko7nqEEHJFB1cEe9X6CgZRsc0NWwHaRqlTyvtAYNCBW6+BVMho7Q4bUYS1Zjg1E8+ebOL2J3MoZky8eu1H+Ms/+58w1H8KIFe5pjZsbO6yDcTS8hIq5TKDwr3dXVYAXV5eQKFYQHNTHNdfvcKPV65cxLGRQZiUiLs2TN2FWyU6oI0wXKbOoFZDuVhEIZtHpVTmLiHR+MJhiyvBpGZaqVT4WiFFUeoWEiglgZlpmuXY2MD4+DiOHz/BCqgkd07VV3oPer+j6bVQ5BRnWCi4vahDGLzHGjMT/rEXrbejEhF+Mk/XAd0BmmWC+pyZQoHpogurK/jos8/wd3//G4QsYPL0GG699QbOXz2NWFsBBWcRtpZhZSbhN0gg63kzhEFA1ACk3xYQUsLj+0QxiBJDJ8qXir/6XcOgSmnguNC16BEgjMhrUgFW2VGlm8eNIkS0Ui+Kqh1GOlvD43uLmLm9iJXHB8ivASMtJsbaBzDW3Yq+1hhawi6seg1eKQ+LEhemS6subVC+vAGcxH6r7ZdqhRLQKcsJAQ6FmqgAhA1wT8p6BkKSSkpzhLJSr96DaKVEHQvp0Ewd4agFqymOepMAhPt1FyvZEh6v7eCTBw+xk6sj3ARMnh3D+Wsn0DnQDD3mwA0TZbQqOoSkg0frpKRpHbqvDy3xQT7T97H2//G8xw8DEB6N5UG+QbC4Ic6LvJQPn6TArPjhP6hiYPC3KnuWlDz5rsp7lkSg2GbCpa6XiXrVgE73qBvG2soWph/NYnF2CZk9BxfOnMTVizdx4cxVWFoEqHogIeywFkIum8b044f49OOPsTi/gI72dlbdvHz5Mgb6+9DU3MQddafuyK5YDHWHFKRFoZOFxES09EGQmlXmezlYAOKnNYCIDMxyDRc6AS7dUyGpSqzpwgZKM2C7IUw/W8AHn32GZ0srSLR14ML5m/jzP/sfoBtx6GEBCMPUpWMPXOYPMHOAgBJ1BOmMORSLqlVUKxW+ZyOmsKwoFPIMiNPpA+xtb2Nhbg47PFqxh/X1NRTyOdTtKrMSkokYH5f2tjZ0dXWio7Odj1tbexuampoQjVrcNUzEo2hKJtDUlERzc7OoP5PHYM2GY9c4LtJXEmQjgEigTJUGFatBFLR8sq3IhnxApwpnjRm/xhyhVAVVVFBex2W8kB1D31uQvWEFwKSsjsZA6MGgkLZJUkR9PosEk8zrUvRVEY4lU0JoNvi1AgkMj5bIyF6CBQspznsuP4x4DFm7gsWtdXx69zZmlxeRrZSR6I7gnT97He2DzTDJ5ivMneivo4ySTeXLGcI/njDxb2FP/zUAIalMCVBT13TYtMo6BpqsVrglILuZxuqTJWw8W0V120GLF8bNU5dxvL0THbRgpvYQrmQRtYtMD/SrUB5V3MSDgKYPCOUaL4ziVSra6A6+GBAemZJQKqbKL1BKUvuAjj9H0ku+ojIqP4/XQPEcsRpRMJD1tkMdSpGcqW6RZLoI4lqAqkqLVVn3GBRWrRA2y1msF9PYKtZgtWvoHh/CifMTOH72GMykhkqoiLyd5m6hF6qJBwFC2dEjRdAGIFTzY7StDaVC0SF8ESCkv1EgpiSUJLHBlNGImUS1pGN7I4+7t+ewtVZDa+IY3n/nr/He23+F9pYRlEhFNmwhlTrA1tY2tra3UC6XWSGUZvseTD3Aw4cPsLW1CcvS8fabt/Dmm7fw2vVrGB3qF91iu4yQS0CwzsUCemhMhdEYFOYzWRTzRdSqNLvqQg8Z0Mhs1hXmwdVajQFhIpHkOQ8KtHNz83g8/ZgD9UD/IM5fOI/h4WEWnaFqLgXpw7BOkg+/IyD00zdflVOaCqs391UdREhWzSs6M1Yijroewn42i/XtLdx/9Agfff4ZnjxbQ7zFwvEzp3HrzTdw8tw4jOQB0uVn8IwcNMPjLhJdA0JUhsD8b98hPCo8oajPChQ2AFWjYi8AoYjWz+1a8LVmwvNMUUkK0fbRfR8M6BZCEjRqRhK2a2F5bhczd1Ywe3cdq48P0Kpp6DRb0dscw0h3CwZaE2ilNl4hA6vucGc85HdvJK3s0IkNei42CiQiISLKqOgQ8qxgCGxUb6hsU3pUMiBUHUIJhKVpCAnEilki9i3UoIV1GFETkaaEBIRRpKFhq+RgbjeDj+5PYXU3i1oI6BluwtVb5zBwrBPRVh1apMagUJmS+Ap8fgVcQYLDCb6UzPq3ELh+UNvoA0Juwx5NKxub+rvtEPrZrvjA4LXsryFKqOp3BwhpJEQUCKmzb0LzTOiIwrXDsMsh5DJlzD1bxrOZRWRSGbQ3d+DapVdxcuIseruGUc1VEdEsRDWLTcsdp4bFhTl88dnn+PL2bdSdOs9zX75yGZcvXUR3dzd3CKu1KpqSTewb67qiQ0jqvyy2QkJWCjT4AbQBcsVtKoKyEklpzHyooh4BQsnz0+rcORKgLoS6ZiCWaMHOfhpfPnyMf/zlr7CwvoGBvhP4z//b/4He3lEkmuMwLB1RUg4OGYIhxcPnkhUkQRAxVQgcsqI1Uch1nR9kuUTgrFwuIZvJoEIFzlwOB/spjlPb25vY2ljD6tIidw3JZ5eKU11dXQz4Eok4d1DF9wlmurS3taCrswNd3V3o6e4Sc4dUjOLDQeudoMoL0CWuGb6CfN9U6SHIx0506iiWMnjjJVLxsuhvStxKUD2pU8vdWumnpVRgBVVXUELVDLooXojsLUSfUafcwoGnQKrqdqopUHk+BYiUxVhRdZegsOGfxTXXI0Iy4mogn0EhJkPjGI6u86OqAWupbTxemMXHX36O/UIesZY4Rk714cprZxFrN6CZNBnFQPWbfAhfAsIf1Er+R78xv29AKCSHedCX559CsGmJqRtIWi1wqzrKqQKyW2ksP17E7rM91HaA18+cw9mePvRbUWjpFMLlNKK1LAzPhsbVfVpwDLDHoUukwWCXUFpS+B1CMQ/YoHEKqudXO4RysQ6AMCUo89wOoaSMfnWGMOBbqPjyEuwJsRifgBHYJhms5GyeAoSKQsqAksAxXAaEVTKqj4WxU81jLZ/CSroCJwa0DbfgxMVJXL11EdEWExWtgGwtxd0DT7fhaVVhN0BngqupBAiJ6qBEZeQN4svX0we/ABByEkCvo44jBWTqEmqwqw6amzqR3qti5vEq7t9ZhBXqw4nxm3j/nb/BqeOvIh7pQblSRd11ma6ZzQraaGo/xUIwVDFdXJjHvft3MT8/i3w+gyuXz+GN12/gvbdex4mJMcRMA2RsWa8UELMMmLSZNIshjYHp4NayOe4Slktlnh+k8y5kuYVvJAFCooBaEZpXs1GuVLCzvY2pqYdYXFzgziGpjp4+fYalz6MRi99LdcIY4kuKoAB4ogzxTR1CkUKqATzVlT0q1qISTVEUkO02TkxIVZS7hJ6L+w8f4oOPP8IHH3+CdMFGW2cLJk6dxCs3b2D85AiM5D5ytTnALCBkEMCibfyeAKFPzvIzUH8elhMy1WGT16+/R98ECGHAo44DXYeK6iwFBMRsHAlVUbeXfDeb4OlJpFM1LD9KYf7+FmbvLsBOVaEXNSRDLka6WzHR34mBpjgi1TIidVsAQlcJ+MjSUaOELM6Q/7PqFEqlxaOAUPNgUqfPL6eL11KqxQINkmrHnVneD7oOqZOu+1YVhCoZECbjcJupQxhFVtORckJYyZTw0b0pzK5tIlMB4u3AjTfP4djJAbT0RKEn6nCMYsOfTC0gXwsIlTiDigl/9MHxWx8AAQglrV/98JxX/34AYUNIRV2uSi5JFPKEZvH33SGUJR4xN0hXOs8PkoG6hbAWZ3uYfLqG7Y19posuL66D+idnT57F9avXMTo4iUSkBfvbB4jrUcRDUU74qfO+vbWJB/fu44Nf/Qo72ynEYxbOnz+PN996EyMjI6wyWqmURYcwHucZQl0nMCh8+PzWkFIalV7FfhFKBFTJxlCsHFFwEqBEoCEChHX+70hAKIzrafQlmmhGrQ4sb+3g//nbv8MvP/kUIa8J/+Fv/jNu3Hgb/UO9iMRNRBM0U2jIgrVSM5WgUAIqVQxW4Ijji1v3Zw5rlQpikQgfn0Ihh3whx53CtZUVnrXcXF9jVksqtcuUUX4/nrc0mDJKoLm5KYnW1mbuIra3t6G9o43Feehv8ViMrW+ampNoJpBNNkZqPILVliW4Ih0Hpn02OoA0/6hIW2ptY1EZZk/RLLPwTORCraSM+qBQ+ig2mCUN/hWvkSRy47mwq2Xed/pe/J7g9eFrmgGkOnfqXpTCDhRGvtIhFEu6/4++tTUXVQKGpF5rReFZERyUCng4N4MvZx7i3vQM9CgwND6Cs69MYGC8HUaCfGCpi0zH5hsBoTKmL6KCPcwv3cej2ZeiMt965X35xO/5CPwuAWEjgVUxUgQhoWop6G4hOPRTnQakm+DWdNRyVR4oX326gvWpVWxPF3F5ZAhnewcx1tyGSLkEs5RBtJJD2K1xR0in+SeaHnMpsafuYKNLyLUrRfOUnZUARd23e2gAQjkTKPgcijUiamBS7EW9Z4O+KekkvqiMABg+tVPNIkgJ6+BsUpACGpw1lGMPDaCgqKKBGULH81DRPdiGBjdmYd8uYSOfxuJ+BhkPSPQbOH5hEtfffAWJjihso4i8sw8tarNRvRuqoF6v8EJNgFAPhWWHkIL60Q6h6hIqQNj4KuYHhaJoQ3DDAzF3CtkK+npGsb2Zw53Pp7E0t4fx0at49cpP8PrNn8LQWqB5Sa62EiDVNB2lUhFr6+uYefKEaSuJZJKFXB4/foQHU/fx6OF99HS34ZWrF/GTH72LV69cRE9nKyI6UM5n0Byj+cAQaAPsQh5h02JbARSLKOYLKBdLPtBk6RtSSCV6iCuoO44jdLFj0RhXWkl19OGjR0gfHDBd9Oy5cxgdHUF7WztXVG0yCaZWKNXFKalnywjRDRZRJkgZPXwLH+6KiZ/EmGCjINF4hTgn1N3kf2RGT95I5McVi6FnoB+/+uhD/P0//TN+9ouPUbaBtu4kxiaP49ylSwwIY21lOMY2QlYJmk5KswQGq9CIo0WDO0wdVfOEdF5FcaAxcybh65FOyPNXEinOoAzn/Z1V1EyxGz4zWe4oV+nVc/kbop8RPYvorXL2Vc0CcdAPI4QwyTKgjgjqRDuz40hv2NiYzWDhwQqWH60gvVKEUwR6m4ATw52Y6OlCp2WyQBVhY/Y35fVJJB6ccMjqs0gIg1mDuLs5IaEuIZvPU4dQqIuaBOgUXZRuC99nkAon9LznU0aVfyG9iR4JI5KIQ2tKwInFUNBCyHgmdwmpQ/h4YQlbGYDGK2+9N4HJ82PoHE7CSLqo6nkWp6B9OdR95eMdOBGBFMin33/PUeYP/e38S9Wv0zzv+Ko5td/NDKHivjzPAsIfagiIgbEJeAMayjhz9HfBM9foqPnoSaIoVt+UVxkDQboX5fygAoS1kof97TyWFzcw93QRO1sHaLJiuHX1Ol65dA3DA2OIhpPY3UpBr+swPIPN10lVM5vNYH52Fr/8xS/w7OkzGg/HsWODePudd3D69Cl0dHRw54zATCwe5U5S2CCRJ9Gx983t/CJScARC4UUCEHL/GxhQzPUHACEJNDksvkXvK8zqacWoOTSvnmDW0z/8/Of4r//0MywtpzB67Bz+5//lf8f5ixfQ3NbC/rBeSABCLjspxg8XEoXgCxUqKQ5RXKH4R3RN7hoyKBTgKh6JMpuAYguNL9C3+VwGq8tLWFpcxLNnT/F0ZoaZNqTQTYra9NoaKX7r4GImCfCYpsGUW2I4UPewra0NnR0dPG84MjTEcW50eATtra2wTMsX5pEmhLxGMg1IWk2R5QUrdaqOnF/NljOEEsBxh5ABJYnL0DygoH8S8GXPRr9DKC076LnM5KijlMsyqIyGwwiTxysroCrBIHlVB2ij8uKUdQGZQHEIDdCyDlkNCcBY1VyUvTrqYQNGLAEtEsfG/h4+uPMpvnh0Hyvb++gZTuDMldO4+OoJGPEq3HARrlZHnbQZvh0gVKIyu0cA4T48HlekmRRC0aQQFOVEi5Tf2DMsCGH/0FfZl/v3ezoCL6oIf9dK8fODoAiDjfkg0Q8Ts3ZUWWN4SPLxRpw7hfWKB7tkY3c9hdTMDjbur6GpavIs4dVjJ9BhhGHksjByGRi1IkzPRtijOo74FKJhCMoodQqJkiktKeRovA8GA0qhynOIXtvo2jXCHjMgFBj0je8b83z82awyKtzV6J8YFRShOChEo7ZHse7pfVWyHexaqoF2vysorwY1w0i/J8qoTbjHCKFu6sh7deyVi1jJ7GIpY8PoAI5fHMNr791Ec3cCjlVCzk7BSDjQwgQIy7CdkhDJ4A6GqOyyGMDzACEl5H4nUFWbBWhQFhMNOqkOOBbqRBWq6kL98dECamUdN6//GK/d+ClOn7gKt26hWg6hUnEQiZDPnM4m8OlMGstLS0jt73OnjgL7zs42BzpSGM1mUujv68KtV6/gnTdfw8nJY+jrakPc1GGXSVSmCoNkugkYEoCiB6m6VaooFUsoFItibpCCFwVjoo7SkagLqXGqrNJcim2LYLy0tIzpJ9NYWlrCyePHMT4xjv6+AaaOOraU9tbIdJikQ2SC5APC599Lh8HgIewvwV4wlRdgkIRvqiRCQJQZSr0sCxpJmlsWYskk/us//RN+8esPcPv+Y9gEcMIGEq2t6BkcxODYAHqGI+joD6O7P4FInIyWa6g5eUArAaROqVWBEM2YklF92K/4N5JHlUeqJFAGVcavjXlaTqN8i5UX77+8TfzUVFFB/d9LQMgUNIqLPiCUWRvfP9x74y5i3TPhwoKhNcHOhJHZqmFzdg9Tn05j/ekOCikgpgODnWEc6+7BUFsHmsncmub+NPI3rbPITMipwSmXobsuIkTbsmhOiHryEgjKJJiuGqEaKsAgA0JpGE2XHttOcLInlUTlfCmDSPo73XsSRPLr+Th63MgJmQasWBTheByhaAyVkIGDuo6NfBWPV9bxcH4e85tVpB3g3b86hpOvnELHcBK5egr1SBkmXRf8GYePvyrQHQ4wIvFSAhz+3/5Ycw4pVy+O1VdjWxAEHg3Uz42Ecs7q+xeVEedWRpqAJ6CKiEdLNSreyAKeLOZ5rAoqi3zM9CA1XNl3Cc4Wyu5acD7YV9T2SCGXLCDIUopofQaMUBTJaAuqBRdLs6t4cPcxtjf3YOlRnBgaw09efxvt8WZEzAR0zUKNBGVALJUQAyECKpVKCXs7u5i6P4XbX3yBtbVtxGIG3njzDRaYGRsbZSEW6iZSF0zMyBHVUgk6yaLIV+iiSihAAUEJChW1UK7kakpS6Fi5fJjIPoJuYMd1UaGZO4/W4ih0PYyVlTV88JuP8endKcyv7+BHf/pXuHnrDZw5dxGJplZ4Icp7dOhhEzr5GtLoAoFL2ZH0qfY0ysBUUYqNFl+GRCmtlEvCAF76DNK+E9OFum92TZrdZ7Ns27S6uoqV1WVWKl3f2MDKyrIAh3UxX8kFKFZed7moRSAxGokwyGxraWGPw9aWFrQ0NSERi3M3lv5OQD0ejaC1KQmL1s+IySI/NJtIAI3+0/XDVHr6DCpNuR5bNyXIIsMMw6lV2UeY1tZK5kB4Bdukdu1yfHMYFFext7fDYjqp7S3YlSLGhocw2NuL7o52RGkmk24A9jFsUFsFXVTNg8pyhapp+OdXdjobX/xbmZ5a0TyUSAQhasELR1FyPEwvzOOXn3/MlFHXcnHq8jFMnBvFyEQn9EgVniEAIRUOvgEQiiexiSJKskN4D49mP0C0uQjPfAkIf08I6OXHfOMROFoN/KYXBCuLz3uufydK1z4lviI4+AQIybCeKvxePYRq2UEmlUN2dh8bd5ZQXKlgsCmBV06cx9n+EURLFejpHLRiBmGnAMMR9Cjp0MCGsQQIGWz664LwLBQATSzxfldQqowqqwreJkkjUYt0AxBKgCkVQRlAKsVH+b4+JVXoeInE2LetEAIyQc8jdcSCgDDIdhC0Uil2EwS21NWSD5sGn0Mh5Bwba/l9PN48gNsCTFwYxs13rqOtvwVerIKCm4Iet6GR2mioBLtelueEkgpShgsjxFVeJYzC8NafI2Tgp6zsuXskZ0b4ezLDIxBBDwueE2XfwYO9ClaXt7G2vA3LbMabr/8Y1199ByODk6g7OsplF5WyAzKwJ3DpOHXuzBFllCqc29vbDMqKxSK2d7Yw8+QRlhfn4DoV9Ha349b1a3jztes4f/o4WpMxVAtZuJUyQnUbMVJ1o5No29wZpGF9qrySsmjNrvG1IERgRPIj6MAiiVKpFCX16UwWs7NzbBpMdhMDA/0YGhxCb2+fUG7jgBxMqBvCMl9Jso/QU/zzL28jMZ90WK7JAAAgAElEQVRCinYKEIp0jwMsKctWKhwsabuo4hwidVQI24m//fu/x8eff4Gnc8uokikysZ1MExbNjbQ1oXswgeGJDoxO9qCjK45Es4FIzIHjZuBqOYAUKrUyEKrwOSTaF59P9c9vFiqYoXw1D3eegtYpjRcfBYaiWBScPZQ9+QCEEVRk7jywwqigI4u6vRQmkIQhj7qIHkkJmQhrSYQqMVSzIaQ3y3h6bxErM9vYWdlCOQtEdaA7GcdYzwC6mprRHDUQMwDTq8OoVWGQSm29jrDrsucpqwvKh0x3DncI6ZQRRU0mWeGwLmYBJSD0QaHEFwo4KmDYAIhC+Y+Pia7BjFiwIjF+eIaFLEzsVlws7KTwYG4ej5b2sLgPvP8fj+HUzbPoGG1Gpr4L2yxw9Zzk6RsdapkYCQRx5J8ChMFfy/P1RwgKfaqgvw4ePmAKKAa9Nl8UJdVz+ev3rjIaBH4BCxfZGfbXHqb9BxR6ed2WD9WBZyEYonqKuCwAoizz+CFeFWJk58wXOaPKA13zFkKaxes5MX8IEMatJmwub7Oq6OOpJ/AcDcN9I7h6/BTeuHgVFg1qyeKTRyYwEjCpuT/bqaKQK2BtdQ2ff/4Fnkw/RjpTwpkzE7hy5QoLzLS3t8K2aQTCQTIRZ4qj6ZvVq22W67MfXMXaJc5L4OGvz3KmMNA4ZCaAqPRID2RpXE6dMfIQ1XRUi1XMP5vDRw/u4x8/+hD945M4d+4arl57HZMnzsCwaI5Qh2FG+KHpYTm2IO3y5Hw0bRv5CBL4jkQigsVCgLBS4hjW6BwqywjOanjmkLbPsessQkPjF+sba1hZWcHqyip7/BaLBdQqVdRqNVSqFf6Zuqw0X09gTBW1mOmgG4iYJiKmxQI3DAgtE8lYFB1tbQzKCCgS5ZSex0qpDAZ16Q1J3qomLDOGZJyUZul5BovgmKE6LMNFMZ8BUWHdOo2cgGNzuVJGsZDD7u4OdrY3UcpneTTk8vlzODExjsG+PkTCBlzHgWsHRG+CHoN+kifvTr9zqAr6Iv77tQI/zpHmgoci5ZURE0Ub2EnncG96Grenp7CZ2UfbQBPOXDuG/ol2tHdZMKwaoJeCgLB2KOIFdbtebDvxEhB+E9x4+fff9xH43QJCNcDtcVWfwBd1VchLiJJPA47topAto7CQxtq9JWxMHSDpAueGR/D+1ZvogA4zV4SXO4BbPECokkXdFQsJLZoUVKhLyB0/Xy1UzjnL9Ej8XtpHKEDIHUYB4jhGSGCgQILoJPqFp4bnoASFh30IOYWXXUsFQGXyzNmeoBWKTor8LvDeKmbxn44AQg5rrHhGoEGAwqrnwTFNlFxgq5TB1NoGKjFg4EQ3rr1xDT2jXTBbXVRCabiRMsigzaXFCzUfEHKnzzUQkgCgQS1rCI08HxBSwi4TCBL/4OBuol6LsmH45loG25sHyGUq6OoYxCtX38C5s6+it2cYrkOUS2Fez7RAesh8lWb6CAwuLi8hnU4zECqVi8ik9xkQrq0uIZvew4mJUfz5n/wYb712Hb0drWw4Tsb0brUE3a0jaoTh1WrY295hkRo65mQ5wSJAR5GOLBqUymUOwtTxow4lAceDdJoD6vzcLGKxGHp7ejE8PIKuzi6u4BLdhQKsmJejbp70fDrSofFjTiBaHGIrMT1R43ysQUxsdAgpgNNnhE0T8WSSu5vFUgWbu7v4h3/+Oe49eoSVjW0UyjZcEj4gCXMthKprI9EWQt9IC8ZP9GPkWDcGh9sxMNSKqrOPOrKNTiF1C/k8EhgUqrOHDpXfdwoCQoU0gt1B9aqjYFD+no938CwcBuMiIRX6nMISQ6ihivtCgXcxiyu602Q2EobuRRGuJ4BqBLUssLOcwfr8HpZnl7G5vIVcCoi4wHB3EgPtXehsiqMlZiFKIK5cZq/TZjr/VHmuVFCtlRG2SGZeEWgbynrCNkL6CVI1XHYIaX6J4SzNqTJNVAFE1UkUHUGij/JDGkULQCjmrPWwAdOKIBpNIGRFUQnHkfV0rB7kMDW/iHvP5vBgCXjr3w/i1M3z6J5ogxMtoUgqsp6DCG2zVBnlI86foeZTg+dEHcuj5ymYMf++49C/3uf9VoCQ0cULuom/kw6hOlcNuTSl3NtAOI17MlDikoU8AoRi5o++anTfhCzU6+QfS7RFYkzIe1kRx6VAEt9+lGxzgYjmsAXdn+bGyUHBdYQxfYiLMxYe3J5iQLixsoferg5cPHMRV46fxmTvAEyiukgwSjkBrVnUQeNYTvTBuo1qpYb0QRoP7j/AgwcP8Gx2Ce0dSVy4cB5vvP4GJibHUatVUKWZ4IiJJrKgMMmSQnSoBG30eYBQ8NO5NMXiIkrtWdHaFRNCXItkN0SPUqWMOtHJDQMRGi2wbdhUpKt7PItcLpTwcGkR/+/PfobdfAHt7X24cPE63nnvJ2hp74BuRrijGDJMFplp0PIb6rB8fJmuKtcQ9k2nsQYHdUdQSaljyLRSt86/o44aGdNHrCgsSygz03xlLpdlIJjL55HNZDme5rI5/v3BwT6zb+grze+TommtVuX3oi6eXSORG+nRx0I3xIIAg7HmZAImrVEMGOl4G4LCydtMftNCqCZsmGhpakHUisLUdZ6xJvqn7tWguVV4TpXPD6uIap4AqaUCz0iS2jitja1UwBsawLlTJ3BsZAS9XV2sqmpXq3BrrEZxaDZWqJQG44RsBfpL3JHc60iQqxpkQA8utO9msni2vIo7j6awktqEGwlh5NQAJs8PorUvAjNWh0Her3qZRxtkh/B5gFBV9ulJzxOVeQkI//WW/Zef/Pwj8PsDhGJGyeAuIQFCelBQqZZtVDYK2HmygemP5lDdBYaadPy7t36C8dYOtJLQYD6N6sE26oV9OGQ1wIsV0f9IZ5KApuj0qXVBTdN8fYewAQhFzkmCM4IK6hvLH6KhNqwnKECII6c+82iHkOYD6F0bam8ys/VtJ46CTnF+FCFIrGTUQeJ6Lw+5ixkyhnVWBFXybirn8XR3DSkyZm/Tcf7GBRy/OImO4QTscA4VLQ0nVIBnlKCHG0Pinhs63CH0E0ehQCn810Q3TQBAce4YSKqfFYggZUg7AbscxYO7czwzYugxvHrtDZyYvID+vgm0tfQwICQxEPrsWpWqoQ3gQ9XY/YMDrmwS3SWTybCaHFGD9lM7eDozjZnHDxC1Qnjr9Zt4/+03cOnsKTTHoyw4ZBfzqOSysKgdU6vhIJXiAEedNgqaDHhld9cPyC8AhNyF8zwUC3lMPZhCJp1mkZmxY8e4U5hgMYPvBgiP3nt8duXnk/mxoCiJlhynKlzwCLEiKm0PzTM2Nbcw9Wg3tY/PvriDL+7ex/zyCrb2DrB3kIMVS8JKNDEgTGX2Ua5nYUSBnsEIzpwfw9nzx3DyzBA0vQhPy8NFQVBH6SGpmI3ihdjiRhoqflIFjcb+PP93h1/9PEDYUBoNQkQBCGWni8cnhK+e+FyZzPkHj5IrA7pnwXDjMOpRhOwoivsOUht5rC9uYu7JAlbmUygfAG10LFpi6G1rRQ95dUUi0KtVWHUXzRGLO4QECGvVMiyT1qhG0shnRXq3sYEzAUBJwRJiRYIm6idINO9CXQumUAlzerKmEIBQ+BLS+6uuKYsQ6sIeJRqNIxxLwLbiKGgmUuUaZlY3cPfpPD55nMbktRjGr57C2MUhtAzFUdTSsO0yTFZXouMlj6jCgl/hKzc64887y2IZegGo/wMMo98ZEH4NxfR31yFUgCEICIOtLlGUFItKkMWj1m7VJRSgMGzEkEy0Mm2zVqujWrHZQF3Q5qUZuGIxuB4X10RRTdEGQtwZLBerMHQLOsX1ugbSLXv45RQ2V7bg1oCzp07j5rUbODc2iThN/7KZqogjVJDlIpZGCtBCqYdtGZw6A8Jnz2blLPkUr99Dw4O4euUKbt68wfOD9boARa0tzYhFI2zjQoU5IoBwFD3iQ8gYXq0dDeNhXuSYMiurk+rKZ4BjGKCCoQKE0VgMtuOgRiCtSnYINMNoYjObxa/v3MYvP/0M5YqH8ckz+Omf/iVGxsbR1NYOk0YkWHFUsGuoSCmYKgp8KTDq8Tww5RW8nhjEqqI5uzp38+jYUEwgEEfgiVkJIaLQBh8EjClmxLhoSbG0kC/w153dbSwvL7HXYTaXRalYZH9EAoYlepSK3E0kpW0GozYBUaIEC39B5gyxzY4A3zx2QZRPum6cOrN7qJZHdFJDI0ueEGJmGImoiWhYg0VeuEyXp/NMYm4lVGsuaJSfLBs7O+Lo6+3BiWOjuHrxPDpamrk7aVIsrFb4eBMwZLseGaAY4KuCoV9wf06xS40USg9ptZTRNV0jOxPTRNa2Mb+6ittTD/DZ/TuwrTq6x3px9pWTGD7eA6vZg+3loBukzSDUnTlX8rzqoU98foeQbqCXlNE/wBjyB7RLh1O+b96xb08ZbSQbzImStBVBVaEKpUZmrx51jDw4qQoySynM3ZnB3nwJRgG4deYELg8fw7FkO2L1GioH23Cyu6iVi5xk0cJCi6zoDh7uENJesTOOHBRXSWXDS5UnenxwFgSETFD7ug6hpKI2VEZFMBZzjapDSEH1MCBsdDrEMXweIFRaW2o9EYBQUGCJPEfiMqRvrEVjsEMG9ipFLGZ2sZzNIucCxy914+Ktixg90wOztY68s4MacgwIraisoHIlVhOAkGifaoaQo6XszHwNIBT8RlqQFWXUhFtNolIwcefzp8gcFNHR1ov33v1T9PeOoznZjWSiA26dzruFUMjgKjBXIjnoGUw3oQBFYHBrmyqYBxyICd9ls2nMzREF6R4KuQOMDvfjlUvn8dZrNzA+PMjdHrdWQn5/D3ahAK1Wg04VXUrGVfLGHTwBusQV36DmUjIi1N1I/EMk8vQ7qsbSPMbW5ibK5Qqam1rQ39eHZFNSUJRCdDyFcukhVcoXdAkbAUjeGUpsVArGNLZL2lAQFcglf8Uw4ok4WtraUa05WFhcwT//yy9QKNewl85idXMHswsr6OjuR8/gEGLJZuwepLB9sISd9CrqWh2j4804c24UFy5PorsnDjNqo+5J2igDwoCwUGAR+O0BoQIlhwOzEG0QkVmtJCpHE9V7CQg1qh7TyIUAhOKQqnOoKv1iTaFr2PAiMNwIwl4cbiWMYtrB3mYaC09XMT+zhL3VPLwSkAgD7Ykwetra0NPcguawhRh9qu3AIMoorSukJMpCM1SCUeUDCQgZ+InZQQUI6eSLORpifspZHUmhouuIKaJEamd1X+EFKWYRxdXoCwuRjYVhcpfQjCVQNSwUvBBy9RDW03k8W9vGl3OzyIWA7uNtOP/6GUxeGUXFLKBmF6EbJOYgkkl1gBVA+Qq095G9f3APn3WfW/fNEeHf+jN+O0Couq/Pp5d+V8qoWJEO9/UOH1eFZmSpU147hyjqisrPoxniyhXddkUXlV1CWrs1E0Yogmq1jnKZvFurqFRsZLM5lIrESmh8OiX5mWxGJPuBoYNCjmwR8ohF4jCI/ul4qBWq2NvcRyQUxujgMK5fexVjQ6PoSbbAcjWEefPF+AEVcTm91wTtUe0LgQxiiKyvbeDps6f48ssvsbFJFkQmJo9P4v333sWpUydYGZOATTwWQYzo1mxcL4owbMKurBCU0ijvlKrCNcAhCcwI2wVl8XP4nFJBTsFwihMUIxzq0tWIuughFokhV3cws7aGf/jVr7CwuAEyhb105VWcv3QZo+OTaO3oYrooMZoICNIMPQuryeMsxM5EV6tmV8WcXyjE+0THhcA4HRfuDtZlh9Ah9Wz1e2n2zsUqom+aLJRGf6c4WqvWBGW0UkahmOcxjVqV2BB03omuWeACKI1qkJUFzS6y6ne5zHP+pMTNoPDITB7NAhKYpNdn0lnk83lUacyHSnUk1maG0d7ShJ6ONvS0t6CjJQFTJzpsDaViDqnUHiq1MvSwzkqoJGwzMjyIscEBjA70IUQCM5QoUEeWjr16SKqtDCWymNBgoDyP3s0rneehfgQQ0jVRNUw4poW11D4ezj7Bnal7WN5dRbIniaFTQzhz9QRae+NwzTIqtQyMcB2aXpXXLAPCF1FGxbzDyw7hv/Uw8cey/d8FEH4TGJQlmyN9BRHqZKWSaSs0SC6+cmBwNHh5G6XdPFanl7EytYLdOWCiXccbpy/h8uAE2sI67PQunOwe7FIBIdehmiTz8wXYaxi788+qs6aYAywW0+joMV3UE4CxsdWici6sKWQVXb1Ozk+oGULuJLKlRlBwRoBSATqFvYXM9vxoL0ChZDeQ9onqNMqs2K/5ym0NAkIKx7brMiAMReNw9DD27SpW8wd4urON9TQwdCKEa29fw+lrY2gdjCBT20LVzQDhMiJxGkiX1BxqBHoGW098LSD0ZwhFVZfAPIsSsKm9BPYwUS3EkNp2MHVvCXU7hGOjJ/Cj9/4cHW0DsMItMM0kCw+EQjSMb3BwomDFab4EVmQ5kclmeZ5wL3WAXD7H8wW5fBYb62tYmH+KjbUluE4Vgz2deP3GK7h49jSGejsRt3RUc1k4uSz0SoXnqahizBVnt84gT0EQcagFeKczQcGTPocCLVEzOcGX1L9iscR2FAf7+7zNZOqbTCRZ5Y78ngisUTAXIh3qSnpObn1kOZGXq5yFFTOEqjssVO0EWKbkgawxSH21qbkV+wdZTM88w7/88gN09vQjX6ri6fwS7tx7iN6BEUycOo2+oRHsZ9NY3ZrD3Mo0NreXkWzRMDbejUtXj2PkWCfa2k1Y0TpCYRKVkbYFLGZG+3GYOkW0Ht6zQJYYTBi/GnwDIONIp+nbAUIq8YviBINCeR/5uYjspnKnmq5PVxddQs+CiRj0egT1so5CpoKN5W0sPFvG2twa9rcc1EtANESgEOhrbUdfSztazCh0uw6j7iGq6YgagO7UoFOLgwoLyixZgkEWZWKgJ7qCqrmufuaZGkOHaZmyc8iTysI8m9VTxffipTLRpySW7gPdgBk2EabqvmGirNG8sIm9koPl3SweLs/j7sIBIj3A5bdO4uo7l4CkDdsjajipyJLf6EtA+F2i9w8CEPpxSJWFjtBR+b4UtjbKvOiwgBAVKGi+2eQCK+XuVFwxDIscebgASCDRdUOo1zXuDHKHr2Qjny8jlyUgUEE6nUOxSLPmcqZQCqgRQBNrnGQweBrTENOpOpJxdrQBMQErBfB87vhwH65evIzL5y+iJZ6EpYVguhoMBqpiFp3HSPjOEAqejVWHyytIpfaxsLiAu/fu4tGjR8hmK2hti+H999/D22+/heGRIezt7vCWkqk7iaPQPcddQgUIuatJx1TOIKvuqRCXFrGPmZrU+5LHXCmpyhzAJOVqqUxNow10jzJAc0THjBQ5q4aBVLmMD2/fwdTDp1hZ3UaiuQ1nLlzEmfMXcWziOGKJZmhEG/U0xKJx3kcqQtIaQuMKRDunbaXunxJ+YUAYELnjLi3nJ0LJkzuHjnhwZ1eeIwUK6dqmGXrq4IlYK9Wx6bMIHFG3U3YbCRjSeS6TCFtZfE+gkOIePY8+V32l2ETzi9R13NrYYCG2jfV17Kf2Ucxm2SqCxGS6WptxbGgQx4+NYHigh0EhSQEW81kcpPawsbmOuldHoimB/r4ejIwMs09iR0sSyYgJp1KGQ2MTts1z0hqBOUeI7KgiCudTMo9SRQWfQapYXPLUCkBIOYGI1xErwtde0Q0hU/MwNTuL+0/v48niEyDqoXeiG8OnhzB+ZgThpIaaVkSlloNhEGAnGy9R1HsOIJTJpsDzL0VlvsuK/PK5/8pH4HAV/5s35kiwOvSCYMVZvW8jCDSoh7JTSF1CV0eIaAOFGnaWNvH0sxk8+bSCVg/4yZUJvHbiIrosC14hDeTTqJcK8GoVGFTB52Rces1IfqVc/oWwjA8EjwrMBLqKgcosg0GmaIgenaAiyO6jrCAy2GSVUbH8iKVFqYwGOpWK6uZbE8huwJH5QX4P1SZRoFW+N/VIxAwhp8dwPBe1useyyHXdQrpuY7NcwPTmGuY3HXQMAq+8fRYXbh1H/8l2pKubqHlZeGYJkRhVhumY0JwALWIECJUPoZy9ONQhDIrKEBDU+VwRelHfM/XXM5Hd1/Fseg8rC2k0Jztw8fwreOuNH6GluRe6RhRLCmykEhZhhTPXExQYBQop6FAl1gjryGbz2N3fx/7+ATK5DINE8l/KpPcw92wGiwuzrC46OTqEKxfO4vSJcYwN9yFphBAjUEfVzXyeZ00pcFKXhoAeq7M1wojovErPvCBNk4K+FtJ5VoIqzmRIT4Bwb3eXaTFWxEJLcwvaOzrY3J7mxoQVxfOB4FeaLaozqCjB1KGUjKWGDYWoWkeiUcRiJLGe4KryytoWnszM4t6Dxzg2eRK5YgVf3n+MX334Cbp6B3D6/CWcuXgJhUoZW6kVzC09wczsfZTKe2hpN3H2wjH0DzRheKwDwyOdiMRc1L08HLfMlhQ8t/f/sffmz3Fc2bngl1mZWXsV9n3fAZIgQVIkJVFSq91Wv372zIsXMX/azK/zwjPhF+MZ2+Pd7m53ayEpkeIq7sRO7EChUPtemTlxzr23KgGRktrPltTTpKICFFAsZGVl3nu+c76l0SmX26sHEHo1sAoA/8cBQmmO4W3qyB6LKpsZELo6fC5pCWlS6IfP9sPn+OFWdWSSOWyu7mB9aRsbK9tI7gK1PBnKAJ0RYKSzHf2tXWgLRmHYYEqb5VTgd6uw7IoMaZYTzQZIl3rABkCUzqOS6kuAkLRHpDVVBYMAi4IqKsCgmBCqFGi6RulBzRJqMhikCQoGmBpe8/lxWHIZEN5fXcb1R9uohoDpi+149xdXEOoOQA/UAIt0pOTC/AYQfvse1nzGDw4IG8Vss+ny9bgQcc0IXaj4fAUtsknh9FtRBKwoMhlycKSmhYVAIIxSsYpKpc7abaKHFgtVZDNFHB6mUchVGAQmDzPIZcsol8ndUjrgyuudCv9oLCbMtOTMnA4ln80hfVRC2K/DJuppCbDLwOxEGy7Mn8Wl8wvo6+pGkBocBH/Ii4U3SwEIBatGPLx/qDFCmrhcroCt7S08fvSIQeHyygZKJeD9Dxbwp3/6nzE/f4YnWZVSmXM9iUXB1FGOA5JRQJLS1zClYmYCgeMmZV3Az6a0Q517ob8V57fR21XsIAnMDKkJrJoGbMuP1Z1dPH66hPsPnmJtYxvtXT2YOT2Pd66+j8HhMY6roEmq3ySgTpM+myd6lP9Hex8dJ1FC2YFZJxolSWy8+nduzUn6vof6fcx7QFHshZM2AUKa8tF1TmCZJBTU0BJNPqoFBLAU00Y6Jhl9wd8nIN1sTpZKJX6+aZgceE8mNo8ePsLHv/0tlpeWeY8s5XKol4roaG3B1MgQLi+cY0YPAcJIkNhBBRyQgdwOsYF24A/60d3dheHhIXR2tMMkLahbZ6M4ChVzajU4ZPxF1x+F21Msh02NEflH1kwnKb9q9xAtAWVoRs0Sh9k/tPd3dXXxZ3yQq+LF5j5Tfh+v3EeyUMDwbBzDpwfQP92DnpFO1H1VVLUyXIeim+rQtVpT5PH62Ak1IXzjMvq7LMpvnvv/lzPgBYTqPdHqrLLslFuloo7KyVPdgVOpI7WbxMbDDSzf3kbtALg00o23x89irr8fVqXIU8J8IgG9VkGAbd/lZiIzwTVHdL4EgFIREpLprTjkvBIq4OZ19ZRRBAwKm8YLYuKn+rISBLLWsGleIxxG1c+8FFb6CXVAZRdLMmNOGtY0GVzHj0cBQupiKUBYocXQH4Zj+JG2bexXSnixv4vVvRyC7cDCuzM4+940Rud7kXMPUdMybJHs80tXQzKe4Ng8otsJE5FGASKNPATh9tWA0CVnOpu6m2JSSDlUR/saHt3bRT5jYIBc5S68iwsLbyMc6oDGkTp+BoRMFWbwQ506oryICZAAhLRZUQSEjUw2j2QqjcRhArsH+8iRRrBUQOJgFy/XV7C/tYlyPo2xoX6cnp3EwtlTmB7qR7uuIUC6BHo+mc04dQaaTAOlDmOjCyztTVRN1dhmBdinosSg7CPTZDE/dU2z6TSSyUPeUMKRKHp7e7jTS9cg6Swaf2QfpDFPf0W/pdGoJrB/AhDSz6hIoMkgdZ/9gSA/LCuE5dWXWFxcx8bWHnoHhrG1m8An177AjZt30NbVi7mzCzh/6Qp85JZWyWB7bx0Pn9zG9u4SqrU02jr9mD09iPlzYzh9ZgyxVhOlchLlWgqGKfIJZc9TsqsawhtPtESz4BC6wlfd881/dxwnfwtllDv1qkBsOrk2KN+SPi3On6TFuUQN9vHD51rw2RIYkmlVxUXmMIv97Sx2NpLYWNlFcieHQhLwVYH+VmCwrRe98Q5ErRACMOGvlxB0yvzgu1FmbYmJrTdaQgBBJp9LvSF1+7njT4AwGJDzFKHdVc/jKQ9PCWVxp7INWQMl3PpMmgxYJhzLgGOFkKka2EqV8Wx7G/dWXmCvXIfZBky/NY7xc6PoHIzDtcqwdQL2zQtO1rPNykn9rBHYrQpMT3XFp/Z3bRL+/u5fPwpA2GCKSKDyNcMa1UCQE0IFDBv7KrE1AtBcP0mo2XDJ8AUQ8IdRKtWY2plIHGFvN4FkMo1MuoB8vopCrszOz7R80SSM3CHZBZzYM3KoRo20lnicmxWC6i2marVKFYVsFondfRQyNVgaMNgbx3tvX8bp6SkM9HQzddBPa5lhwqLs24bJmtD9C7B1HBAyPZP2J93Hjpirqyu4dv0avvrqIQ4SdVx8awJXrlxiQNjX28v6RmrCkPtlJBKC5VeAh+5dWkNEJrjUcHAGoXA1VWZRChCK96bMgpqWL4pKKqGYYgcxe4Ao7hrqlgk3GEIik8Xq+ja+evQct+9+hWQ2j7aublx9/0NcevsqhobHEA1HYdcpdJ1omEISwO7VBv0eml6RaYLg1NN6472fv9Z1VDRYr/GX2NEl4JP1kEPaQ7/AfjAAACAASURBVGoKVFGpCqMyQX2XussmvDrxN0/3kjhdZNpGn32txpFONLm9efMmbn7xBVaWV5DNZDi+J+jThSnMzBQunzuLuclRtMSC0N0afLqDcrHAFFUyugmGgmhpjaO9vY0BvUuRPzXqTFSZvs/ZhfU600X5wmDzIxE70Vi1ZAHl6asLyZD89NkZgsy7GrRRcXFHozGuN9b3s/j8wXN8fv8BdtKrsOIOLrx3Ch2jLYj2BhDriqKmVVHXqWFag64JRwfOVuQt7bWU0TcTwt/freHNkf+Pn4HXAELm7tPC7xW3S+trzsMjMbWNUqaIo5UjbD7awObDQ/SbBhb6p/HB2XNMG7WPDnG0swXTriNApBOmmogxIDvVMyUFsNmERdI/5YShYTTD/y8ppoq+KRcKMSEUU0IlVG5SSwWw49cnugaDCS/tVIXPekJo5eJ88qwoA5yGU7I8jgadVE0fJfWVWZqkIXRslOsCENqGH1nHZdro2tEh1hMHqJnA3MURzF+dxvTFUVStLGxfHraRh8uZc6JRJdhHoogWlFH5yb8WEEog7xhwbB8bxNh1F3bN5WIisQ3cu7WJgNGLuZl5vPv2TzAxNgfLjMF1qMCwONaANWKyGVt3BG2UaS08laNC2oRG+XvVOnKFAg6PjrC1s42jTAol3kSyTBPa3VzHxuoyTN3lOIq56Um8dXoaYy1RdBng6TFtfCrDjxziSJAopCpexNbcVRpTJxlETIWQoB+ReJ6MFyrszlYuV6AbPnR2dPKEkCijJMAXf7y7lNqWT2zjir6ipl0Nl1GFccREM0ZFmEFOd5aw9DYCePhoEcsrWyhXXfT0D2FrZx8fX/sCn1z7HGYwguHxKZy98BZiba3w+YFiNYfV9edYe/kYu3uryBYymJ5rxcVLM7j89hl0dkcYDFZqSfjMssglbM4fmKImWh8yUkXeAE3K6GsiDF4DKL6VMuqlbslzyWdUaXNlp1dRbgXlix7UVaaHoEEbcmLoc32olm3k0w4OD0rYfZnE3ssd7K3vI7MHxHxAVziI7lgnOqPtiFlhxFBFyC4i5BSb2d+qEJZmCnwJy0zCBiCUtDcBCH1s2U7Xg5gOyqmOnA7ypIdfRABkpk1TQL1Bhh8ECE1QsCD1W/RgFHk3iEQRWEse4cXuDp7tbmEzXUX7CHDpjy5iemEYepgKluIxBasXdKrrk0vMBoj3lpuvvi/+x/eEH/cr/LCAUNBFVKEqgIqgtDf/iC6icozVKAhbPhoRDo4J1/bDscU660IwMmi9TR6mkDhIYncvgc3NHRwe5lAqCgfJChk+utR7CCEea2Ott9+M8LrOBjO1OrMsOKhcdhfokqV4H7taY0C4ubYGrV5nndj5+dO4dOEs+rva4ad8QAqYIqdJ3YTJmjll5NacNnoBobgCxXPIyIumZdvbW/j4449x9+49bGykMDjYitnZaZxbOIvLly/zukwnkIAgTa3IeZSmhOI6p4ajpMJTF1RFgaj7WYJCmhA2m4USUMnb4WRrhOsI2f1luQCRIGnfCgaRLpWxf5DC6vom7j54jEfPl5Ar1zA2OYMr77yHM/MLGB8dh98KCHDsClDGx0tRNzL0nRtt30TEOrnXnKD5i7KjCXm5ZmF6KRkHiX2XhTyygaXYUKr+aPaNGsRa3sxIXlEqlnCwf4j19Ze4eesWT28pszdxkGD6acQ00BmLYX5qEgunZ3Hh9Bx6O1th6jbq1QIiIT+bcpExm3BKNXi9o7xDzklkzWCVHwbpuekME82TOh3UDJfnXp0ede+o3VdNcwV7SwBqcgJ1mHZN50V8ZvyfriGdzuDh0g7++dPbrCF0gzn0jEVx4f1TiPUHYLTYMCI6qm4Ntk7mYPSqNG6g/EFxL3wHU5k3LqM/7m3gzdH9x5yBVwFCsch/fUoow7DZPl4Ulk7VQS1RRWI5gQe/uQdnH5iIxfAn71zFeEcHzGIe6d0ddge0aPpDEJM2VBYdKwmUmKbx42S4PAMsWnTk1E8BMVn2Mj+fuPIUbi4Lp69NCF9BGW0QeeTkkf6NpKk3u3UNHnuT8y4orWK6qAoDOlsqAFjRRRsTQsdGhWgTVogpoznHRca1sZPLYiO5jWSphpHTXTj9zjTm352FHq3C9ZdQ07OouXk26SBaoCiiFSB81YSQOmDeCaEA8xQZ4tQpV4hcv2yUSxVUyw72t4AHX+6gs3UaF85fwU/e+xl6ugahaSE4dRFNIQoUWoSlxlMBQiIrVqq84bAzo482Rx+qdQe5Qh47+3vYTySQSiW5G1wq5pE6PMDG2jL2tjZRr5U5NPf87DgujvRhrqcFnS0xPp+0CZJFuEu0TtU8aJKATmyjojtMYn92JOVajbQCQntJf0hTUaqUeWoYjkS4eKdi4pVB341NW5QUiqTEGsEGdKQdRd6JPPDShKtoKIS2jg5RGDIIIWs2E/fuv8Da+j4CoTh6+4ewf3iE6zfv4O//8ZfIl+to7+7F3Pw59PQPIN4ehRnwoVBOYWPzOZ4v3cfDx1+hZ0DH+bem8N4HFzEw2AafWYWjpeEgDVcazPCxckdVdNcFKGuaMDVpoq8AhN5wa7EDN5aabwSEapNumMd4zpI4AEEDl51e5Q8hJhbioTsKFIpr2yAHQzKuqgSQz+jIp20ktxPYWtrE+rM12BkgYAMxK4relm50RDvQ7XcRsQuI2HlJJpNFkUvNARHiLVxHFSgU7qGq2UBFDRV4lI/WAIT8GTcpo/QWBQNPTgJIk0iAkGjTUn9IHDsHdZjhOMpGHOm6H3uFMjYyGdxefIFbTw+AKHD1F2O48P4sIt0G6uQgyydGNnn4s1D6M9XyEFoj7+yhAQv/gCaD6qL84QChQhxNecLX92S1aTTzUzWNmmcV0FexriogGAScIDQEUavpqJTJKbmC5aUV7O3us/74IFFANid+S3s7sRvEVDAciiESbkXQ3wqfFkKtQqHo5UZ+HemrRTSCuGSpCK5RNBDFGRwl0dPeilNTE3j7rQUMDXQhYLqs/QoTy4GC5KkRzKwUrwKSIUlj0t8AXjyJ93HEA302R6kkvvj8C9y5exfPnr3gdXloqA8XL57HRz//uWxo0mTdx7pumhRa5BLMcbGyAUrrGF/zKmpCTPJpbSJgJuDgcQQmcMdJOCgaY4qqKyZ4Gmyanvr9yFeryBXKSB5lsba5g8/vPMCz5XUUKnVMTs1i4cIlXLl0BcMDw4hH4/Bb5LpNNYfQS4uGrVgTXj2j9x6j9xmePaVxDx8Hucr8TMhGZCOCmVBNwxqufaRkhv4uDqL5O6lxu7uzj6dPnuPe/fu4ffcuVlbXRLh8XcSBxS0LkwP9eOvUKSycmsGpyXGmFRMYrJazaGuNMkWWPi9i8IhweorWIKos6aypjUFgq87mXj5qqFHkBAF/CQiPf1aiZak+LeEN0HTuFoCwLmR89Fo+kx90sGSGs7q2js/vL+EffnMLvkgUXSN+jM934dSlUYS6NdjhEtNFazS51Il2S3sNNdXJ5Oa1gPCkhlB0Vl0U3gTT/8cgjzev+qM8A98ECOUG0Ag5b0YZsGEK0Sd0C2bJQGm3iFv/cgN7j9JoqQEfzM/i3OgY+kJh+CplZHZ2YdXr8JNImrqVFcq3oUVE0LqEKycBQip+ZEnkmeidNKoQgFRQTHlCSALthoZQgDavluCVGsLG7xETQl5QvcXwMbG6op8oQKjs++m3ymkMvQ8u56SO0CWXUaEhdM0AA0Iq/woakCiVsJXex8vDDDpGwpi9NIFLf3wBwU4ftEAFVT2Dcj3DphMU+M1FLU9UXkcZJX2mIuV5DIGI+mlbsGummLzkSigX6jg6MLG+VEBbbBwL82/hvasfor21h4sVmwGheChAyKJ4jhQQ0wqmd7LGgcAgTUtMrpjp/eeLRezu72Nzc0OYu1TKHHRbKxfx7OljrC0vIbG/h85oAG/PjuHd05NMVYnHolxcE3grV+n1Jd2Ku/ANMXgDmvGGyQY3YmpKXVR2dKNuKhX5pqBMsaEAu5iqDVcWCUq75cF3Db2HpDg2ppAeQCgiMeSGRgH0wSAisRha2tvYEY2vYX5tC6tr+9jbz0HzBRBv7UDiKI2bdx7gv/3Zn+MwnWPa6MLFy5iam0NLWwvMgIG2jhgOj7bw6PFt/PJf/xquL4/JmR68/e48Rie60dsfQyBcQzZP7nglGQpP15xqagp3QVGlSKfPhu5JTHi/TjE8Uc5wrkJz0z7Z/FbnRbn9NYp1+RcFQAUYlGZOqlZREWmeSaGaGFI6Gl3jdi2IYl5H2N+OWr6Og80DPL//DHvreygkyqgXgLZICJ2xLgzEAmg3bMRQAf17WlOooDX4/0ivqEvzePF+GAxSnIQsSqh3YOg6BztTN1vkD0pAyMBRPJ+t9pUujAGhmEjTPUBTDqImOW4V/kgcNasVBTeEw4qN/VIFd5aWcOOrRWRsYOZiDGeuTmPywhAqBmVvyk+Lmxiik62uQ0lqb9ilez8lUfu9ugz9UW41/04H9YMDQp4KeaNAGnQNec+Je0/EFFBTgtZwBQj90NwA4ASgaxEYWgyuG0A+V8NRsoCDgyS+uHkL+3tZqqVRp+GLAwSDfvT3jyAeb0c00oIQZV+6JmsCs6kSKqUqivkCyEWSHCmV1lv2L9i9uZLPsavzYG8Pzp2e4+ng3PQ4DGpk1Is80aEgc5oQErWSTFhc2rs82jwFrMT35NVpu8gXijyNUiYxlFF75+49fPLJJzwl7O0N4+zZeVy58ja6unsQiURhWUS9pOB04Thqkg05rdVUCbA0gfY0Cf7U9Iz7cUJFSPe5+iNmso1u8bErTQBF+ZnwceuwKarI50OZNHt1F5WajUK5hkcvlnl9/vjTG9yIJnOZ99/7AFffeQ8z0zPo7Oji35TP5+EQAKKYicZ08OQq6b0uxDoo/pwAssfexXFdqkxfktNDz79UxjVy31PGetTwpD2RtI6kH9zc3MTDBw9x4/oNfPHFTay/XEOlWEK8rYXPOZ3nkK7h6oULuHTmDOamxjE60EuJkwwIa9UCWuNRRMICENZrgsJKbqf0d5qWkh7UJE21WwfRj6gKorNCofTeCaFYbmVMmGwYqmmhMv/jXV6jRiIBQnoAPtMP0wqyqdH2Nl1XX+Gzew9x+9kGYj0xDE23YOZcH6YXBmG21FGzskwXpQkjxX8J+r8A1NQYYfz+7ZTR100I83CtJFyU4YDsvglpBuGyzoYoaZS9JJMh/50WvDcv8+YMfH9n4GslhvzVcizEZZOaFsoiEzpqroZy3UXAiiBUD0LLOjhY2sHzaw9wtJRFpwl8cO48ZvsH0Gb6kd7ahr9qg0hZpuOiXijxgkGidSroqZMjNHdS66d4/6oQV9MOz5rPvXQGAaJLJpyrZM6g7GwquCvyCpugTn2fX4PdSyWok8t1Y8PzUEObERhNFqNa0Bqv7dEp0vNp4lmjrp5hwfGZqOg68jpwVK1gJ5vE4nYCRiswcnYA7//pu+gYaYERqaPiplFxsnBQhqZXhTU3TTxkgd/YUmSXkukQiprEO7UfcEgHGADsIJyaH/WqjmrZxdZGAtvrZWQODcxNX8GFhUtYOPsWAv4oXMeUE8JmKDK11WhxVjoqOse0IXLh4bqsz7NouqITmLNRd1ykMmmOfyARO2di2cJ1bH9vF+ury1h88RyJ7Q3ETGC8txNvnZvH6bkZDA30oTUWYSE7uZOy/R6F5PJVKGyslbaEt1aOE/AAQnkdNMCipJCySylrGsTlLa56cb1453/NQlzt3arj39zL6T2yCUlQuOSxhozMZGJRBoM04eQOrK0jk6kjX3BRJ7qvz8LzxVX86ref4h//5dfIFWvoHRjCO+//hAuPKFFOTRMdXe2IxgPY29/E3/7Df8f1m/8CK1jFW1emcPWDsxgaaUEw4qJYTgI60UZpAlEVexGbDNGdJPPNmPLlfc+KUvp6ICFxYOMNMzY8iRflWRNNe2+BI8+m0ojICaH3jIuSSE3xPNNCbnjQ5+wDyHm0RjqmMNyqhnKuinQig8OdI2QPcygXqiikC6iWarBqVXQELbQH/IgGwgibAeqhQK+68NWAoEG5hzRoJx1QGYGgxfofKpI5YsJ1OYPLTzlmTMsSgJDbO/TVJ81BxGXGD74f+doTgJAyVnVpXEARFK6/FTVfDAXNRKJcx/PNHdx+9hWerOfRNgRMvj2Ci7+4CDdC9y1pp+qClsWTkbr43Y1poahNmufQcwWfrEG/v43jB/tNPzwglMV9AxR6qX5ygqa0grx/kl6ZHsT0oCk0gcIgdET4UasaDAa3tw+xuLiCxeVlpLOkpQYikQg6OrrR2taFcIjcn0MIBkIwfX4cHaawvvwSBzsJ2FUbLfEYujo60dHRLvPsRLD5UfKITT4Cbh3tIT/mZ2dw5tQsJsfH0N3VAbta4bWWwIFJ+m3plszTQalLFEKPpmmLF9jQPkd0VWZmUKi5rvPesLe/j2fPnuHTzz5jB1LSNV66dBlnzsyjr6+f6aKs3eUIChOWn4AoGYdRU0+AQuEOLKOCGv0PARIbdFK1/ojN+GuASzmTq5uXgLpNoEnTUWcJic7ZyJStt3+YwpPni/jX33yMZy8WGYwPDg3jrUuX8MFPPsTCwnm0tLTjMHnANQdlkJJ2nfaWWl1k3bK+kCaQx9Zdr77wVTft8V2oKZNoaqAlBpeQUmbfskmfYEjRMdDvpoYq0So3NjZx6+YXuH/vLp48+gprqyso5kp8RUZDOkJBP1qiYYz09eE//fRDjA0MoK21BS2xCAzOYyW6p82OsPQ50eRPuKTWmBpMsgumz9L6R00zMrypV6HJKSGxwBjYS6MbSVtpTDubq5in7cUTXAeOdDRyib4cCMPVDWSzVdy5+xSfXPsStxe/wqENjJ/rxuz8EKZP96O9LwQwuyoHh/dDop3KRrncv6QSgAAhmb83/yi8LktI6TJ6MofwYwTjBbjW4RtA+IMt/29+8fdzBo6XjQIEygmhmjR46Ew1WCg7Bnx6EMG6H4GaAauk4+m1+1i6+QSpdeC9s91YGJ/BWEcXaocpGMUqjGoNJuUBlQW/XCctIS3KZEhFsEMCN6UnbEwaGgVuc+FkaoEEg0ybOAEImTInu5jNYHrlEOpZhBQNVIJJMRySMyl5WoQuUcZcNHSMyphGfl/uRwwyG0BTZBHSwgafDzXDQEHXkKrXsJtL4enGHsom0DsTxU/+y08wONvHYaoVpFFzaWGjIHIKbCeqg+iMHhcdiVB6ppUSLYkevDGGmI4EOwyNst5qQdQrBqplHS+ebmBrLQ/dbcM7lz7CwtmLmBif5omga9PmJo2DVCOAJ09CQ0WgkCgjOc5AKrLwvaWllcER0UZpU6T1nyIpKOPo8PBQZBQWCvweaFp4cLCHleUl3qT2tzbgc22MDw/g0vlzmD81i6nRAQR0F37NgaFTsU59uDo02+b4EtYseE5CAxDKoGTJDeRncIEiko+l/lH80wYgVN3DY8Dw1WCJndGprLPJuTSAWCzOTnnUkSWBjxEMsGa0atdQYe2HhkqVXNp8KJVtpLNF3L5zH//0q9/i6fNl+AJhjIxN4sq776Gzpw+hcAyWP4Se3l6Mjg2jUMrhb//+v+PP/vx/RTL9EtOnuvCLP72C8ak2RFsCsCm6QKeGQRHwFRkYKkAoNITKBMJbbHwTIBTFlJoqiA37eBde9agb31c9IlmmnORNiSY+TQhPri/Nbrf4EQE0MewUUz2Lczc12xSRKbZwzC3maRJCmVgVpkLt7yWQTSRh1B1EDAtx0hRaYQRhIQI/P/ykUSQdb4U0MRWeSAhAaAt6k+swa8GvCw2VyCekv8jJIMmoqeARXQnJChYFGV1bXAhrLgwfNT1smKRFNFvgmDHUrQhyjg9bR3k8fbmMmw8foawD8dkIFv7kLUQGYwiHyFFXRFw4Lk0ZCTwoiwXBq6ciWUSMeGsYOZD6fjaIH81v+TEAQr6mJZvFOw1syiyajVTOmnRIR0ifcRCGLwRdCwE2UT0t5HN17OwcYW2VHC+fIVvIcXM0FI6is7MPff1DaG3tguvSWkIW/i7qVRs7m9vYXF1HKZtDR1sbBvv70dPVjXg8xvl0NKWjPMCd7W2OfBpojeD0SD/OnprG8PAwOjs72Mafgs0dYutI/ay448W6SfuemMTJdaAxshL3LP9p/Fzst6rQp6bYYTKJf/6nf8bde/dRyJcxOzONd9+9ismJSQaugi5qwrIo9oXC2qVRC4W90/3ZAIQNOCcnPLKhJFESN5ikG7gXbjXYO6qTI1YaOBIQkjSBchXpQXcc7V97Bwncv/8An127jucvFpHOZTEyPo6ffvQRfvrTP8LpM2dQqRLd0oBhkDMCuVbLeATaG/wB+GSTsgEKG4YzJ28j7xTRe3OLeaI43VJLL8+s6MEJoKw088SMISBIQJSMYohWeevmLXz22SdYfPEEif1tFDJlWDqEuZ8LdLQAY8MDWJifx0+uXkVbLM7OqcKczYCpGxwozw0CNoURaziH9PEEV1B6WdcowaNL+zTRSJUelJhb/Fy5Y0jQrjSd3vPDhjLMFnMAn3jopglXt5AplvFyI4VPPr2PGzcfYSW7i5YpHWeuzmDu1CiGRjph+OtwtDxsLQ9Xq8ElQxl24VaeP95My9cCQrqOVOzEG0D4o1n13xzI93wGThZsim7WnAp6tS22HoBrhFAs1mGUNQRtP9qMGHYer2Hx1mM8+eIIkz3A+ckpvDU5iyiF2qayqKVy8BXLoP6oQZsNTc8IzLGpzOsBoShw5dRDnhnujKmF+HcAhMpdVHDVJV20YcKhzADE+/bmHqpg+oZe0DtxVBNISWNl5zUJNAmMOlRh+nyomwZKPh2ZehU7uTSebuwj4wDt4wY++J8+wNjZEYTadFS0DGwynGBAWOIpwtcAIe8l0juVASGBAwkInZAAhXYEPjfGgLBS0pFOVrCyuIPUoYOOlnG8c/kjzE6fQk93P5mEcdEhdC5yHEKgQolQpNybNuoiGcYUS2yRTRNCMhSgSRmhxmKxzJsYbSxUmGxtbfG0kAAitZwJFKYzKawuL2Px+VNsb7xEKZ/F+Mgg5uemceHMLMYGetDdGkNLNIRoMIBKMQ+nWoEuQrqOaQC9duOiRhG0E1WYCFpjs1BpGKxIOmMzH0zNjY/feo0tW1KPCACGQiGe6AUjEdE8oPrPNFC166hQVhQBQltDsegil60jlS5ieYVE/Xdx4+ZtVOpA//AYJmfmMD13Gj6D3EnDiMXbMDo2jpHRQRRLRfzLr/5f/Nmf/29YXnuAeJuND/94AafO9qGnrw2m3+XrQ9MLgK8gDGaUCRG/Y2UV33zvgtDcdAN9ZXnSCKE/hvbkU5tFIE8Ovbekt3BULyzPcRPAeyGmeJL3/LKukAdyIvuUaHHq765NBi7EzDFQKJSRzeTZiXF/Yxvbq5sopZiZh4AL9LeFMdIxiMHWHlQzRTjUjKoDFk30OAibguwdbjYQMKQJokXXLANCaX7FbqKiCSLAIT9ZFGP8GrIwI9oyOfr56jANh02FHCME1wjD9UeghVo4M2sjsY9Hy8/xYnMdRwEXPRe6Mf7WNAYGexCLBVCtllC3aepO7rFi0suflwSE9PXkn283sviet5Hv4df9MICQrlLvHvkKQOg1YTumwSfb/CpPUiwjgoA/BtOMoFY2kE5VcbCfwerKNlZWtrC8tgYrHES0rQWdXT3o7u5HLNoKv0VRQD4cJtJIkevoURpHiSScUgV97R1475130NoSZzCwvr6OTDrFGXM0IaTsua72VpybHMM7C6e5+RaNRnl9pkkUxUBwLABH+jRm9w36qyr6xc3qXRO8YOb4hIvBjK6hUCzi+vUb+PLLO9ja2kYsGsfVd9/D7Ows+vv70d7WxuCD0iAMg8ydVOC7WKeY7idPPeeLKp6qWqqlk7CU8Qng4bkpvEygpo6QQKAudOq8VxAgFN/zGSY3/NKZLK5du45f/+u/4tMb96GZwNkLZ/Dhhz9lHeTMzByCwSgKxTKyuSLvd6bl58ghlq+cZK82ZAbeG0SdMwVuX33zNCNNmo1KejmOyyFWAx0/mnEVLzde4ssvv8Rf/eVf4cmTx8imDvizJd+XWBAI+oBqEZgYCeP82dO4cvEiJkZHEQ4GhSkaxVyQe7JOr02sJEG5fO0+yQWRdBUlmi+DQwKCCgyKMbPqCfL9K+lW3juKPAM4iYyeaIDPuWaaOExnsfpyCw8ereHWl0+xvH6AemsdF38xi6lLIxgc7EQ0ZqHuFGCT74JGNROtoZK9qTrAsvEoFBNvAOH3sFS/+RW/v2fgFYBQTeU83TX1/myfBRgBBoS+soaAYzEgtJMlbDxcwW/+9gHCDjA7FMN7ZxYw1tED+yiD0v4h3EweLWaACzCfTVxzW5rKNAGhmLDJXEG+oX9XQChNNWQotndC+LsAQj4rjXgKkXF4DBA2LK09ukdZOigqKhO+CDT4NDiWyROCTE0AwicbCQaErSM6Ln/0NsbPjyPaaaDmy8M1S9B8ZWkcQgWsZ0NsVNIKEBI1Qk4IeRxGE0J6hGHpbbCrQeQyNjbXE9hcP4RdCWNq/CLevfIRRocnECUjjBKJxE1CNk1AyBoYlymS1XqFCxv2AKvXUCpXUCyVmaZCXVF6EDAkPQltIZQLSPTKZDKJ3d1d7O7solikqWKVaSdkY506SmJz4yUeP7iHUj6DeCSIsYFeTAz3s/X15Ogwhvt72dKawCBnWfJGI6ijXAB4u9aKPsSfu7imxV7cLFiEhk793JtK+arJoGezloUGhc6HwmH4Q0FRVFH2FGU16hoqNoFBG1WyDK8D6XSJXQL39o9w89Y9fHn7Pl4sr2N0YhqzZ85hbGIK8bYO7jKHI3F0d/ViaGQYvb0dqNYc3Lv/Of7iL/933Lj5K+wfbePd94dx8coExif7EYkbrwaEMptQgHoPZZRHnKINgjF8ZgAAIABJREFUcnzMrO5q2QzxULNO6l28U4HvCgi9NNxmUdFcKVWhIIeJ0iZfuBuTkRIBQqoQ6KtlhDgKhXLa6jWXgWEucYTNpTUkt/eRO6yimgXifqA33or+1l6gVIfl+hDULUQCQZ40kzU6lYNUSpERAk0IKQjAkPRRAorchCHXUJ4K0t+FwZJizokuvXD+o2MnLZbhc6GTdpUmB4YfjkkVWAQVmMhUK9hLpfB4dQlP09tIWsDCz+YwPTOO9s44KjVyHKUiRslQxFcGhEKZfPxze62Rxe/vLvRdjvyHA4TN+4S1UDwhoT9yGsgg0MOukCwbrn+JDUP/6QEYegC6HkS54CJ5WMDmxgFWVzaxtbWPRDqNnpEBdPT3MiBsibfB0MmJ1IdaxcXezgEO9hJIH2Xg1wxMDgzj3NQsLi4sIJ06wv37d/HZp58yMKQ1kmIBaBI3MzmBmdFhjA32IhYO8lGrKADaf7l4lxmv4j5sTuCa9i0Snb2CIt6YEnoacbT+00rz8KuHDAifPn2Go6M05s+cxezMLCanpjA2Oso5sdSgIZYlO46aNHGX95pcqxiGNo5JqAaak0DPWFJNomSrSQ6k1E4gjdcIBFITj1YAAQTpxnYI/NC0n0CRYWFxcZHB7D//+lf46ukqrCAwOTmF9957H1ffex8TkzPoaO+CPxBiIEkTQzoqMlxjN25Pu4tX1hPknibb4uurbKOf5uWJym8qSK4iddgoTdMYyBIb58FXX+HaZ5/i7//+77C3u8PREdGwH9VyAXapDlMDWqM6Fs6cYkA4f+oUZxD6TZHjqwAhgUEf113N6WBzLW829gTAE9IOMUn0AELmHMtrS1x0Dd2O0OGKN8Xu79Jtno3npV0F6TwfPH6Ku189woOHi9jZz0Izw+iajeOtX5xFx3gMsXgAhkmAOAcHRdEV5Okgi5CaFFUJCJlq/AYQfpel9s1z/nDPwKsAoUQdxzr/Yjmqaz7USXrs+mDVDVh1E4G6iVDdRPplAjd++QmSGzW0B4CFsTFcmJxBqObATefgpnKIuD6YxAog4TrpAGXoOE/TpGsnl0Dy/wUdpDmOaJjK0L9VTlvHKKNyoZG9rX8rIGyuYVQAyPWMQKG8UFib+DVn1GbYPYNCXuhoT9fgWgYqOpCtlbGdyeDpRhIpB4gOAOd+ch5TF6fQ0kch12XAIn1YCY5GAMv+BkBIAIcAodCS8cZJdFE5IQwYHahXgkgly3j+5CX2djIIWd14+62PcP7sVfT2DMBvBlAu0eJJZTEBQlXkiI3MH7BQorzASkkUDjpZoFe5A0yTUwKD1B0lGiV9n4Agu7GRhrJaQyaTxfb2Ng4OEsgX8qyxo7qCqCepZBLPnjzC6vJz5DNHMFFHxG/i7OwUzp6awfT4CKIBC1HSiPnJDp0X9EYR46kMGvmMgioswZ40JqCPTJXVTcKwMlg5UWyrzUM2QwQtRvAFO7u62EiG8wjp+5bJnUz6jCsSDNJXMoTY3T3E2voWXrxYw+ef38HK2iaIMX353fcwNXeGiz4yHTIsPzraOzE4OIzenl5EY1HW5Wxtr+Aff/mX+NVv/gZfPb6Dufk4LlyZwOypUfT2xwEfdUMpoiTfmBAyTYarDy8gbAb9vtph1Vu+CNpoQzB3bFH8HSeEQsHfIJ8q2pH3JRuFnVyCjhXZ9B4YENJXE34zBB0mSsWaoMSSRrJcR3JrDxkqlA9SSO8foZiqcW5hWLcQtcKIByOI+sOI+IPwy0kgO+IJwhdPCE2ylKd2CJnMMNhz4ZPuogwIWTPYzBtTYJC/EiwgoxqmltILGNBMAw7dV47OX7VAEHXDwNPVVdzeeoYnR0VMXu7B2OQIunvb4bM0GJYGzeB+P+igiPZkkzbHS7v9AzSS8V4v3z8gVM6avBtIKZQXECo3X3J1JiMucmf2gkSNamVivcOua6hVXdh1nY1kaDq4trqJne0DNvyC38LY6Vm09HcjHI7Cb5DRkc75nIVMCQd7SaQOU2wiM9Y/jIuzZzA/Oonezk4sryzj1q0v8Pn168zCaI3H0d/Xi8mJMYwOD6GnsxOxaJiLd2ro0dpLdEAxvRHFuZdN0WzQiKaHwDeKhn7yDm7CM9VsIkBI4Gp7ewdPHj/F/ftf4f79p+jp7sDI6BiDwnPnziEWp4kpmTQJ8xxhMGMwfVScbwkoFCBUKE8BrsZEkDZotTPLWkHlCcvnCnspqYckuihPCCUgJPdRIgOYJiKRGE9WX7xYxOdf3sIn169jc3eHz1F/Xz/OX7iIhXMXcPrMWfT1DyIYjMBnWPDpBuv5hJ+BqJXE4TUc346tpsqrQCEj71mUJ7yZOez5l+JTaDYrSctHe20ikeBoiU8++S1+/atf4iiZgKE5iIYslIt51EtALAScmhnHWwtncGpmCqNDQ9JMyICPqKKmKWJ16DdI+3XVjFINPW9jTzQThN6QnTwlgBRUUSlClZ+L6EmqQkrWU7JpzzNhzvnl7hqqTh2pfB43bn2JW/fu4+mLPZ4kj03NYPzSICYuD8DfqcPvpxqrinI50/BcEOwK6V3P9vFqQik+E81168fav0o7KLYq1YGjFyh6XEbfaAj/cAHSH+I7Pzkh8SxPDddBsZjWHQ2VOomYwwjAD1/NB6dQR6sRhZ2p4sW9p3h8+ymqaWAgquPtuXkMxtoQd3Ro6QKMQhV6tQ6jJiZfvBgQrUG6UB2fEMqFg1tHMghegTB2GSVQqBZhBdpUL0ssyE2X0WYgPb1bkVHkme41cqU8+iuPMxabz3hjJuRxN8Cih0aq4in4vdCi59MFIPQBmWqJAeGzzSMkq0CgB5h9Zwpzl+fQORyD2WIDVoVdjx2tIDN0ThptiwJFgRsGg1pNGM80NIQRBMwOVIoWDnbzeHj/BTJHNXR3jOOjP/qvmJ44h9Z4O3c3KcvKJf3gawBhkQBhmVwthbsohd0SICQtIQXgknNcW1sbW5BXJVikxZ8ysej8pI5SWH/5EgeJA9YgUvFBZjSkfzg6TGDx+RNsrq8isbOJVGKX3c5mxkYwMtCLvs52DHR3oq+zA5GAHxZZo7NPuTISagI6rnGUYYycDqqkCPX91wNCOUn0UJJYq0H0GR9Zo/vQ3dsLn99CtVZnfajP74dmGRQQgqpDrrI2KrU6SuUaFl+s4KuHT3Dn7kM8frKIel3HwMgY3n3/Q3T1DcIw/cjkC2hpacNAfz9GRoaYVkX0MtLHVqo5fHr9V/iHf/pL/Pazv0NHj4GFi2M4e34CkzN90AyiFefhIMe5lRqL8ak5oJxmifOoyljxpr5pQijbtZ5S42SJov5f3AfiXCvw6P2q1s+moylT0sQveBXEbHyv+XqKti5BITWfTKJCm6whJBhmmgGEdAu1bJEf+VQOyb0kNldeIrFVQDFNbqRElYog4g8jbPgRD4QQopw16S5K+iqaEFIpz1c/OdQSJQuueA5rqwQgVFmG9Ebo/6mgFs0C8TMpcIJmutBMDZplIUd6adOPYKwNkdYurO8d4O72Iu5sr8Hs9qOrtxN9Qz1o62pFIELXkouqW4ERoKlzTdinM3VU+fe8apL9Y9uv/i3H+PVy+FXv6tsBoXTAbIwflHlUM8Rcva6o1ZvRBmoS1cQYwi1UmKrI+CHFXOEiVwAPaivQ1aNrFj9EA0NE/9BXyi4nBgZdt/lcGcVCFel0EQd7R1hb20Q+X4FFhlKD/Ribn4XZHoVDeyNJK+BDvWgjuZdG6iCFcqGMkD+Et8+/hYWJGfTH2zlSYmlpEc+fP8PK8jIf7UBfH8ZGR/hBLpEhv58dIdn1uU4NFeHGfAxcSOB3ciKnaIv87GMTwpP3frOxTGCQ1kzKgd3a2uGg+l//+jech9va2oHJyUlcefsKenp6EYkExIQwKFxHA4EAu1oKeg5paAloSAAkh0yiuaTmZWr6dFz13PjM5Bol1kXhNMo00ca4X/y9Si4yug/hcJj3rGw2h5dbm/ji9m3cf/gQK8urDBQ7Orowd+o0Ll1+G5OTM+js7Ea8pZ319OS2yhNHlrEIEK2cqYWTOSNvcV3JeKSGxu7EBS/kEA1o2Pip9zOjz1K8L5fjnj7/4nN8+snH+OzTj3F0lIBTq8CiwTVT5oHBvla8/+4VdpodG+pHR2sb0+hNNsiiHF1DNAaYiSMar8dYHtL1WxyMdNtVZm8SEHLr1fO9JodW0UU9UV4MmmVSIK2rxCyCi6NsFkvra/j89pd4+OwpdvZr6B2M4OKVy5i6PIjIkAktUoHuI01jFaVynnZgMR1U8Ut8j0rKqtixXgcIVdHg1RC+AYQ/tm3lzfF8n2fgGwChPAzRUaObmRY8Wq5EqLRu+2DUfegItUEva9haXMe9L+7gcCOPYA2Y6+/AXN8whsJtCBRrQLoAjU1miK4lQRZRK2kRbQA1L8gjl0hZSsq8IUFFF2YyjWD65r7QYL0LPZ94XSEy98IoCQhl00r8pOmmJtwaxeLVAI9y6qdAbAMgyuMS5jZioimOUXYJKeg3SJRRB+lqCTvZLBa3k9ijdYwE3hd6cObqPAanOxHpNuGaRdhuAQ4kIPTorZpXhfrMaHOnhZBsn8mAgzKuSEMYhuVrRzppY215Fw/vLyFgtWJm8jx+9uH/jInR0zCNAEqFsiy2DakjbE4I+d3orsgekoYuJGanc06bPRkHEACkjbC9vYOnhHS+ikVyZaaub5AD4Ukjsrm5h/WX6yCdw1EqBYu0h5Yf9VoNuWyK4yh2N9b4UStkgXoZWr2KgZ5OnJqcwNm5GXS0xNHZ3o6WWJQLHJo2EqhsCt29tD6PRk3FkkgQrUJCmmnmzTJRFJ1i0yaDADpGyyRqiolwLCa0JnSdUpfZ54OtawwG6f8JJBbLFezs7uPTz67jiy9u4fmLVeRyFQwOTeDSO1dZN1hl850adMPC0PAwRoYG0NfbxRRqQzcRsIIIhy1c/+Jj/MX/83/i//6r/wZiJV16tx9vXz2FU/ND8PlLcLU86m4WrlaG5rN5gyTqE2mOxJTwOEX29RmMqvDwlsuvA4TyTpHmS83r8eTzXwUIvw4Kvauc15hCFNz0HgQo1EhYQuZH3EamItwHy9ERcH3wVR3Uy3UumFOJNBI7h9jfSiCfLiCXrrCGpsVvoDUQRosZRMjyI0JOsT4fG8oEfSa1QgQYJCDouLBcB5YjpoisPeTOgsw0ZMMLmf7pKaQZkBt16GYduuWDzx9A3dVQs01ESdPomlgrJXFnexHP9rcRipuYnJvEwNggrIgF23BQcUvwR0zYPqIgV3lK6PLv++Zz933uFt/8u5rA4NuPqdlk+PbnKlt+dX96AIkCDBIjKEMy1TRqao1PXK0SEIpszObr8cuRppXchFR8C7VTlF5d0QKJ1qyRwZoAgzQlpP1RTARpIKehXiUtcRGZdAHpdA7ZTBGpowwSiRSSyQLJj3ntHJweQ8tIH4qWi2KuiLZYC0wYqFEsxS7pZfdox8VI/xB++s57GGztRNAGskcpZLMZZnHUqlXOJOzp7kZPN00FI0zPJwdR0okJZ+46O2KWy2VRIqvrV2oEFSBUcKupYxPgxlspCDjdBC6NFhG7Loks0AzpwFbXcfvLu1hcWkGt5qKnpwcXLl7E6NgoOjvbEAqL6AmikIZCJD/wizxZyQb52lXS+KwUUDwxIVTtJ7UfN8Cjor4SCFQccAKIBB0E4GWjMAZ1LoqVCja2d/BscRFPHj/B40ePkUgcIhSKYGhkFAODwzh79jzOnDmHqelZnuwSa0nII2xunnJWr6ax2RqdfzI7Y/MZ+f1mJIW4/iROPLbjq8/pGMWelwMBgqlBu7W9zYDw2rVP8fmNa0wjJtMgwwd0d0bR393JjJvLFxYwMTqM7o5WRENkckTrmJAMcPNDagCp6BIRJqpNJwCdbI8ISMgFlaSVMuAVhljKTKZhVSuywxoFV6MOY7qohhrVWJoP0bY27B8dYXF1DXcfPsDdRw9wkEpxg2zm9Axm52fQMx2D1lpG3aLiSQTPi8xmqoOE6ZyY0spjZ2CorlqeENIw2FtGNRn5ws5CRWO/mRB+l0X5zXP+8M4A385qIsBTKBGFoDtC32PYPoR9YRi2gXK6iBcPn2FjcQ2FnRq6/MCp/hHMdPSjS/NDSxehF2owyjbrCFn2JoPJ6ffwLS2553SmmXrpAYSiLJLTQQJ7HNgqFhw1mfPKoFXsBIvIJZ1DLk9NKqgSC/KmqLRXiv4p1gtFAWUmhUwu9U4HjzudekAhawh0uH6aELrI2mXsFwpY3TvAVgooh4De2QjOfbCA0TN9aB0IwjFKDAaJFy/6Z953dPL647mtmCR6AaETgYEWJPbKWHy2iWeP19DdMYyF+Xfw4Qe/QE/XMHyahXKpCsukOB1DTAk9lFGxrArjrcbclYPgXS4qiKZC4I82/ni8Ba2trVxE0c/oD1GHLMvPYIqMZRKHh6wp3D9IoFCuMs3SJs1dpczd63I+g9TBLvY21rC/vYGj/R1YuoOe9jZMDA1ioLcbQ/396OvpRntbK2KxKNOMCKTSZI02IgKu9JrNcybOXXO6INoOTXv/4yWOkBmKSAuafvoDQfj9QRj+AEx/AMRdYUc0ourQg7iFZI5AE6FiERtbO7h95y6u3/gcj588RTKZRXtnL+bmzuHchUsIxVp4wk5d6misBQMDg+jr7UB7awT1ahWmZiFIjpmxAL64dQN/83d/ib/+2/8D6fwRzp7vxeV3Z3D2wigsohb7irCRhUOAUCdAaJ8AhBJEcIH7bS6j3uvK031/xXLH5UMDEL5uuuMFhF7VzNeBTRMINgGs+FQUsGVCp0fjKiijlqPB7+iwbOpq6yxnIUpdPl3EUSKD5EEKyUQK2XQebqEGq+og7BgIGHSO/QiaREcOoi0aQ8Agdz05KXRdBOoOArYDn6RJqykg61I9gFBQ7WRctl6HZpahm2X4TKKBWlwgVusmwuFuaGYMu24RT462cHf9OTNi+0b6MTQ5jFB7BG5AR1WrwIwYcHw1VJ2ayLZUdeyJCeuPcydSq+t3PbpvvtaO1W6qsOTr798bEDavYwk5eT2lR2O/UEHgrCGkhhFprwLcWKMPk0BgpWJzyHyJ8wFrODxIIZMuIpctIJcr8npbLNLPBUAgZ1By/WwZ6EZ4sBMFv4tqoYzWaAtAr3WYx8H6HrNw2mOtmBgex7npU2gxyeFbRKeISAAROG7X6mx8xZPBIIU9OawRC1DzjXJeKxWUyiXOqmuCPXE/0x+GSVKiocyTRK/UE57u+VCaryG/qeoEmrYbRPEuY2+PYigWcf/+YyQOUzAtCxMTEzh95jTGxobR2hZll2TD0HlKSOs6OZDSETmk+/3apdSEiGI4L6ivzT/i52K/FzuB6O+K/b1Bf1UTYFrLpB5dPFeARdr1ytUq9hOHWF97iadPnmJlZRWJwyQ3/vz+EIaGRjE7dwaXL7+N/oFBxFtaeb8w/RYzPciNm5qeBAwZ5OqirhBrCOX4NrXeDeB34v0qsNZ41/Kt0v5KNwJNiV9ubOCza58xZfTG9U9RKOQ4HzAaDWF2aoLB4NT4CKYnRtHZ1oJ4JIQgUXv581YkV9omBBBsTPnkbcaUT4e0gs37W9FChQm92ldpryUKqTBfan42cg+WtCyGaWwkQxRRoKbpCEbjWFx9iTtfPcSNL29ifWcTRsiHkclBnDo7haHxPkT6NJTNI9TN3LE9XjQ/PeZbfM0KSqvggTWaB6+ijKryRrmMvpkQftfl+83z/vDOgGrI8Vdp8iKy8YTxg8+hKaEB0zUR0APYXd/GyrMlbD7ahVkAZrpacaZ3CGPRdpi5CoxiHWbJhl4TXHORP0T3oifgXVkdc3C8aC6pekgANEUXbYYFC4B23BfrGCBswhoxLZTgTvwqZawh9QWiTSzAp5z2eTWOYkrY1EqfjL5o0OXlRmObOqo+FwW3hqNKFS+TR3h5WEJGB6JDwIWfXsDEuUF0jMQAk/SDJbicf0rZZJ7OXGNS0NwmRZ+NTpKaEAahOVFoTgw7Gzk8fbSK1aUdTI6dwTtXPsR77/wMoUALT3mpiNE1Ew4BQmmMoLqnHC7OKn518uVXjTrgNgPCXC7PGwh1TVtaWnhaSHQT3kd405MB9roPlWoV2VwWB4kkEskU0rk8TxqJjkqbjeHWUSvlcbC7ib3Nl9jbeonUwR7sUhFh04eejnb0dnWiv7cHAwMDGBocRHt7KyKREKIRMh2hOBKRlyToLiLgXnUnhbpDfV9lyHpoZaKKYABv+AyeDlKsBoFC0x+Cq/vhaBYDQn5QF9w0YIVDPCXc3t1letFvPv4YT548ReLwiIN1p6ZOY3rmNIZGx1Gu2YBhsrV8R2c3enq60dYSQThI1N0aDM1EyAohGgvjwYM7+OWv/wl//4//F5bXn2Fiup2NZS69M4VApAqfRcZDBaaMcgAf60nJMl4Bqe8KCE+CtP9YQNiMolBrqeyTK8ovO5Sq8lRpIiUgZMMOoQC0iF1tawwMSSPE5g6OxiYcpUIF6VQOmRQZGGWR20uhdpiHr2BDt13WyJBOKxYMooNiRMgYiS3XdfgdIOJqCNtk005TV1lWynB67qpzoonMCpPAQSNAaBShWwX4DNIUkr6HGhRB+K12mFYbUn4XL6sZ3F55hkw5j1BrBEPTo4j2tMKI++FYDrSAC9uoiVYMV4+qrD3W2/6RbkS/v4BQ0UPFiaX/U4BQ3A8qBJzWN5rEG7ofhkFxEhblcqNUIrZDka+7bLaAdKqEzfU95HNVVKgBVqV1CSKzlbJ8Axa6u7vQ2dUBf0cM/t4WlEIa3JrN2tfiUQ7JzQPsre6gLRjHSM8gpkcnMdLdB6vmIFAHYuEw6+4IFNKkSEx5SAOr8aQtEgkjGCBDG0XnL6BQImAqHKEFoGsCQuEsKYtnzwSRp/JNnrg6RR5Fm/iW99On9ZP2iUwmh83NHdy79xBr65uclReNx1hHePr0DPr6u/keI6ooHXO8JY6AnyJZNOGC+kqGjPwuH+9xN0shL2kyAdX/C1DgBYTNxpYAhAKcMQ2TXoP0dIaJcrWGdCqNrU1yhF3Bi6VlLC+vInmUhqYb6Ozq5Unh1PQMRkbGMTA4gI7OLgZrBMJJE04gnRqjtLKphimzUGiEJ8+b/CS+BoCbbq9Nx056LpnK0F6X4biJNVy7dg3Xr3+KL7/8guEs6UYH+ntw7swpzEyOY3SoH13tLQj5TQQtA36iiHL+q8cJVOoClSGMWmQE6PMCQg/AE3Soxt4qJoPiMxERFWqa2AxrVhIO0uJXNB/KLpAr13Dv4VPcuvuAJ4Q1rYae4R6cuTCNqbkhtPdG4IuXkHf3UDdoQujJyW3URRJpyrPqzXEVz/+ay+hJyuirgunfaAh/pLvNm8P6gc4AL7ACIzUyiggQUmdUpwKtCliwEA/FkU/lsfpsBYtfPkZuExiJGpjvGcSZniFEyjb8ZRdWmfLBahxc7jg11BkQkuOX2IwETVMI3hUgVBk2ChAqyqhwfmuavDTnaSJDsEEZ5fcgjAAU0BP0BSmsFyhGGFao70vXU++EkDtbUvfYpKEquqjSMsoJI3cfgboPqOgOP3IOsJ3OYe3gEPsUPdYCXPzjWUyfH0H3RAt8gRrTAMlGWfQpmxMtcXpED9vDixegkQAdU0YDgBMF6hGsLydx/+5z7GwkcfniB/jZh7/A5YtXUSMpFqhrabErpkt0PAKF0m5DaGNUMerVEpDrojg/iYMD3tyr1Ro7jkZp0sIUUdHdFSG2ojsXi8Zgkm7QcZDO5nB4lEEylUE6k0E2nUa5VIRrVxHyG9CdGqrFHDLJQ6w8f4KXS4tIbG6yrsv0aYhHIhgaGsT01CQGBwfR09PBhgXBoMVAjjYvh5AuuZ+R2UdjQqgAorDIpifK+a8sAcW5Zettng4G4CdAGAzAsCKou37U3QDTRAkQUrix7rc4mH57bw8PnzzGZzdu4Nr16/y+KLx4cHgUU1On0NXdD38oglyxhHCMrOW70dvXj46ODoSDPlILcbivD7RZhxGPRbC6toTPrn2Mv/vHv8CNLz5Gd18Q5y+P4Cc/O4tQrAYrWIPPqkA3aJJUgU03Ib3bBmXU4xbPE8JXFesKZJzssL9u8idbJ//GCaFoLh0HNnxcXjDI+ZcCEHJzQmR7SKWfAIOsI5SAkL6K/FTS5rBnKBxHR7Vio1qpo5ArMyAsbKdROyiilCugmMuzk55f1xHQfYiFQggHAjw9DLgaOs0A2jRLAELqPNN1JL8SGFS2+GJuQsdGboM16GaOHz6TmlxSr+VGoLstCAY6UYwFkA7ouLX8FJuJHZS1OoZmxhAf6ESwKwozZqGilVA3avAZokAV021Pc+MH2gO+26/9fQSE7AMqdcnyXdK1RM0sT9C8ajY2gIXwp+X7jaZ+RAc9OsrgMJFCOp1F+qiMXbrmKgJMkZMjGXfwpK5cYfDT39+Dnt5u+DujcNtDKEfIOklH1AzgYHMHO0ubSG7sY6i9DzPDEzg1MYueWBtQLMOsOmiJUvQPuXWKvFVauwhwEJWepmwU70CZg3Q3E02UjL1I+03NOW7WNXRuSk/ppdp7J7EKNL5+XVDXB+2N9Cq0ftLrVys1pNI5PHn8HE+eLmJpaQm5fB4zszOYP3sKU9MTiMcjCIdDCAT9CBGdmyIQDALkAqC+bkoo4iiEoUkDWclnq1WkqS6Ue6YCfFLPJ2obQRlV7AdeR+l7TPskujrYJG1rewfLyyucG/nw0RNsbGzzZx+JxTE9PYvZ2VOYO32GnVRj8Rb+bFhuEArDtChPQePPR2gKyVBHqdwbu/krASEzEWSTXBF3iRJ6lExiY3MTi0tLuHP3Nh48uIfFF0/R0dGKsZEhnJqbwdzMJMaGB5km6jd0DpM3dbAeX6lk+cw0jF8UmJP7o5wg0jRaHQNXVVJTKzrjokYR4FxO5iSllHdVei4TjYjNwXwujogij4Wqz0KmZuPh8yV15bEaAAAgAElEQVRcu3EbD58sYj91iL6xXkycGsfcuVH0DcfhjzmwrRQKzi4cg+Q0am/wXh3KgJC+J7DdCcro64LpxUFJn0NpKnOA5bX7eLT4BhB+t8X/zbP+UM6A6tkrbZ3S+IgpoQiQ1mlSSF6RpbrQ8ixuY+XOOiI1YCLWhoX+UfRaYUTrPpiFGtxCCSTw0VwBHGzNxw8BCCUX/CQglCdcTQiZMkr/SWfLJkATPCuibDX665I2IoqsRiSOKD6F3lsUoY1JoyhL2fCGp4kyeoImZExbVSDQQ0P3OJLy68j1qaa5KGs2aoaLkm7iIF/Cyt4BNgs1FPzA5Y/GMHtpDH1T7TBoNKFVPICwCWAEdc1DgeANUWhgiPKpuSHxsKOwq2EsvzjAnZtPkNjL4Y8++M/4xUd/gjNzZ1EqVDnwh8w5KhVaB2kCQ3bhMpuJu+NeKC3/zu6LRM90cHgosq7IXZRAIGsGgyE2BqDro1Ipc3eUwBVvjqEgb4D5YhXVms200aMjys1K8MaWz6YRMDU49QpsMkCollHKZXC4vYXttTWkEvtIJg5QJF2MYWCgvw99vb3o7+vmLnNvTye6OjvR3tois7Wk+6M0VBGbmWfjYgdH9R7FRUCXAGUyER2H3gdFTFBh47MiqNYtBoR1TZegkOa3YA3El3fv4Nad27hz7x7WNzcYHPf192N4dALDw2PwByIo10Q0RUt7J/r6Bpgu2tZGmzRNNktw6jXQHRS0gojHotjd3catLz/HP/3LX+PT679ENG5g7lw33vvpKURa6giEHZiBOkzLRs0u8UNsvkp/p0opNe32UGqa1ZNnw/SuZt8MCI/nkr1mFZTAT3yRILAx/fP+G48TKkUtyElcY1JNxTnbvgjXUUX9Mm2NHYsJENJzFVBUzxONJB21msOGV76sAydZRS6VQTaVQaVYRiGdQWKHrjtw5zwSCCGimxiNd6AvGIXBgFB2v1mn4ghXUZ4kUPuEoIQJn0s6MqKMZgUgNGgyUGbakqHHoNkRaG4UxWgQdkcLFg/3sLq3id10Am2D3YhTptZAB1p6W5GppmGbdVh+kyc/4tz9WAHhq6aWv8sk81XX2auvPdUQFAxApV1rZnDIYZcE0Kp5qeJpFNATXwXVV/we4auoSyMNcezCUEY0H+ga0jUCcxZPoet1srq3pVlMlSeDmUwBqVSWp9GUk0mU0GpZR6lIxokRbpiRPo50cqS7zuZyrOfr6GhDd08nNwSqMQOlsAZL08iuDUc7+0ht7KN4kEF3pA2jNCEcmsAINZdoel0lv28ytiV6O4W7y73TEaYxdLyRcBgWHzfRWSscDUQat5OAsKElFB0bcQ5eNSH8loJH7a30leQCBDqpCUhxMTs7B1heXseTp0/x7PlzWH4Lg4N9OLdwBnNzM+jp7WFQSBFHNNUkcMg6PKJWKkMbSQMVy4k8TjmRal41HiOgxvE2G6hq7aLmMDMqpLmJFxDStUGKlhJNdWn1MUwG1qVSGYfJI2xsbmFxaRUrq2t4+XKTdeOBYBitre3o6e3D4PAwJianMTo6yrmLBAZ5f6RJoUF7rfIZaK7JvOx5snPVoYu5pljDxXsUTc6drW08f/4cDx48wIsXL7C4tIi9vW12BJ+fP4X5M6cwNzOFzo429Ha2ozUWIX946LD5qzDGkjRh9csUiGtQPuX9Qr9TaQi9hm4NKpQC5cJxVBRRgr0l9iQBBkkDzj+WtQU1Vg9LJaweJHD/6XPcuv0AWzsHiLZHMXN2EmOzwxgcb0O0XYfty6CCI9T1FBxy2fZmfjavWDm5UIBQUUbF9fIdYydOUkY/QTCeh2sl4aIMh6lb9EZJa0O27iREVZlBv8vi9y1305sfvzkDP8ozIG9qedOJ+o4oo8JNjQChTtMpW4dD/RdbQ6VYRWEni6U7z1HYzqLVNnGmdxznhibQTp3VoyzcbBa+ehmWXQENkmzabNnbT+n2FC1TTPAaZgF0N5JAXoWgyk5Vk8LZlD4LKqeXdKk2Cw+9VKFIXm2lmYyiv9AksBGHISeOckIoppKKNqqydZrRE14Jdk13UHSqqBtA1fAjXXOxtLOPtWwBKY2iJ3pw+sokRuf7YEVoIlERVspUZLI+kBY2SXMkamDDgkd8FrzQ2iacepAfbi2CXNqHpWcJPL6/CqcWwJ/+/H/BL37+c0yNjyObycK2NQ5Gr9Wo3DThahIQyowmdRYVMOTpGdEkpdV1KpViKg0bFOjk/GixiQxtfGTIUioLQEjdXgJIoXAElt9AtQbUyUmz5nBxks1mkU6nkE4eIps5Qp0iLuwaB4iTqUeJcgsPD5A82MfuzjYOdnf4+aTN8FsWWuJR3vQGB/rko5fpMvT9FrY2p2tUuKbRRNq26Q1T9qLL2kPS7hH1hiy3idpDmzZNBWlaTFqQAIHcUByFEgFnP3TT4msiWyxgL5HA8voafvvpZ3j05DF29vcRjkYxNj6B4dExdHX38qSQGhOVah2BUATdPX0Y6B9EX18/F0AaaqhWC3AJEGo+mD4qPkxUqkU8e/4Yv/7Xf8Df/N1foO4WMDYdw08+OoPWLg3hqA/+oAOfRdOoEuoOZTE19Z4itsGS8Q3yQv1adMGrJoTNUuS1u5uqvl/RuxfLRPNfHreiOG6jIIo60bIRzRMxyWxYtvNPpGsjawpFeUT/zudwQgMMR9rJS3sEcGBz0/7fdTT4KoC/4oMv76BSqKBcrKBWqSGbzmFnYxuVUoUfdfqMXB39oRb0h+KIBQIIBf08mSbLyFq1KOIqyJ3P54OhEcXUhOmY8FFEjFGCZpThM4jCV4KmO0wrdB0LjmuiFArDbW3DoV3DxuEug8KKCbSN9qJzYgCdQz1IFo5QNxwEQgQIqSClNUA1Mv4d642vuUb+LpvP647j33J8JwGg+v8T35fFpSpRVQ14bH7El5MqQiW4axSLig6p5k4K+Ik5CWm+2EjDpUYSUd2JRk9UUXHNmSZN4kzOCc2k82wSk87k2UE0S1TRTJ61guVKla9TCqP3+2MIBuIIBcPsYEmvkclmWVdXLpfQToCwuxPh7hbUoj5UwtRe0GDUHWQPDpHbTaKUyKDdH2VAeHp8BsPdfXyNEsPGrlLkkMYmW+xyyTEowjWS1l0CZdQ8Ew26CooMCEsSEArjFwYhDXMkCZR5gOU9s6/+TLwawsZKIs3b6BgI0NE+SE2ZYrGK3d0Enr94wQHqlFMbCJoYHx/DpcsXMTk1wdmJ1VqV9Y8hasYRqCTqpjzOhr+A5zJTujY+QgkUhQGeAFvNq8ADCuVUUGmhmTIqqaaKRkt7OwF/uvNoP+N8Rf5enYH13t4Btnf3sL29i82tbbxYWuFge9o3LH8Qg0PDGBkZwdDQMKKxGNrbCSz2or9/ANFIlD+vZm6hqG8EKBTAkBqv7HDMb0IYApVpv8ykuYn65PFjPHr4EI8fP8Iu74lpBp50Pufnz2B6ahxDg/2IhoNoiYYRJrMeCpLn3EDKY22ukvw7T+j+lO6eWevMQGo48MlpetMoRk0IhbNnc0KoTNoEsZco9MKpnr7SOl1xXSzv7+DLp09w88EdNp0jI7vpU2M4dW4cA6Md+P/Yew/myNLsOvCk9wZIeG+qCuWrfQ+7xw93Sa42FFoXuxEb+7ckjUKkJFKhH7DaiN0IaiUOR5xp311dvgreIwEkkEhvXubGuff73ntAobp7huQGOVNZkQEUkJl49rv33HvuOfnhKMLxFtooo9Oroxdso88RCTf2+COM/zp9eW7+WwAhT7aljNZ8thMEhLXXgPA3iQ+vX/s7fAT8SaNKbXsdQgsKSVcMimk0gSKtDLonHWw/2cLWgw10iw0sDE7hZ298D5PROHB0DJyWEGvVEO80JIC2qapGYGJr4pYGaiid7gIlM8w6Q6gLqgWMtvOnlFBdhNRU3g/OtIppfiYiOdqNPFeDU5EzQy0lKDQp2QV7DD8otNo0Omepl4Ot63c5P9htgMCwE02gjiie7x5g+eQURz1g6XsDuPvhNdx4dw6xLLekCadPyqgPEIrPnPrskJ4mc2MCdEiRC6PvxOG0+UzAaWewt9XCs0cHePFkHwPpSfwP//3/jj/5o59ibnoc5dMS2m1+VhgOlWMJBjlLqGL75hzbuQDv6BFAEfwR4JD2Uz49FQsKgi0GMIq8sEvIYKe+hB3TPUyKqTvBlk0QOEfD404KFcHj2WkJm+trqNeqcDptOF3aaeiQOiW2G40aTo6PUNzfw+7ONjY21uXvy+xdOITCwADGRgkMx6RrODc7jdmZKWRSKaXuiPBMV8AmnzJHFgqjVW+g2WrK9g9QrGZgAIlUShK7YCgstNF0ZgCVShNd0jGDQVGg29rdxaMnT/DLX/0NPv7scxEfiCWTuHP3ntCGJmdmRFGOFC3SaqlQOj42Kf5VY6PjKAwWZLsdp4lWq4Zer6tVW7kSHSSTUWzvrOOv/vo/4U//7F+idLKHifkIfvYn9zAxm0BuIAH6n7NoiQB9CfmV1wWvE4Jeil0YCrErSHIhYXfnQy8uX74ikNeEcV90uQz9ZUvgNwNO7x0WFBpg6G6vDfY+ZUBDJCMg5HhfSO5Tm9Bp8q7XsPezqBNCrB1CvGNpgPq13ezhhLNahyc42D/EwcEh+o02Es0+8oEohrM5DA3mkU7EEQ320W5UEOo7iFAtMBxBpB9Awgkj6VADkrkg1WNV4Mdx1A4kGGbXneONATRiKXQSeXQSKRxUT7C8v4mN430BhOPX5zE6P42T+hk6IsVP6Mn50LYPEF7s8v52Yecy5c3f7JO+6bz+Zp/08quNRcB3+BibvPsuTP3Wt6ZLfUKhkvEJ9DrnAjQs/Z61THrJsRPCrhTNz9hP6QHtdhdOjzNhAbSaDg6KJaGHnp1V0Wyp1UyTzxbn+ILCLshmBpHPDyOVIJWea1BKOoz0ZF1dW5di2MjIEEZGhxHKxtDLRtBJkTTOemAbtdIpavvHqO0dIx9J4tr0PN66cQdTQ2PSGUeTIjKkiSvNndREAhd+pZUF6an6M4qFUdlYAWGjRkDY0s6bqIH6e2t6jC4jab58Ojwa6cWrQeKpiKZQITgoIJr7Xqk0sLW9hY9+/RGePX+OcrmEZCqB773/Hu7cuy3KowSypI2yo8riIsG5bKelT2u7ydfJVAR6sawgtESz0Z5sir0aPHqoLRhrh9D/sOuIOsvbT6NlELt8lVodlWoNlVoNZ5Uq/tP/+1/w7PkLmZEvFo9kDWK8GywUMDo6hunpGVy5chW3bt0Syw2OUVBshowUMmd0D7VoIdY2YncUECDIOXuOVVCNe3NjDc+ePsGD+/exsvwCBwf70kFlcXFmdg4ffPh9LCzMi9Isi6IJMzMYlb9hjeQJDAnRRIrOm7o0c4L+Yy0ldXs/uQfIZFjuPI/txJ2ni2oOpfOZvUAYHQJCdo37ETj9MI7PqvjsxSP85Se/xGcPPgOCPUxO5/Du+zdxdWkMQyMxRJJdOKjCCVCvwK7vgmC102hOvHfuzHfntA+0NPAKQGgpXq8SlXkNCL/DWvz6Jb83R+AiIDRVeqFyWd8zBh2V6WZFntXWfgU4Xj/CxoMNlDdKyDhJvLt4G0uFIYyyy1Q6QqR2inirIiqBnX4EXc6yuYBQrSUU8JnOggFpFgySOqqzhgr8pGNnisRaJTQEC2NxYT9bfx4y9DqvqiwNQhNr+EXtLVTD0/To3G1SsRm/cb0bffRzXeNVNk/7qDtNdIIO2pEEWqEEXuwW8fz4CAddYOkPBnDvwyXceG8e8SyDT1O6Pi8BQukSeoCQYiw9dh96VAxTZdFwII8QCthYreDLT9dx/7MVpKIj+J/+6f+B/+6Pf4Kp8YJ0Oli15QLbD4QVDAbYJTSAUOYsDBB0/Yc08WACwX3nHAxFYqrVKlpNghFWqiNKtYzFJblSyhsDHGXF49IlpNiArbxbGphQgLsdkUk/KR1LBfSweICzs1OZRQyKWbFWH6lKWqmUcXpyIq/Z3dnB1sYmahUqj3WRTscwMT6MqQnSSScwMjyEK4sLmJqaRC6TRj6blvkJ8VvqdNHrMHl35FyywprMZJDOZNFxeKw5+B9BNJaUWZHSSVmqwitra3ixsopnL17g4ePHqDebMkcyPTePq0vXMTE1jRQ/o6sy7xR+yOcGhT46PDQiHVNSudRri3O0bRHWEYNzuYy6Ise+u7eFv/mbX+BP/+znKB5uY2gqgB/87AaWbjNY5hCK9nBWKSIYaiMcJRikHxPpwG0DCDlPSgqvBsSXH55oyfnfGYBm8qfz7zQJtdsl/KaF8NsAodchlC20c52+7O482LNVfgWD4hdvugIm5JtE0acWzAk/hyI0IUS7VqTG2FnQOicQRbnMynsVpydnKBdLKD7fQG2vIYl3Pg2MjQxhZnwUg9kUIiSMd/nsINTtI9kNCiCMcltC9C1kcYSJCn3CqNpE5Eprkj4a4TTasRz6qRxO2jUBg8/3NhAupDEwO46xxVlRJO5FQwiG+d6WnE/LEtBV6G//+LsBhJddT3/7bVMqmHeev+kTz6mNXnihFvlMki2bajpiRiDFGIeYDhnBET1Ae+hRBZiJcphG3bS36ePkpCwiUUeHZ6IcTP/ARrMt9gL0hKE5eTgSl7WNICaZTCGVpApyEuEQu1w0L48K/bRI1cr1LQGEVBgdGi4gkk2glw6jkwyyp49+s4VG6RTV/WOc7RSRD8dxbWYBb99UQEhrFLRk+Ft76BTwMl0sdgXZzRJASLARCLlWQQII6w2hrSogVNqkfeidrbN73/6w7/WAlKczoEGUgJBrKIt/oRA73kHxov3qq/v4+OOP8PTpM5TLwK3bY7j3xl288eYbMh+eyaSRiKsvoYv/eAZFqNPraHrb/fK16NnsWAaBWczkTRYQmjndS9Yyb35ZX2OnsKPROKKkjzZbaHc6aFM4puuIqNjeQVE6hg8fPcHXXz/CBtkHLWCwkBRGCEHh4GABoyNjMj+ezmQEMGZzOZfeyx2mUra1VWI83N3dliLu1sYGNjfWsb21IcVRivZk00lcv34dt27eEFbK4NAwhoeHxZ6J7IZwyPNXDbI7KKDQA4SW/q6WET1DDbWMLJMxyRdLBfVFE/7MzBAa5QcFaabbqHmWCvkQCHbor5lISQH69KyJzx88wn/+/L/ir774NaqdBian01i6MY279xbk+1TaET9mR3yZ2TjgPCfjJotsfh0As2S42aM/rtmsT7qg7XNXiqWj6Uv8HUK/7cRrQPjti8HrV/z+HIHzi61bbRNAaLyaxDPM2BYIKARCjTA6p12sfb2G7YcbqO1WcHVoGm/OzOHu5BT6JyUEKseINMoIOez6cUBfASEfnlCMqfW5Pn/nbSdsNfgcGPTgjAGJxkjYilcIQOQ2m9kR1zxbu4JSLTQdSpV1MaDQZzvBxU5nFL0OpUs5tUDUdFcICFv9NrqhHjrhJFrhJF7sHuLp0S52msD1PxjE3e9fM4CQgKsBx1AAtTdptsL129FuoSjfOTH0e5zXyCASzMszHBiS7uCnH73AF588R7ifxZ/84f+IP/mjn+Dm0pwY1opxstDtSIEPox8kINQpAxmod3ssNtW2ZVgzgC+eg3WZh5FOneNItZPCMqSOit1Gry8/ZxeQ1VAqdtLIXqrvMpuj0tvykHktoFo5A+mopdIRjo4OUatXpUqqMtYMWl0JmKR+lk9PBBBub22heEBFvzL6vQ74kfyscDCIgXwOszPTmJmZEYXSyYkxAwojopxGSXaRak8TrEalqptIpUWAiMeX55jP9fVNmRl58uwZHjx8JHMkJ+Uyuo6DkbFx8aaaX1xEYXhUEkTp5fb6SCTiyOVyGBkZxcz0rCiykhpKwCy+UzJlT8XdLoI8v3IHKCA8PNrDJ5/+Gn/6Z/8K2ztryA8DH/70Fm7encLwaA6hSA8n5X0EwwSEvCa0oyTPPslnDJ7sOVz2MIHy0i7h/z+AUFN2L2Bb6ujFrXWr+D6akBw6f2fABwy1zm5LxwEE+0GEnaAoIqsYFpPeMLVKEQ4l0Gn30Wk7aDU7qB6XsfVoGYcrW2hV2uJPmE9HMUZa8vgoUtGw2FH02h0Euw4SXSqShkAnOqol8hwKKAzwfDoQf0JSYTlHHE6hGc4gmB1ELdDFfqWEB2vPcRbsIDaSx8z1RQxOjKKfiKDj1MTXkKDQrgGvAeH5K+NlQOi1CzSOWAqk7RFaH0tb1DTUSBasIjE4tApok43QNCrUVAXt4fj4BHv7hygWT1A6qelcoZh5EwjGhAqeSmdlbSOIEWEtETgyXppSfNTrjp+1ubWLWq2GwcFBAQaJgQycRBBOPCgzhASE9dIJKruHKG3sIh+JS4fw7Zt3MTUyKrTSQNd4wJlZPxbrpBhnASFtCezUGaX9Ox3UqzXpELJIJWq50n3zwz+Oglwu43L5GqJr98seogrora8fj6t21qKyXq6urOLjjz/Gl19+gdW1EgYGgCtXr+Ctt9/EG2/cE0BD64xoLCZdT6GvsgBkPDk9EGuyEW1pndtEoZe6nUS7j96+MsbJ6uN2Bi/AYL+gkMlH+Fqed4JbFqU79HXsdNDqdBBPJiXXqFTrWN/Ywieffob797/G+uaWMES4eQTtPE+Mj/QtzGZpOzKC/MCA0EiprsqYqeqkHG/o4uiwiO3tDTTqVK49Fo/BStnBQC6I8dFRzM/P4s7t22LlMTo+IUVXsnHi0YihuuvoBUVhQlJwtF1CjTVGU1X5TIYWau08LLjTk+ypkdr/W2sJSfgs9d8U6T0PaOYTVOUOA4yLgTBOzmp4uryKX378MT5/9jXWj/cxPJ3HtaUpLF6bxNw8wTJf3hAw2A/URWhPwSBBobIuNF7oedflX6G7toztNtkimnQIW98ACC+Kyhxiee0LPHj+GhD+/oCd13v63Y+AVv1soJWKq1AuzYyPayStFd5IO4ZYN47NR5tY/uI5th7uIx8I4e25K/jBrbtIUuqycoRgrYQgKSXdMIKOzjt43bmLHUJPUVQWHJFJ1g6hirx46aV8bwRiVPzYLllGeIOzRqaN6K8mK91F6aYiKCNf7RSP/t92Bu1XoYualUbpqAbjmGBJQNgNOuiF+mhHUmgF2SE8wpPDDWzW2SEcFMrozffnEcsRiOhMmHoMWlELo3TogkPTFXXi6DnkDiYR7GcQ7FPAIo/7X6zj80+W8eCLVTjNGD5476f4oz/8IX78g/eRTdM/KyrBn0VusJLLmRkeE9l3JbB4Q+6atFsFObFmCIdlFqVydiYWFCJUQNVGSvgbtVEeBdJG2U1ksGTlOpvNIxxiZ0aDo3QdhboEhEOsJnOmriW0prNyGeWzU5HWbjYpl87OJhNkJt4USmgKgKxWtLNIgMjAeXx8hKPDQwmeImWezWBwYADDQwV5DuZz8rNEjNLsafFQpAR8KpVWERmprkckeWEluFqt4dcffYTHT55gbX0dG5tbQpVlJ5T+U1euXcPc/ALGJiYFDJ7V6mi2u/JZw0PaBSAgHBudkP2WgE9RCNlvY+jLqi2DstCCu0imYzg5KeLLrz4TQLi29gKZAvCjP3wLC0tjKAxnEI72UGuUEAi1EArZ7qABhXIOVYjl8u6glF18tiL+leDvHxB6NC5719q/f7Habyr8rpeYvs7kA+5GuymfebsqEBpIYGae1S5H/VNFZZeAMBh3/9+nmXitheLqNkobe6idlNGsVtFt0SOyj4mhIZ3HYQeGypG9PpJOEMleEBHSVwMqZBQygDAk877s/OpxboZSaIbSCGYG0IoEcNyqCiDcrhzDSUUwc+MK5m5eQzAdQ71dFsCPkO0QWp7Cd1+xX/XK360Ood1L21U0lH1TIFDwYICOAAtzPfVJx1MvW9LAY9G4dFzqtabMY5FiKT5y3Z54CJ6cnuHsrCGiWPFEGolkSuaLaU0QZ0cwTWZBRlgSjCEdMg/YQCHNTZSrFRxy9nB3ryim7TpbNoTs0AB6sSB68RBivG6FMlpCefsAxdVN5CMJXJuZ0w7h8BhiFFsRkQ+NatxHrsei0Bnj3CApo1Gj8qx3i+xblTOPNLFnr8bOqdmCnDdj+dKo8aUXkgeyZLWw/5V8wJwLo+jJQ8yOK0EhYwpFxCiI8vDRI5mFK53wWCSwdP0aPvjgA8zPz6FQGJT1U2KJUE/dT5VvTO9XFX/NcdAYbAGC9au6rNusQNCdIfQVmtxdNQwognrG/C7ZLhQUc3roOj05zvw5QWGj1cTAYEGuB67mpJG+eLGCZ8+XhR58IJ3DXezu7kks5Nw9r7tkIolsNqfjFLQ3kplLnx9gvy+02qPDA1lX5EoOQGxFri4u4PrSEm5cX5KC5/DQsLBU2L0kVVhwPguNjqPz+DwHQc0l6FGo/oNWOdT83My9KDDUOUxmPLbw5r8ulN3jE5BxASHzBGV3CZGUdFH+1SD9euM4Oj3Di7V1/PrTT/Hxl59jv3qEyEAcN+5dw7XrM5ieGcbgEI9tBX3SRFE34xAtAwYJCJmr+IGgd9YVCJqn+712DC8BhNoBMOmNb4bwdYfwbx9mXn/C7/4RsHePMN09I3M/GDQ/jzlxpANpHKwWsfrVKp5++gz1A+DGWBY/efNdzA0OIFQvo1c5AuotRNpBRDq2aqdzggL0XNsAc+8KVVMDOY3IzwFC6exZ4OcJvFg3I9uLkEFpdsMYvMSzzgswbofSrBRdduFc0hZ5BcbiwnSAXKEtyzV1i5UGnFKVlB0CY6XWZpfAAMLHxTWsV/tY+l4Bdz68Kh3C5ADnVuro9iitbFQwbfZrvAEFtMqKH0LfScHpJtFtR9FuhdFu8hnDZx8/x8Ovt7D2Yh+dagCLC3fxsx99gP/tf/lnGCmQopKWQEv6UEDktZXeoxVTU+E1CZQeIAXdonEqg/NMOByZJSwWi+Jtxe0iVUkpS1S3Uy8mChrwMIciYaSSaakUh4OstIZljs4O0LMiGo6wyxhDOkWgCJyeNujpcMcAACAASURBVLG9vSWV0sPDogzViwmz0xEAyddm0mkJXqSuVqsVodZsbGyICA23iQIObW6D46DTbiGVTGBkZBijo6OSRGWyGYyPjUu1nsGUQJABn6I4rOSXSiX8n//xP2J1dVWuOSaDBJGTU1O4ceOmCAcMFAoiJkAAeVI+Q7cHDI+MYHJyQsQS8vkB5HJ5ON2eJGSsBLNDKmSkvtpkCB1YaMFdpNJxnJ0d4+sHXwkgfP7iCdL5EH72xx9gZCKLbD6OeDKIUKQrnpUSOAOcW9MOIc+UdiAvAiw/8Lpg6Hu+bGKqrhfhpJ8y+l1WvFf9fa9wcnF65+Kn2tTXSAF71RbzQn9t3+7ueYBoRbAICNQuQNSRReSfvT32XNR3LtwLwqm00C3X0arWcbi7j93NLexvlxANAEO5GIbyAyjk8kiGI6B2X8IBIj2twDPpCtNoO0A1v66r6sd9JCBsBdNAModOLIgzp4Xlgy0829tEGQ7Gr07h+lt3EcklBRBGEsz+OJem18WrOoTuEb6Ikl9xev7hAkKTvL+SMnqhi2P2T4UvVFlaZrjNii60UOkEeV+lYGcKhTrnTOBGSmNY/AIrZxUcHh4J86HZpuAZP40dQVqLKK0+mx1AIp2S5JtFQ/ElNMrE/NNc8zijLQwSK75mlHJrtQYOObNaPEQ8lkA+P4jB0SEEKHUbCyPGNbfdQe24hJOtfewtryEXiWOJM4QEhCOjSESiOvtlRihYWOJ6S6YD116u6yzOWdsfKXA6PdMhVEAo5FARLvFRRs912f1Lx2XH/Twg9KCYBwjtebB9KMZcnibGdq6re3t7+PrBA/z617/C0XEduXwEP/jBD3D33l2hjrLjmhf7hgRCIRZKyRDRmK9iOGSZqMyU/n2vMut1t/xFbN8NYbwH9Sd+Wql9ja4ZnMGUkc02C20BmQmnqAzX81giJgit0aYIHMMnBX0iCHMsArSY6MhrySZ5/Pgxvv76AcqnZREVoiCbelvyeCjrSSibLDTR+ojznyEySThP35IYNyIFzUGxE7mysIAbS0u4evWKdHtFkVXOu84kyjiC05XRCFdiyygmy1ridgMt/8LkGpIkGU0F0/mzHUNv6sCVU3dtcRRLeoKAVGkVZhWvPWPT1A+G8ODpEwGDf/2rv8HaThWpYeDWO1dw840lzM2PozCcRjzZR7V+iI5T9lgvjGvilWyLnF5ckrq+VP9sh9AWOs9bZn0LZfT1DOF3CeevX/P6CHhHwLbjefebZeZch9DrGEY6EQSaAbRPOzhaP8bTz19g41EJQ2HgvaUb+N7t2xhghlXl8HxR/AkT4o9nFnehbCrtg19N8cqlcupiqkPMtkMoJAgXEPpmCF2BCTtTyL/Bqq07aKg1QkMf8T6DlUFVGtWUzHQIrWG9AUhKW7XbrUVKt34rC2IPkk1G+2iH02gGk3ixc4Rnx5vYbbcxdiOPK29OYumdGYzM5BAIthQQSoXLrQO7aquissrgAc6mDEpHsHzSQfGggv29U2xtnODJo22cHHfQ78YBJ4HB7BiuzE/h/XfewI9/8AGuLi6KCieBklIyCVDUN1Gjq02iPICoM516nAjc+D0FYagYx9kUJlfcXCYZVLcjTVSq5eK9xIAZQjQS0/kWBs4wgx5BIcGhdgn1/ZT6ZlCkYA6BXgO1ahVHx6RtHYgHIgEhZxTlLXw9qTxaFkW9VhM6a7PREBlzBl/SUKloWjopyfbQ54rJkx5f4z/IyqoRWmBw18SuhVazJabEVLYdHRkROXFSUEdGRpBKp4T6Q5DLWRIqzUXjFH0ZlK4gZxhptsy5IukeSAWYF4glNfL6tX6TpBfyKusinU2g1a5h+cUz/Muf/3N89tnHaDlV3Lp7DWNTgxgdH8TIWA4DhZQAQqdfE0/CVDoilONG8wyRKJNV7TK//HDLIxdAo/dzmx+ef7cFhN++LvJ9l6fw3/Tel99hE8tzH+Z2As9/1nlM5EEDPd7Gr9BQ+QJCP/I6hpIA9oKIByIIs1tIf7nSKU6Kxzjc2cfW6hbqZSAWAiZGMrg2N488ux71JpgCRkMBREO81anb6yDc74oIDf0MRSImkEIzkEI/nkEgk0A/GcHu2TG+WH2K7bNjpMcGcfXeTaRGBoBIF8FoD30CQlsoeOUMoamW/6MEhBfPt99LzH9uL3R6zDpvafp6pVlooEIWfjBo13vSF9Ucvodux1HKX1utjxp1Mg5qOClrh5DrHYtl2qmiTx47g2mlP0bD8juuw3L0qYZp1juuS5ybUxVqnVvVDmEQzWYX5bMajo5K4tGXTKQxNTuDAD8vGkac202LmrMKTnb2sfbwKeK9IK5OzeCdW3cxOz6JJLtJBHJGAZLrZzwWE8YCBWXUgkLXNV7zLDyxQ1gTyqgHCLUQZ+RM3PjlzV4qVHL5eO7JsN05jRMaM7w1wosXupIYkO4qBOt6zRk5Mj82Njfxi1/8FV4sL7Mxilu3r2BxcVHW2MWFRSmqUaFVRMEsQBEVToI1BYTeNnpbYV9r45WXWJh4ek5lV8V1zq1zxjMqEtZOYLVWw87OjthO8NoYGh7G6MQYhoaHkM3nUa3XZZ5Qjjg7tiyIygyqFk1PaLFUOpGYdFg8wv7ePvb29lE8PMRZtSZxhlReBYRh9zxm0kkMDuaE1TI2NiqgMJ/NIZfLIp/NqmJpWDuoVixPaMAiOKfATxg1cq0Yr0D5qsqi3lfPz9H1JHR1BPyUXAWD2iHUz7ZaABaO6RgKJWzYGQygxXNdr2Jrbxd/8+lH+PSLz/BstSR6CfM3hnHv/duYXZzEQCGNWEJKZ+g4FfT6LHIaAT3OY/tovB5bzT97bmOX5qm29Wevzu+gMsrge5ntxGuV0W8P969f8ft1BMztbrnZLjXEL9Rg6aNBhLshOLUegs0gakctrD/exvMvX8A57WMqm8WHb7yFuZFBZCgTWCojcFxFgv54UpHVoWYLBhUQmtvb+gKeA4Qq/sI1ipLG+k6dA9Qlz/gNySdbFVAPELqUUYNILPDhu1nlZUrtB4TaJdQ5R10XzaJ47vMtj4b8+R4CMfHXBjuErWAKz3eP8OxoC3udFgYXM5i/O4ald6YxtVBAMEKzcfLmNaUWERYxHbesf1X65Myl08miWU9gZ/sMmxv72NwsYmerhHK5h1hkEAO5caAXQ6veRzwcwMzkGP7JH/83ePuNe5idnkIkTFVYgsK28VezSbzVILNTBmYA3+yWzIcEKSneRaVSUQDWVGVRBmMCLgZx8YN0HNl2SU5YTQ8TBKrwgQcIjcy2yfsYGAkSCfIIVPm59XoN5fIpSqVjVCpnqDfqAtbE+kLMnxWIcsaQQFJoK44jiqeUW2cCQtN40j0Z1EnfIS2MwjUEjqzQujOhvZ52IrsdAYbcLM4CTkxOYH5uDmOjI1KR52sILHmOWBGuVKoYGhkRP6rhkWHksjnEEwkVeNCWnSuEoimbFjWk++N2CB2kMwl0nCbW11fw85//C3z80a9wWCoiN5hDvpDByPgAJqaGMDyaRToTQTIVQCwBDA1n5dqp1IqIxaly2bQI/8JyZYOnyfjcTuK3AUKlEn8b1HMLC9/UpLx0AX35s91EzY8dLlEWPP9x9l2mNGNno9ykQoVl7NOakHPeMB6KIUr6dLuHbr2NVrWBs6MyNpY3cLC1j3qljWQ0iOnRcQwlU8iGQkiHQ3J/xUIBxIN9RHpdRHsdhAkIaRre76FNQNhPohfLIJJPIZhNolgv44uVJ1g93gNSUaGN0pswNZBAP9JBz1BGPWmrS6C9yYg1+b0M/F8Ezaab9lsHMP+181t/iEctPPcRFl34T7a9JrxulialFmzouq42CmqNI4DQrv0iOMa1yhHF0FaLNPa23K/y7HSEBkgat/y+zS57QBgNkRhnBBOIxinWosIxsiabRhiLRFbgXpJQQ7WjKqkm6BYQqj0QO4e1egvHRyxQVRGNJrCwsIggi2KRCOIEaVyTqjWc0pro8XMEGm3Mj03inZt3sTA9gzT97GRGUYt4VOZMxBJuoY3dNEsllS4g18921wDChhTEpOtplUbt8TddHgWa+tBLy7sn3bPi3uAWYLlpt88xT5W2SdOVA0bqLH8b5LHpoU0hsVoNH3/yCR49fojN7S2Zg5ycmMLi4hXcvHUTkxOTAn7ISGE8YSFS11L1J7S0x3MgVTMH2zPUfMLdm5cLEF7H3IBCOXyMtxDxL57Taq0q4JXm9EdimZHAyNgIxifGMT41KQCob0CqdmjN+AUF01jApdcyKcpODzUWHY5L2D8oonh8JIqltNsQKq8pbhLYc39TtI3IZ5BKxKUzODiQRzaTkc+RzIbXqe3ymnOi173XxfOOkfXdVaqogkHbH1VBGV/l3cB5Lx8ziZmptJvZPHmLhV5aDOiJ9U9YwGDT6eD49BTruxt48PQRPr3/GV6s76LaAq5cz+Dmm1dw642rGBjOIBLjutSVcZk+6MXMrqxmXzpr778q7TWpc4RSdLeQXlvnBhDasy/7/E2iMq87hH+bpfz1e39fjoA/wdCkVW88s8hbQoKpgNoqTqgbRq/eQ7gbQbcCHG2dYeXBGg5WdtA5Ae5dncOdxTnMUno7GEFrYxfR44pQOG3XT5NzJvZmVlDrUQKGdH7PzhCSQupXFeUi4QFCS4G05Ajt5vmSCZEa94KeS30g/YeL+TlAqMb0Aj4N5eMcVcVlrXiLV49Kg+wQuoCQHcJjPD3awHajg4HFGBbujUuHcGpxSARC+lTVEoqozjo6pLL1WBll5TEsCU6j2cdpKYT9vS7W146wtXWAYrGMWrWHgdwkRkcXMTo8jXYT2NrYx+lhEeloGD/94ffxvXffxp1bNzBSGJCZgr5DSoYj1gdi9yDqYFzYNbC5x86cfRmwp1qsGA8r4CKdhsDQoYUCg6Oo3BlAaY+5UR1lUCfNSYK7DOqrDLoq5ulTOncGGGropxopE7aWdCUJDkntIiBlp5PAXLwFRXRGRXf4ILWLiRETPQJAdjVJ5WHVl8mggsK2Krt1HQGR7JrS67BLCwynK7OA+RxnD7NiKJ1KJmWb2b1U2pWK0LBLSK+pialJDAwMSoKjFXtN3oTZZhIsCwgl8zCzhHJ1BRQQdnttbG6u4V//65/jk08/xs7urmxvJBYRyiiVRgeHUhifHMDIeA75fByT0yNCG6029pFIdxEM122d3kuL7C3tk+Y2vV/fTKH1A7Rh1tcD+EZA6CWIdoX8DhjFt5j+3QFCSyOySa1+9Tlw+ShIfkDI6cJQPyTdQj4D3QCchoPy0Rn2N/ZwsMt7qYSg08dwMompQgGFdBLpSAiJcACJIBB1Ooj0+HQQ5pMJMBQQ9mMZhHNJeRIQPtxcxcrhLsq9JkYWpjB+dRbjsyPoBJpwSJUSqxkrb3UZINRE7h8XIDwHOTz44a4T/v18NSC09E/eWOofqBR0duxUzVjtJDrdHpqNtqiD1utNWa8ICnnvS8FRAJKhr4dCiCZoJB8HPUlJHw+EtCBmPXBN6ciAQS8eySVmwaoxtre0Uc4TdruQ7SgWj0W9lCqki4tXpaNEn8IY103HQbtSw9nBEXZX1tE8OcP04CjevnEbV2fnkeGsosyb9cWDUOx+Yjprx3XONr+4FlpASN9N7RCqqIz0+amibMCEpZ/622Tq8Xf+fvSEnOzPvbl9P5vFdnBcQGjirYweGDoNqY1URWV38PGTxzJTSKp/Lp/H3Nw8lpaWxMuPlHvOerMAp3OSZMYYJWHbqfLhPLdrdek9YV7oS2t0ztS7HuVXpuDLWXs+hAlTOpb58dXVNen6UZU6N5DH2MS4FAEzOWWCcBxDLJUYgwRd23lNc22yS93uot5oiEI1O4uMVyI0Ztg1FhCGw1S8DaDvdEV0hvufTqXkXNJDV681NVVx/STlAjAiMGbWz/Nr1LVC10J7dlVQ5qLXoH6GOVDy1X5vlUSlDOOpwMvx5syl8CPAfulRuYSVrTXcf/I1vnp8H+s7m6i1gGwBuPfOHVy/M4+ZKyOIxFhgb6PbI02b3sbGPsmuez62lL87qPUKXzfQF2xcdXozJPgKQGjRLAGh9SF8PUP4+wJvXu/nb3oEvEq7ilDYoV0TEFzqqFJiVDacQS2MfpMsySgCrTha5R62nu/h+ZdPsfrwFJMDQbx14zruXruK28NjaC1vIHJQQretib3ezEqnU+qoBh6xgbAehdaWQrpBBhBeQhm1NbCXAaFXSHO11WRx0aWPn9k15vQKClV+WiCxAYR2QXYT6pcAIQerOUMYQD9CymgKTSSwvFfC08N1rFccDC4C8/cmsPT2rADCWLInQiGa5NEgmdLhBDR9NboOhFCrt1E8rGJjo46VZZod11BlhzUQRS4zhvm5W5gYW0A2M4Szch1PHy9jc3kZ9dMTvHPvLt5/+028+9YbWJybRi7FjgjBVltmNTjAzmFwUR3lVxLeRGxGz7kWBSl3roIw/J50KzWZPxWFNBWMMTMNDLiWnWvnP0SYJiTKngSOMgNhAaEEUO0QUilUkxajLitWFqqa12jQ2L4iUuYM0KStsvrd7bALwOSvKZ1AzoEw2SI4o8cgq/r0GWSix1kHdghZrSYgJBi0zy5BItXeum0k43HxPKSwDRMwitRkMinZTr6eO8h9ICV2ZnYW4xMTQnVSKg+3WFVUVTbd0r1s9VIV3/TKYlTqIp1JwkEH29ub+Df/9k/x+RefYW+viHbLVGZD9DZ0EE8FMTiUxPB4FuMTBVy9NoN0Jop+8ASpXBehCO04fPVxt/pvr3IDJuyQvltp/U0B4fkE/1UdQvvzV4FET2zmknXKX9y/0CH0l630nTpT4tWuTd3cpa75xLDcYpahK7Kb3Q8IKIwihgj/9aMIdsM4O6pgf2sXq89XUNovItpzMJbJYmZ0GIV0AploCIlAXwBhzOlKp5CgMNLzACHYISQgNB3CFwc7WC7uYP34DLmpFBbfuIHr966h2iqjY6vkv5OA0NJDLwN/l/3MdwEY0GUBIcGf+gcaU3lS/Ht9tNpd8Qekgmyj0UKj0Za1gfc/2Q0EJwQmXIc40xeLGWEWzuJFI9IlJLhUMTFH1g7HxCQrOiYdCrM+2WtPupdmLMGjjbKApl1C3stHh8cytzo3u4BkQm0qEgR1ZDVUqqgelnC8c4CT3QOMpPN48+pNLC1cweDgAGJRznB3jfdrDAmKiVB8RWYkNdLZWUJe+VzH6lVjO0FAyOPFNVbWopfvHrPIG5h0/jy53TgD3uWedUWfPMqvxFD7CRZLmKgmkS0cESGv41IJm1tbIjTz+RdfiMorrX9mZ2dEfXR6akro+QP5AaSSKcTiHDvgOIHOE3oPX65ihVFe8qPTYrB/KdH/+QCuFaoTvSHtOPPvEEiXTk6wtbWNFysrMgN5Vq3K75duLGGa6/74OCbGJ+V64vElrVhslUyHkLUHdnflGSa93xQZGNco/CLzg2ERfSPjhU+qFtOCSeyd+mT+RKWbyGqHnaW0XUH/fsmeurOCbuT2ATsTF84JzGhyo+uzFebx6KUaSyxtVLv5eqhtRzYEB3G0uyFUmg08WXmMr57cxxePvsD67pZoKQwMp7F4bR7Xb1/F+Ewe6YEguv26zkv21EtXCmAy7qAKzTqR6I8xtgBmS2GuB5F7OdjCg93m76Ay+hoQ/qbw4PXrf9+OgC9x9Ks2+RfRc/OECgqpGBroBBByIgh2Ewh2Ejgr1rHyYBUPP32IswMHV6dzePPGTfx46SaSxRPE949Rr5wJ913FNlRwQxWrDB3BSEAzMLtgzIjM2CKWrYEpcDH1MOlyadXYiyFKC1EuvCtXpuDDGNsz6Fsw6IFCBUSibHqOMuotkP6rhB5kOq4UQDucRL0fwyoB4dE6Vk/7CgjvjmDpnTlMLg4hmaLoJ+kS/DtUrWPgiIinUSAYR7Pdw8FhCcsre3ixXMHaegONRhipdB6jY1NYXLiFgdwYUskhRMIUJ6ljd3sf++sbKG5uoZDJ4Mr8DN6+dwtv37uNhelxDKYTcLpN9cJjIk1fLs7IiCyGDobzaYMn91uH+jVgiiBDpYLT07KIyEgwMgbPkqS5MxveQi6zfxH6eJk5QhN8rd8UgWAsEkEsGhE6JyuurNBbgMNZIFJt2DWjHyIFIQgQuW3cBqqD0jSYvpgctmeCRxBIqivPL6vyDMgdp4OWAYSsqjPgKlXUAsIOKuVT7G1vYWdnW+Z1rl27ivm5WeSyabfizhkeCtTMzs7JrCGDOzuomoKoAqU3umKOpPUe5DGnrySTTTgyQ9gLONjZ3caf/8W/xVf3v0TpuIZ4NIdYNIG2U0OleoxK/Rj9YBPJTBDjk4NYur6AkdEc0vkORsZDiMQVEHrUIPr3uSUPtyMo0EnirQ3Al0l6W2BpfD38qM/spdsl8FfsbTJ4yc8urqaaXPoT/1evtxfw4fkXGjBIvyo3jXBney312tjmiH2OKXaou4n8P9QPIxZKIBaMI4Y4gk4E3bqDykkFBzt7ONrZR6V4BKdaxUgmg/HBHEZyKeQiIcS6CgijQh1ll7CHdj+Bdi8BAsJoLoVwLoFi7Qwrh3tYPdzDRukEydEk5u5cw9K9JTScKjr0IuRcqVCnrIT6+V3VhMktSVme3ysP3N+NqIwtZvy28dBfULwA/l7CJxe7iWatlrXcPnWdJ3OC84Hs1Lc7jgA/AYQtpYpq3u3NubHzx8KTiGHJDB5VhsNKOyW10XT1lRbak3tS71Gjomgsy+V3cuF4RUZvTl2LD6SM8mun28fuzj6KB4dCpZ+ZmkM2M4BELK2AkEC2UkHtuIzq0Sl2VzYwGE/j3pXruHHlGoYKBRHTYnyMxaOI8xmNCcjwAzmdsVPqLItk1odQRWWUFSOA0FAH9bB7yM12kfyJ+HnRJk+MxSvkKBC24j5eX+nl79i9JHAibffk5BQbW1v48suvsH9wIOeN3TCa1XOeUGj6Y+PSfeP6y+6cEhUsGPU+X/pjtuNlAYzkLr7HOVqsWc8U1Srbg3FflEWVksm1nIJj9UZTRNRoQfRieQVbW1sCaAco9jJUEGGywuCQWElQaGxsfMwUPBUAEqR32/TZAhKJpMaqNq/RlrBbWETl2IPO2fPcOOh0m6jVK8KOYYGUx0UYMZSxNXFWt9rr0do9NUu61+lzy916jNz3Wb9hkzTpMTRZl2/W0LYVbRfc3n9W2bOHEBqdMEqnLaztbOLzh5/hwfP7WN1eQS8MTC2O4srSAq7eWEBuMIl4qodgtCk00V6PPUXrtcwTpGw08Ry0rDTb33SLfZYmf37R0N2wa6KrMvoqyqhWDhl4tbbDDmERy2tf4sHz/4JE7vUM4W+7zL9+3+/aEfAWWq9DyJ/ZgG4CgG9eQypwrLo7+gw6CUT6aTiNIHZX9vHg08d4+OkO8gng1uIM/slb38NMJ4T8SR2N0xKcVhW9NhcIR4xVhTZqu1SuIbxHPfHsJ6yojG6f9Sb0dwgl5ZVgQHBo1hlXpc6eOxPsTTdSjACojiYm9aYW5nYITSpmK5ISU88PqDtcvCIB9CIBtENx1HsRrB0c49nhFlZOYABhAUvvzGNqcRiJZEAAoWi0BEg5TAKBFBoNzjL0UDyuYHV9Fy9W9rGz08XpWQyx+BAmJ2cwO7eIhcUliGAGOaq9gFCjapyDovz1yhoqR4fIJGO4tjCLH37wPt578zbmJscQDlLAhRRDB8FIBP0gaR9meumc+qg5dmaAnjQt8bmqNcSsnhVemRs0aq5WRdSNPr4qMYUYpJtoZg7tbIh6TgXEGoLdOS7uSqthF68n1DABmaYDx4DKhIeglAkJaaWVsypKJ6dCD+NskMZ6Vm1JZ1U5ca+HpAUGSQ5ZuWUC3+acYUOEANZWV7C2siqAMBGPY2FhAVevUvxgTrZTVf4SKAwWMDU5iaHCkCRtdgaRIjic1yTY1iCs4FD9wCwVmoDXAsKkdJZ3D3bx5//+z/HVg/uongHDw4sYHBhH16nj8HgH+8UNUWRz+lXEEwGMTQxidGwA45NRTM+lMVDoIZmgqivQ65Iq1kVIQJKnaCq3gaUFi2eesgAs0NBysX2a+93SRi/MEnnJo8FYJvEyeda5xfFil9BNT74DILxYCX8ZntgOof83ui54yas386wbpgUiiv6wgxJkhzAURTQYQTgQlUUg4AThtLtoVOuoHJdxuH6A4souAq0uRrIpTBTyGM/nEHPaBhCyXt5HVOxromh2ggjGUohmM4hmsyh3W9g8OcZKcQ/Pd7YRHUxg7tZVXH9zCY1+A50QZ2lIIVcq8WUPK8Fuk3k91i+hKvet/zAAoTWg980F2rXz3MWiRTevoMROoP7fFveEFupSQwkCOwIoKBbDDiGBYaejYwUysyz+gUpXV3aCnW2OCH2dYNBK59sMUccVDWvFdAT5M2WZGeNyM4Msu2H3QQCrmZ8Toa4wHCeA4sERDvbZ8e9guDAiICKTyiARiiLcD6JTbaBxUkXl8BTby+uIIYzFqVm8efsuxkhPTCaEnUC2QiwWkSJWmGuiEUqTu5SUUAsIuwSENWFykGrIjZa1x0cZ1e12NX295fpbZwhtvLvQaXOPg96DSuHWO1fvRBVzofpoo9USYPXs2QuZ1SsWD1GrVcWTcHpmWmYKF+YXRKk5kYwjRlDIYiJti8z66YJZ7wR4vnQux8h/B3kFLtszdMXgeL8a5gc7yARzVnmaYwpUol1f3zBzhTtSkBS/XXoNhsNiQD82Po7ZuTlR1k6l0yIAI0rTMv8XFOovi6ZU+iZ91NJ7hSsi6txNdDpU7+4gmaSwUQzRiJlFN50/C2BdYGcXRnP9Kaj3rwUeCHQBof+cG0CoS4iWxc9bVLhnUixVOmR2cp5V9AKCaDl9lKpNrO7s4+MvPsb9J59j72gLnX4LAyMx3Li7gKWbC5iZH0On10AfVDnvwumRGq93klYvfUqhLvgz15dVFXWLmHb/LoBCPyDUbulFQOjttercawAAIABJREFUjKn3fAMgPBK1mx4aShbrJ9Dv0++LVCpdoL/LAPfvGjx4vT+/b0fgIiA0N92lA74eCFPjd9I6Qgg4cYR6CQSdOE72KnjxcB0f/eIrNE6AiaEI/ulbH+Kt7DhmOhFQxq9xso9aaV+oevlMWqk67FSxS+XKhtsZQq1kmUaMUhh86atSSf2VTF0f7dyAfO9WC3U1FcEYqyhKEEhhFK4CAhCNiIBLldAF16puKVXo/BpMQNiLBOFEgmgHo6g6QWwelvDiaBcrp0BhAZi7W8DS2wSEo4hzmUEDjZaDcDiDRLKAaLSA0kkHK6sHePp8C0+eb+LouA2nP4xMdhFj41cwNTOL4dFRoeEw0ZBumhHT4D52KlUcbm7j6f2vUD09RiGXxo8+/B7+6Gc/xDt3b2Iwn0HxYFeOezSRkC6hHHPxE7LH0OczZYoCDKYMcuzKEXyxikp6DX/GACtzLefl4Mw50gMv1CWp1GtyppVtvi8gle8UZceZpAnthvMWBISaxMm8kEldtKqr1BKKzRCcsvJcLB6J+qfOCjKCERQCzVZD5jNIvyLII0gk5ZRUU37PfSEFlj6Ljx4+kq8Evpxh4flmNfi9996VbiCFD1i95qxhgZ6HhSFMjI+LzQWtMOr1Mwnq4rNs+t2yj4ZCyiSAHdCu0NLYIUyBneWdg138xX/49/ji/leo1ZJYmH8Ps7O3xG6idLqHg+ImavUiyuU97O2vod46RTYXw+xcBrPzWVxbGsLM5ChSyTCatTKC/RaiYVpSkF7cIflWzgELLjovSiBI8KH0cK3YXgYIjZLhSxYBL0O1lxqJ37iEenVuN3P0kYW+++rrJQeayCtI8tIh3qRWkN0Wt3wFIjuXo9qkmmgbKqm+muyHEMqbVWw+3MHe8hYifQdjAxlcn5tBzOkg3lMwmAgFkQpzFjgolMVQJI5oJod4fhD9eBxHzSae727jrz//CtFcCIt3r+P2e3dQ7dXQtoAwqAJ4PlR3TjThPOD2uruXHa+/PSC0Kf1ln/4qIHrxurCA0NfX0MqEAnNfjicTzdaITmo63jqtqqE9oX8S/BEEsgDGrwSCpI1y3ea6TEsAdgFlNjAWE1AodHRbgBBquxZnrCiVUETNpWLbCFZQxp0jdAXQDDSUjbf7YH0I+ZXghTExiFqlLv50Z+UKQoEQJicmMJDLIRVJIEoblHYfzdM6DjcPsLe+I7N/uXQWP/zgQ8xNTmEwkxHmBAVl+IxRsZnroblVectybRF2BtdndgjrShnlGsff22KUPYvuGTpHx9af6tyz/+G/T/2/89NLTSyUop0tvdnXejP8ZG+ItUOrhb39A6FksvO2tb0t54JiXtPTM7h9565QR7nWJpIJJDjfGVZlaLORL22ha1RuuusWuio49b/NXHe+T7AdXxYfhe0hImUEiioUQzYKlUOpev3o0WOsr62LcujJ6Ymo0tJjMJfNY1DEYAqiTEr2CJWpaSBP6yL6X7IAJRYopDDT+7ZRF4ulnR2a2teRzaZw+/ZNURmNREJig5Sm7QnpzL7imZfHyBnz9uQVAlznzppN68ytrUI0qo6stFOrUOrq/qHtBFBvdBCNpxGOJYFgFCe1GjYOD/D508f4v//y/8LW7jISmRDmrwxjeCyB2YUCxqcGkMlHUWucSh4WE6Em+7AXsClquewHLSZ4arAX17iXQeH5GUIBhJ1zq5Nv9NAQAPwdQmtMbzuErwHhdw++r1/5u3sE/IDQf9O9HBCMCLEBU2p03mMQ7MUAJ45gL47GaRf7G8e4/8lDHGxxBieMdyau4Ifj13AjMohUr4F2eQ+N4110Ww1kklwwOVVFQMjlyZsV1M6gAkKXrWMBoQ1CRmHOskFsAUznuLz5Ca2k2WTE2kvo3KAVlXHN6u0Mo7stHjq0lWH/bEOX3ZlICF0BhBFUu8AWKZ+lfaydAIVFYO7OMJbeXhRAmMlyrs5Bm+05pIBAGs12DI+f7MhzZb2IvWIFkegQcgNXMTZ+D+MTi8jmc4gYf0DryeOGXyYAnJs5q2Ll8SPsbq6hWj7GyGAW/+1Pvo+f/uAD3L11Hf0eZ+ZaaNOLj505UUvTWRChT6ml8QU+P+foKKiiyVij0fBmdIxgj85TnE8qNCibFN14KUmn0DdLqO5wATG8J3DjsD2THBWD8E+DBKS6T9omVUQJTglKmSgSoFJEpnx2JkqjtXpNwGCXyqohCjNQ5puCDEEBZdwPqgmS/kohl+WVFRniZxeQ5tN8UC6cCnn8/80bN2TehVQuJmHDhQLGR8YwOT6GOL2q+uxQcFBeO28EhCTiioIqkzgBYzQ5dtChZH3PQTqfluO+fbCLf0dA+PXXaDbzuLb0I0xP30I0DtTqJZyW99HpnKJSZQKxjIPDLdQbJwiFyhgsBHDz5hhuLM1jemIIkVAX8UgXsQjFg1oICCikZyELEJwX5bnWTpQWPM3V758rNGIUWvDxC0u9egW8mEteBhm8K+NlQPgyxPxNV1vOxGqH59zDnSf0fqr5h3+qyEwvGwaAvwsR6kXQPQrhbLOJg7V9VEuHCHXbGM1lMJHPYjAeFyAY6nYAdmV6PUQkuYwglMoilhlAMJVGqdXC890d/NfP7yOaDeHK3Ru49d5tVPs1NAUQKmVUO7de4vTS/sim69m87Hf2nX83gPCyc+CPFRfBw8UkVdeSc0Q36W4peNMWkunbmI6g2wEVur7SQrnesBtI/08VieE1a9RGQxTf4jEhrZ2UP2PNEItJUcfO8rLQJLHE/FnJE41KoWSIWgswCsR6bPW1xidXXu/NvavqotkXiStW0VrN6VkYaDc7KB2f4Kx8JrNhQ4VBDOZyyKfySITitBRFs9zAyW4Je5t7wnbg2vbum2/j6swsxgYHhTlBMEh6Ian1Ye6nWVK11GGUV8WYviuWE1ybu5w/4+ykCHz57zzbJ/P9zFQavPh48bxedndeXOft6IYC5fPsIrUI0TKZ0idZxKNX38rqKjY2N2Q+nPTKt95+B9euLWF6ekrmKGXG3NoWCbC/bGWxVlmGOm6tEnSHzM6o8rMtqpwrGsnr9DjqJcmCpRrIM6YwRpSOSygdlVA+OUGpdIri4RFOTk9xelLG8VFJhMoonkOAyM5hJpdFkqAwkVQrImoVsJvdZOeWhcEOGlTUPjtFLpvClSvzuHP3FubmZpDNZoS5Yqmbrz4bF9bRC7freeqvtzK4rClVDhBTewHR/CpaDuZcyghJREAgv3b6YTQ7wP5JCb/88mP8kt3Bx58jFGlhcnoIt+9OY/EqLTr6iCYcRGJUUm8JkylICXbeYP6HWRrsDLjurx0nsOMNPpq8vNecT3My5bemOCNn8TUg/E0D5+vXvz4CF4/Aq4K8t4jod1ZtzAZJK0hiAWFUgGGgFUWj7ODFwxU8f7iM0t4pxvsJ/HT+Dt4pzGKcPmpnRTRLu+g0akiEQ5JI6SwbaX4+QGiDsHjueFXZc4UfY0VxGSB0Ew8J37qA6lrC4GRAodBETZfQ1yF0GRvWg9C1njBVUbtykm5K3yV2CMMhtENRnHUcbB+dYMUCwgVg/s4klt66gqnFMWTzCZFgdvoUkomgUu1h76COjz55iuWVQxyWmugijrGJJYxP3Mbo+C0MFqZkHo9ggnYMavhuLQ7Uh4hiBcF2G8d7e9jdXMX2xgpOjw5w5/oiPnzvbfzw+3+AmelxJGJhAVyspotEuPVnfAkQmmNmFF0Z+FiZJ/2Flg6cDWH1Xq4OCwhNTqDB11I2dSFXhTX6E3odQnLB+t2eUEdTiSQS8YQEVyYOthtorz92GCkHLuqhVGCj+btQioJod7piOUE/QgZa2la0OqS2cq6IiqRUcvTJjiOAw6MjUZV7/uIF0qmMGNmTBsQEZn+fdN0dHBSLYqLM5+T4hIDLEQGEo2JNMTiQkxkfgkEOzVv7APacwxYQmmSDanMWFGbyGalXbB/s4d/9h79QQNgewPUbP8bk1E0kU2F0nBrqjVM4vSrqjRIOj7ZxcLCJw8MdnJyuodM5wdRUBEtXZuQ5Usggn40gnQAiwa6okQbRVtluAfxMni8AQgsKDZXHJkVqNm19R785+bCA8LJ07eJq40Ex85tXVLd/s3XaJvCXvetyACqiGwYqa+5oM0ZvL4K9CILVOLonIVQPKzje28XZURFOtYbpwgAm8nkMZTIIUzWyWkG/00U6QapfCMF4CpFUDpFsDuVOBy92d/FLdggJCO9cx633b0uHsOUCQtO1dXfhctD3Dw8Q+jpC7rZ7wiOud6Cd7XYZHQY2mK6AdLEFCNLjryuiGs02FUN1nSEQpHUE3xVit8w8CQS1La8zYEoV5e9pcK1xw3YDFQh6owg806Io7QeEVqbIio/Z7qAPFCqq9dEoXdqo0kf5ZAGtelZF+aSMk1JJVIvJLBgbGkM6mkSv5aB12kL1uIL9TTUy52feun5DlEanR8cwkM0ZQBiWDiELadL5c0GhUZ7kPnW189RsNEVghkhZILmZIdQIbmicL4GHy+5vc14vbf+/DBJ94fACKDQq1MqfV5uibk/se3Z2d/Dw4UMBhienZbHnWLp+A9eWrmJ2dhZJKsHG4hIzSOv0d5G9S80rwtl99KjVliB6OSC0M4peBkTWitKMeQ8zxhGs8hy2my0Fda02ymf0Az6QbuH+7gFKpRNhrIh/Lz0DSa80/o8ylW9wC0E7wWY4EhL12GAogMnJMdy6eQNXr13B1NSEdEfJFOA5JHPK/3j5qL96XT6Hh8/dl6YWI+suAaFmQy4gNDFS4HUogmAkgUAkjrNGC9v7h/jq8SP84uNf4uHqU/HNnZwuYG5xHFevj2FhcRj94Bna3TJ6qCEcYRSJ6njLhTEbS9tyAaFbI7JeyZaCfFm+quBQWVve718Dwt8sar5+9esjcMkRuAgIX10RNLVpM5ul5qSSOPaibJEh4MSQCGYR6aews7qPrz55gBcPV9Hd6eEHM5P4wcxN3JoeQbh5gvbJniRRVOgLcHZMOhhhof+4iqJm5uHSDqGdWngFILRVSa2I2akiDai6FFrRAPoQ6sSV1yE0nUlfh9AuPvJ2o/RmDyYBYSdEymgInXAUZ20HWwSEx3tYLQFDC8DCnTksvXkV04sTSOXiCMe48EVxWu5ie/cUT57tCiAsHrfRD6YwODyDK9ffwsjodaSzM0gkByRVocgK/fqY/Agg1MqYpO8EhIFuB0EaxR4fYGP5GR7d/wKRgIMrc1NiWP/DH/yBeBWy8qzzGQqQXXVI9ut4Xk0QU+EYa7tAny8CQlX3JG2VHTpSbLghDNruHIlU+7TGbu1D+FmsdkswpOAMt194uj1EQmFR0uOTSQCTP09FTK9J0kgZrLkNVsxFlD8F2IYkIWJ3kHOGVG3j95yroccUlUo5MyIzjeGw/G5/v4jtnR1sb++IlQSTkMmpafl9uXwmCcvTp8+Exkpz+onxMekOjg2PYHRoGMOFQQwNDQjlJxanWqw7kSlXEzUDhOYlKoZUO2V30kG715Vuby8EbO+bDuGDr9Fo57B0/YcYm7iOdIbiOF10HZrS19HtVtFsneHktIhicQe7u4+xs/0Q4VAbI4Uorl2ZxtX5KUxPDGB4MIF4hLTRjlBHpfQhVFEmvw76QTsSYT2gjOWBUEjN/Jbb3fGDwssXUNt5MbfGK1dZe++d0wD8OwGE2s1xNSP8CdBLya8tL3gNh1cDwjBCrRRCzSQCrSBOD/axt7GO7eUdDMSAqcEBzI6NIR2JonVWgdNuIZsg/Znu9QmEEinEBwZRcRys7O3il59+hUg2iMU7pIzeRk0AIQG7Ben/2DqEl4BBF0DomiGz3PbCsOwOW9i3ohcUgTIzxCxU0XdUn9oV5PpEdgA7+AIEjb+pzAOGSKvTWKRzx0pf1xlE/mGdHTYppCcWJqwIW9xU8ghfZWzoXcq7jXnyOzO3oJ0JD2Lp4kmFUdv9VJZFq9ESMLG/tycMFzIM5iZnkE1m1P/yrIV2pYPidhFHR8doNlpYmJnDlZk5zE9OY2JsTFgTokrJ/fd3CA0lVLs7nElzZBaaTwKPPoW2TKHO7LyeDR9A9P/8csqoB7G+OXWys/2WhWPfZ9tAthil50WEv/oBWZMfPX6C+1/fx5Mnz2RtnpqeETuKO3duY2JiQtZdegWKUX2I59jEArtBVqGSc9MuOLDffDMg1ODp6QHYYhgprlQBFQujekPEzHqcH5SPDUq8Oz45xWnpVKjBPHcsRFKFm/P1Z7WqCJ5xNIFUXl4NLCSqp2QM6XQShcKA2G2w0LiwOI/RkWHkpbgYE/EVWjsx7/Ee3j55K9irz8+l4NGCMrfRJjJ8hjLKDEjhmRWYQzCCIKkq4Sh2iof4/MED/D//+S/x8PkjNJwGFq5N4+adRUzODKEwHMPQaBLN9jHqjWMxno/F2G0lIGRx5vwssWUPeeu2CQTuDKrXJXxF1DHdQa8CfQkgvGyG8KIx/WvK6Gtc9PoIXL7QXFbtPX+svCBqO0uMpBHAISCMIhUZkOfZUR2Pv3yGh188webnx1hKBvD9+Tv4/p0l5ENt9MpFtCtlBCi13GGCGhZA2HG0qquB2HjgvIIy6hrHm9faoC9UQ/HYM4okdq25oNMlScg5yqjOEFofQhcE+gzqNYiapdMsrASE7WAATjSMLqtp7R42isdYOVJAOLwYweLtBVx/6xqmFiYRTobRDzpwAhFsbB7j+YsdfP14C0+f7yEQHsTQ6BwWrt3F4tU3EI0PodbkbExaABfBFSvoKppqBBisrDSVM5sNDOVzCDgtHO/v4MtPP8Ly04ci4nNz6Qr+1//5n+H9d96SaqQMlcuQpR45ButggKILIUkwFOgFjLy59eGjzHtLFP3E9NmIO3C7BAMyGTNqoqSQanBTARo+hQLECqmIu4SEYhcmqVJYK0pzYieQoJBmzv4HVV9pHSFWFqzC9nUuheCYgdbOKvLvMaEkcOY8Bumfh0ekgNYld+N+kirKGR9WptmNnJudx8TEJAYLBVGXVeDZxn7xAI8ePULp+FiSs+vXrmFuekZAYT6XRjaTFCXSbC6FWIzHTiuuUn0NUP1UATUvFXqltQkKew5yg3npEG4ZQPjlwweoNTOYXXwfw2NXkUix60gA2wOCxoIiTnGfBsplClY8x9bWA+xsP0KjcoaBbBh3bizi1vVZXFuYQDLO88ZkhDOEHQMCPSColFFeRz5jYJ0m9VF3/JRRL8W42An8+wKE9i9e/Huv+vm5111W19LL/JwqqZdSyWDxuQcTGaonh7opJENJNM8qKG5tYeXBY5wdtFBIAFdnJjBRGEKARYpmC3Q147yqcH6jccTzedT7fazu7+OvP/1SAOHCrSXcfvc2Gv062v/oAKH/EF04yOfmTZXWqSj9gvKzUW62YmFchzm7y2IXOy1kIJBmyXuFa0YsnkAimZLZafEMlPtJ7yktSprZc2uDYHNEP83TbjbXfNdo2wBCl0rqzx/trLqNRao67dFazZXj7rOK4FiDdgJC9Qas4vjwGOXTMvK5PBZm5pFLZdCuNdGudhDsBFHcPRQBmkq5IlT0+clZXJ2Zx5UF2lXQboK0cwhlVKCm6RKqvqgBhE5XwCCPH2fViE6lk2jn7ww8Vx3p8+ftZTDo37eLudIrbiyr8OsCZQVPti+p58rEAHY7Dag/KB7g8ZMn+Oyzz/H06QvZ3smpSbz99lv43vvvY3x8wn0tWTG0TZKtIzg2nrquGJ57b39HQCgYxWONSD7QVQsJxh92eRlfaDTf73alQ0jla1LCpUARokJ2XNZ3zhtSnfSU3rlnFZQrtGgqo9NqCwjnPCiPO9eGgcG8AMH5hTkUCoNmvp1AU4VmarWKejGKCql74Zpv/Kvcqxa5y86Z6SbaQq8d4bMtNpMLKPXe2IkwriZT2NjZwRcPH+AXv/4V/vrXvxIhupnFAn70sw9w/eYCUrkI2t1TET7rOmU4fXostxAKczaYVilh3zVnYact4PmYEC5A9353rgV4cbfOAWZ2YvvdczHg8hnC14DwNfx5fQRefQQuplteinTZe+w9Rq3EZqeFRCqJaCiFRrWLQC+KRCiHZHgATgPYeLGDpw9eYPmjZ0icAtdzQ3jv2hyWJgaQD3YQZAA7KaFdrQGBCEKU2293tdKqy77OdRijetuZk7zNUIysf6G/fqa0cjvXodVcCR52WfKJykiDyorKiLCMdqb8lFGNuYaiYIKpFp31r3YDAbSkURpBL5ZCudXD+kEJz4u7WD7soTAXwZXbi7j59i3MXptFajCDaqeGZ8sb+Or+MpbX9nFw2AKCeYxOLmF67gZm5m8inR9DtxdHletriImQnhEZhrdVPsOnlyHxXhe9ThupeASRQA/dZhU7G6t49ug+9rfWgW4LP/z+9/CTH3yAD99/D0MDOZkjYPWT3TORwiblJRA05u+aIYv/lRxPFXWx4i0deoA1W1IJJUgVBbtgANE4BR0i8pmcl+CTgZbBlJ/POcFoNCxBMhVLIBmLo08A2qFHoO5YNBoVAOwNmes54L4TrGkHQIVaFHSZzoAkiz6aWK+H07MzrK6u4vi4hGqdHcMa1tbWsLOzK2BwbJRqcfMYHhqWWRZWedVniiIhDRFAIH309OQEI0PDmBofx8jQEHKZlMyADA7mMDw8gMLQAKJR46nodMRjU6ryBiR3jIF22+kiVxgQCtXW3g7+1b/5Uzx69gztwBCu3Pw+8kPziCc5A0VwxvjVESNfmhj3e10BhfX6AY4OVwQYHhd3UD87QjYVwfBAArNTg7h3+yrGRgeQjIfQ7lQQCHGekLQmX3dQAKFo7Br/UYJE7fZqmqSdD9NreGk5cO85q+bubxBcsnj8Jh3ClyhPllJ0Ybl65fzitwDCS2dsXKUTmzyF0O9E0O9GkUlkEWz3UDkqYfvFKnZerKFfAwaTYUyPjGKASoPsPncdJGMx9MJROOEwUoUCGgFgbf8Av/j0M4TTQSzcXMLtd26hiQa6wX9MHcJLEk33fHjFRJ1hVMqxAAGhber1ZCnDYgBPASmhgnIGl4CwI4IoLMTweynMhCKIJ5MCCJOppFBCdW1XETDpaBiBFz+zROf8fHOBZsG0tFEL7WSt988W2veY1V2FZQw4dBNQQxm1KMcWGuVi1KlofihnF9n1q5TPUDo6FkXQQn4QM+NT6Hd6aNc66HeAk8NTHNC3sHiMaDCM+ak53LpyHXdu3UIukxFgQOPyGGdTJZFXUCiCVfJ/PZaki3K2mqboAgh9ZuYaMr1/586kAXGv6iq9fCu/gkV0DgzaPELvJc9nmIVHMj0iiCfisv6Slr/8YhlffvU1tre2pehHwPTjH/1YVDyTqRQSiYSyS6KMHwRLpHVaVWejWOmqaf72gFBEZXpkd5DxYQRmOl2hjLY5w9rmuq5CaiKSZhgg4pvLIoZcu7yG9Vpm0YOAUFgiPUfEjjKZtHSLOSfJjqDGdY8uzfdLN5SHzr2/LlSyXqHkdfmy56dwe8UZFamx3XTjA8xrnF3YUBDVdhO7xQN8/MVn+PSrL/D100eoNICFpQHcefM67r11CwOFNALhLlqdsrg5qEgn17SO+CvKFWqLJv5t1gtXLi2vW2jqR3LpeMWXy3NXO9Pr/TbQZ1/c9/AAoaEqSa3/NSB8DYdeH4FvPwI2AfzmV9o1v9vvot6qIZ1NIx7JoFpuIdijAXoG8VAWoV4cR3sn2Hi+heVPn6C8fIrBbgi3Jobw7tUZzA0kker30Tw6QuP0VAzaI9GkBwjFiFipRArQfCDNtUm1VVw/7YOvM0HIRHqT3rlVKv5fxASMwpwR6DdKo1wxrJiNLshWYdQUY3UR8608FJVpclmLR9CPZVFu98WH8Nn+Lp7vdzG8kMS1O9dw5927mLk2h1Aqhu3SPn75q8/w1dfLODyqS2dweu425hbfxOTMNeSHptF2Imh1A2h2OODNVMALCt64tRf8gpw56JF86wggDAccdBpV7KyvYGP1ObZWX2C0kMNbd2/iJ9//ADevXcFQLoM4wQ9TGUO18nooei2401bWEqSnoJkg0IrMsFPIQM5jFU8lBVDx/5zhk5mgDp8UWmFADwkgJDDMJlPIptIyR0jQqAIQag+hpsEa4mzokFzTeoedk9s214IrgqdBm9tBAPjs2XNJPI6Oj0VNdHVtTaTFmVzcuHET4+OTSKVUJtzKi/NvsVrcaDZwsH8gyQoFkLKpFAbzOQwN5jFUyKMwmBPq6MTkGFKpmCZwYm5N9WoVO2BFmZ0JgkIBhIMEhEFs7u7gn//8X+DZ6ir6sTFcvftjZAoziCcICNUsu9fjPAmJzaoMqjMfFTTqRZyebuFofws7m8uonhTR71YwkI3gw++9iWtXZzFcyCAYIsDtIBhiZcEPAm2X0IrLGHkl/g0RODF+flZ20SwNF2cG/z46hH7AZtccWaG+BRC618p3AISvrq+brhZC6HaDcHohpOIZxPohdGstlPeOsb+6idOdIlrlNgqpGGZGxzGSySLa6yFJY+lgCN1QCNmRYTQDAawd7OMXn3yCUCqE+RtXceed22j1my4gVKD+D50yehni94Cg4RurKJWxLRFFZwF/uqZaXi//zyS62+V8YFfuObn3rf+s0DyCAgDFP5CS/FQrFHGRC4DQdKfscuAyO6wwjJkDPPd7k4haBzQrIMMt1J8Z+twFQOjZrZrE2p4yoR4QgrFYRb9AFm/6As4a9TpKh8do1uqIhiK4On8FYY5HtHrodfqontZwWDzCwW4RjUodk8PjuLF4HW/dewPDwwXEqDbpOCIsQ7ipHUIV45Ll0QBCdgdZoCNNkXMX0iH0q1S+ChBeFvKN8JI7S+C+xkbTS4oDFzqPtjusQUSPl3Rnuf30g42pJ6QYwpdOhDb66NETbG9vCV3y7t27mJqeRqEwhJHRUZmvS6WSSCaTAijFg9EFDp4frM0K9KsBwZeJylzSIRR2kktp9kBtm8pUNclqAAAgAElEQVTaTQV67MDq67TQoY0tM8/ps1l1TeXlulDARUAbj8dlH1j01I6nXn324Sma+0VVdOHzO/ZcdgbsFntA0v7EzHK6HUJfAUdyi4Ao9nZ6XdEpqDbq2Nrfxqf3P8fHX36KlY11lGvA+GwUb79/F7fuXcHYxJAAv26vCadXRyDEwiULj74io+g/GGBowaG5hOyeK9XfdgrNPn8rINSZY//jkg7hRcroa0D47UDg9SteH4HvfgTsLegEumg7TURiYYSDCXSaEEAY7icRQRrRQBKNchsH28dY/3oFW1+tIFByMJUM490rM7g5Pohh+i+cVdA6LcMRv5souh0mwYYuKsDLAEK7UFtPKJ8DkQRxs2FSVzKJhycqY8grOjAnC/irAKFfadQLDLro6/81srwMCHvox6NAPIvTdgCru8d4sreLZ3sdTN0o4NYbt3HnnXuYWJjGzukRvnrxGL/+7D5298oIRrIyN3bt+rsYn7qJTH5c5gjLNR5jqpmHfXN+l1TOzOJpZaTR6yDYp8ltDwl6I9arONrfxvNHD7C/s4FUJIilhVn8+A/ex7v3bosBezadRrNel+DMSqZIfkcISgKSuLHbJ1V+H72KCRyBnn/mx6V0irGwekyqv6ACPVF4DPTFlJczFel4Arl0RhIco3oix1h8CnUIRmcRDbVVPP1MLPOHSwECvnlI7Uwwj3JwWq5gY2MD+wecvyti72BfpM8Z1AtDQ7hx4xbS6Yx8APeHflKc9RMl025HEtFapSrKeMX9fbQadSTjMcxOT2JyYhQD+QzS6QTGJ0aRy6fFr5DeYQLoZN8dEQRip637/7H3pl2OZMmV2IVj34EIALEg9j33zKqu5jLScMiRyA/6fxpS+qozf0DSZ0nsZrPJrq6qrNxjydg37PvugI6ZvefuQERkZdVUs8lhRB90ZCGwuD9//p5ds2v3jkYgcZlYkiijLpycn+F//dv/gt3DQwyDs9h4+heIpJaszDGb2VPlVwkMiFw4DUsLhotk5nMo5S9wfryHi5N91EoXwLCB1aVZ7GwtY301i/n5GCKREbz+DgNC8iq0N23poOX/VgIzLuvfOrvvVJ1VCV9H8vpfBBCq6+uUXrcKNBPL141ChfPv6v6XfqC7fmQuspvjSHqbPYYP3qEHbvIqbJMgSBPXH89w/OEj+g0TK3MZrGTSiJPFCdmbUK+RYSAxO4sOVQivL/Gr3/0TECBAuIHHXz5GDwQIidIr18MZFHIkc4uq4h9XVEYDwkkorZI2PLZS1afIVcCgBM3EDmBxF1rHh1BJIpUsYnYBJSHID87NlSDxD6Q+Z6JhU68grQPKMkitvwLctDqyLlPbxybzQ/YT7g10iJTpxMGtwG8s4TheadT2nAL4ZI3RCTRqUzBAPY1UISTKiFSY+p0eyoUiatUqhj0TywtLCPtD8JCKo2mg3eigXKwgf11ApVBGxBvG8uwSXjx7hqXFLKKRCLyGAT9VoCm5pERl2HDCJT1gtM4QGBR7gz5cTL8XOKR/BBqN38t3JkUshWfHK+68seyU6/gd5bgmGhCyl6Os68QAIbBP15zsRfL5IvZ29/Du/TscHOwzmyQWT2A+m8WTJ09Y6TmdSbP9Dws3qb1B14nlStgJUplTGhDa1FDr1h9LNgrzxmYGqTNRm82QGC6qRYKSn9xSQQ8lVsbtFvx52kdTgURlsUR/Z9VUZUpPlFCe55z4pHtFqaRabTKyz9txxg8DQhu+OiuLDkCo7bmcgkj8Uum/pd/U316pVfDhYBdfv/w9/uGff43zfJkIXMjMR/Hg6RaDwfmlKbg9Q3T7TQzMLvsNGu4Bew4ySFdet3SDCCCkH8fcUywUGV65C61/q+c+SRflmG+8Af0TlFFdIRSfJTGmv7ed+Pyw//6V9yNw+whYy60xANxD9GkxMAUUGiM/XIMA3GYAQW8M6HtQKzZx9u4Mh9/sofQxD19jiC9Xo/jF2gJWktMI0gZWpWpHH/2uyZu/CCJLddAChLxSS5aRaTxKFEDwmdYLlMWFvAyF4qiaFqxOBqXKSRuolhvXKqMU/FFFaKyH0AkAHZRRCxDKaFAPYZsC9oAXrlAS1S6wT4Dw4hK7uQ6WHmax/fgBNh/uIJKewtvTj/h27x12D89huCNIZVawsv4ci8tPEIzOYeQKo9kx0OqOGDQYPp8yTVaRwNiloWPQoZFISLuIqjjq88NH+hYGsUVbKFydY//da1yfn8DVbeHLJw/wV3/+J/jFixdYW14GgQ+SvCZvPcrEUs8cBUAMCCmgs8QZ1BbMAQ8popE/GPX/iNgMx0hM5xHVNaG/SFZffJ4oy9rnY/W7PQj5yHLCD59HKQQqiXEG4Y4NQz5WCdeoYG8i1rcUUykIJNEb6uMoFEtshExy4ZdXV7i4uMDF1SWmElNYXVvDwwePOCBhmo8TEPZ6HMgSXYkCLuoD+nhwgELuGqNBHzOZFKvEpVNJJJMxJPQjEUM8FmVLCnpfrysUVFJDpLEhQBgi/02MBBD+3d9i7+MhhuFZbL74S4RTi0yn4vwFVVfYfsX2nKRBMYw2PO4uW1K0akWUi5coXB2jcHWESuEMI7OJ+dkkNlYX8PDBArLZEKIxotcKDVWcN2nzpusglUL6TfYH1LsoAEU2cdvoXUb7j1Ih/BcFhDq0JFDnxoAEr4YueAYGvCMPAiMfPH0Xiqc5HL7/iOJFHmF3APPJGDbnZxHyGMpGx42pmRl03S4cXV/hV1//FiOfgZUdAoSP0LcAoTal/7dSIXRUBfUNqNgDEqQLt509AgkEmkQXl8SQBRBZjIrWFBF9YdEQj8cKmFnwij1IxQJAhcfqt01BvA0Q8rwdo4Lq/jXbT1Z2CrWXOH7T8+M0UQcgZFCp36l7BlXShKtx3AFtUUatFofBEI1qDcV8AfVyjRWKE7EkIoEIfIYf3XYPtWoDhVwB58fnQGeEdDyNxzsPsb1F1O80osEgA0IX9VOo/kBnhx6NJSewlN8dAULOJ+hLZYF1Ela7CQNvPHMnINQXfPId40BTXuUEhJp2q/oalfKyVuakih8dO4HCo6MjvH37BpdXl2g226ws/fz5c+w82MHK8rL4+zGQJEAldSbdAGwdFVsoSF+8KAo7oKIGHA7vS/4EJyCcXOgokcFtDwM+TtpbqLot5vZyqgI+BaTwV1jPieBaOByW/ZDALINDERxzVnEZ0hL11QpdJjNXn8xkafKyhaVkPHQvuFLBVRRePTk41nIZaHf7KFXL2D86wLfff4vv373E0cUxPEECgxmsbCxjfjGNhZVpxKeJAdRiMEimYS7XgPvdae8QQKjuWt639DHrxIEN3O0El6KOOvb8nwAI730Ibw/b75+9H4E/zAhYy5HbZKXMRosap4FwMKEAoQ+ugQ8BdxQeBNFtmCieFHHy+hjHr49RP6phOwV8tTqDndl5zPj9cLe6aNbaaFTb8Hr8GBpkQSEZIMnYjRvTM/yxegiVKqk6XVnYZXPWXlFqSbQ8nOhDxXdKNv8xlVFKIWlpcgX8tKqcZYR6Q2WU9nAbEFa6BgPC95dXOCg2sbC9guUNyqotYuj34d35MT5cnaHeNTGdWsJcdgPZJeLjr2IwiqLTc6PZoUU6AGIfccKZFSJVqDJWOdDhkgKDShjERRTDUR8e1wg+D+AmoNtr4/RwH0e775E7/YjFVAJfPNjE8ydP8PzxY6SmkwgG/ExD0vZVltEvZ3ad/TSqkksVAO6NG3B1sdMlUNjDgLKCLkMZK1M2VPo+ZEPtMng0B324R4CPFEZJgEMpjBKVRm+sur9Ag1HyEpQMsz4ae57bFULxTaRg4oKkwa9y0vSvACFZSlC/RzabxerqOpYWl5j6SuBPko4ScIoMPri6R/0/FAh8/LiPi9NTNGs1+H1uZGamMT+bwcxsmo3p44mopSAXT8R4gyZASP6LRBsliw8am0AoiAFGONUVQgKEkTlsffVXCE0vMK2IKdNaNp+pSVJ5cI0okOjA4yEfxhoGnRoG3QbajSLKhVNcne3j+vwj+xKSFcX21gyePVvA7KwPAT8FbgIIaROnaqGLehQtms+ABY9I4VTlpFUP4fg467BYx01WoujOkoOme06IWownea0vuUEZ/RcHhHTPuTCgOUu+mL0hjIELfngRdodh9FxoFhrIn+bZNqBeqCHhBZ5vrSIRpL4gLwtlJTJp7i8+UYBw4AFWdtbx9BdP0GVAKFYlVkbdGoF/vRVCCWDVQ114uVdoDRIwSPcRzXOav2z0rR6a+s+CVSpQpF5dvsdU8kirGkuiT4CX8263E4C2ZY51PMLlsGJQy19Q7w9WL7jgiLHkogaezv5Dq36hkoP6+jiqLVYQz9VRAbF2Y6KLq3WdVodpo6U89fpGEYvEEI8kEAvHYfaGaDba7Ft4eniKTqWNkBHC4lwWjx4SCFrCbCqFCCWJqJpKXoxkKq6AA52xAEICKmKALmbjk+R/EqWZqBCq6/dZgPCukMIS1hlXkrwNEBLSoeqeVJAlYUBtAR63l5NP1L9dLBZwcnKMw6MjXrvJDzCdTmNtbRWrqyT+Nc80UmJ1kFo25yCsVIGjxUMDQkUbvbFG2fiEz0zsSTQM0VVvQWYiZkrJjRGPL/UHCuWZIhW9B+tV0Z6tUiynFgg34vEEg0DN++Ted0scxz4Y3oNUA+E4K9L5PbdfDOtTnNeer4/q6VW2KFI/VnGUi9pSTJxf5/Bu7z2+ffUdPux/wFXxHKbRR3Z5BqubJHS3gmQ6glB0CMNHugEtDKkJlloMjCEMElTjvkGdiNCZc60Aq4/OuhIWC4LjG32P/vQK4ecCwqajQvj/IhhvYuS7N6b/w0CG+0/973kEbEA4hC/gRq1eQa9rIhpJwmC1UQ8wcMOLALwuP7EX0SkNcP2xhP2Xxzh5eYz4CHg0H8Hj7BK2MrOIwkCn3kCtWFLmu1z+kyyvU1RGiweoCiFXnNQCzoGGBnkaEE5WCHWwb234Qh119hAKp0BtDA6KqAQ5Nl1UFmpdIXSjTYWXQAgIUQ+hif2LHD5cX+Ow3ERmfRHTC/MITSfQME2cl+uo9ExEkjPILm4hPbOCWHIRbt8U2l0vWh2gO/DAF4jA5WZXItVfJD1k4z/SUK+c5hSJisluqs5qsvms1wCCPjdq5SLOTw5xcfABaNUxFfBiaWEev3j+DE8ePsDiwjxi0TDTIvv9HgsWkOy5UI8ci7ZVvVW0XqoCkLBBtyfG8WSOTBVCMlX2+TijSw31DB6pmkjZbO536bP1hM9DyqJ+9iEkuqoIxehUq4MySuqispVZ1UMd9ujtkioT5EtIBshn55e4vs6j0Wixsujl1TVX+pLJKSwtL7OKXSgYZjBLwRxt3K1Wm8GrFthhkQHKzgO4vrzE5cUZinlSBawgEglgdjaDxcUs00ZjsQiryKXTKWQyGQbYVHmlgG2k1FepYZ96osiT8PjsFP/l7/4WhycnGMWy2PzyLxCYyvJYCCCUoFoU7xWY4go4eVpRxroNUnDyUYIGlFi5xtX5Po7236BcvADMFqanvPjzP32A9bUpJBIhlgP3eUdwExih3g9Xj0GhVh0dGVSZ1gL8EpQ7fz63Qnibj7QWFXF+3u0myvIK1kyajFadCWdrNozfFXfl0a3a1l2BsONjOAb0eGAaHlbVNQYGfC4fQp4wzKYJsz1Er9FD7izPlUI063ixvYG5qQQCfvIj9CI2lUTPNcJJ7gq//v1v0YGJ5QdreP7LZ9JD6KJx1z2c4/e2dbepAMk+Jz337w4KP9ls9KM2KIdikJoHY4BQFkYBfpQ0YgEwWROsCqHqt6L/ZpDCUv9CraOAmO4tr49sdOTepkqNzHsVWTqqSfoeF8KIPTftOTo+WUQ3V0ZOr9m2DYVKOuoeJjXXdOLPrjvp6pYjICdKsWSmhKhoCXToCiHZtchAEx2e6Ia07pTzJZ7Tfo+fwWB6KgMDbvS7A9QqDVycXKCaq2LYInGiAB7sbGN7cwMbKysiAkYUdPIZJIshR+2e1lULEJIKta4QOq61EEbvAoQTN5lVIbxtskzekE7RkrE72ypRylAJlViuszA9uHeUga3QFmkeEUuF+r7JruPs/ALn55ds60Cm7XNzc1hcXMT6+gZmZ2f5OerLY49CFSuwTZWiE/I5K9ooXye7hKgu3fiepoVkZXtXL3YUvGSuCyumryqEoopuNZNyAlvmmF0tFEAYt5RDuXrJ9wCdt4AzZzJFVw31XNV73o02Tef1tey1ZN0UQRf5ZEqq0P5mjqgn2oDL7eVEH6m6t7pdFColvH7/Dv/4u9/g5ZvvUG1UuTI4m01gfZvA4DIWV+YRSfjQNyvoDsoYkngMsZG4fZaq/AQIJ8CxipP0Gq+ab+zF3RFVjFPkf8h2wmEdq8bgM30INWU0h/3Db/FqV9tOFDFCR6niUMYliNEoyBlYos2ILPdd28qPWlHvX3w/Av/djICVxWFaGQGnAd8zJC9skN/MkHonqPHdDTdVM4YGjF4QjcIIR2/z2P36FUrHTcyFXNiZW8SX61tYiCXgHfbQqZbQqVbh6pvwmKSaqSpSY+BDMc4VpcIChGr95uXIWgR5VbcypTZVRjLOtIQLIBRzeh08WLLkukKoGgtkcZZFdqyH0OVFe+gB/FG4wmFUez3sX17g3dUV9gstJJan4UvFYYa8qA1IMzKEQGwOy2uPML+wgXCUDF2j6A786A+DMEceDCEVBu1RNh40Otcl4evr2p1U1iijKeIj9PC6XWzz4DGAfreFbruOdiGPs913aBdyCPjcWFtexH/406+wvbmO2XQKHqLiDAVU+ggQCn9RCQLoKoBSJlP9gRQQkjog00ep36JHTeYU8JGHmJf74khIxmOInQRtqs1aAzUSFSIvQq+bwSNVx/yqx4KoNTTg0lMoVBsr2HVSf1SOmI6h2WozGDw5OeN/U6WwUCzj229fstUECVW8ePEFlpdXuF+QlERZpZT6WlTwqWXNmaKqrjsNASmy1mvU73OFw8MDdNpNhIJ+7h/c3FrnKiEdP23+y8uLyKRTCAeDqNaqDJYJFJIyr9fvQ6fXxcejI/zd//6/oVCuwJdeQfbhV/DEZ3i8mP6swKCzl0Qr3rLaIHlbuQfwe4b8u9vMo5w/QalwhrOTPVydf0SpcIWNtQQ212ewsZ7F0lIGszMxBAMmOq0cXK42XCAxAAEn3P401qv54wHhXWDQBhNqSbyjQqhDbQ5oHJjkLmyoVSU/d6G1ktAOVt3ke3ktoSDVIKGhIVxDWtO88BsBmJ0R3EMfDNNA4aKAN9+9RTOXw/rcLNazWSSiMQR9foQiEfQwxGn+Gr/55p/Qcg2w/GAFz3/5HJ0hAULVz8mgcDLZo8JAazAdXbOfqMR+7hjc+rob6NuC0GMvd15HCohFNVSUhG1gqBgeOnWmKovibSr3svReGcpaQeo81JfFvYaOao2AP2kPsAhnDg85m4SmKzuyRmrRGLUTqLVb9ULr3sI7KaNSxbLqT3xAGl7qgNRZZqLqvVQJ6bfgAblHCbC1m21WHG3VW7zhBP1BTMVpfYjAGLrRbnbZgqJ0WUS9VEev1cH6ygp2trfweHsLS9l5TuyNmMJPfeIKVNDxc6JN1lxWfKbKGx+6PVEImE7SRTVocPYaWhf6Rvh7x1ywwNMtQNGCrQLgdfVXV1WFDm/rBujjpXlBScNCoYCjoxN8+PABpXKZKfjRaBQvXrzAzoMH3P+eSMRZoIXuDmKeaBClQZUFChXwUukBh8qlPbU1jrOB2CQopHlJNH7dE6vBnw0IpdKoRG5UTpOqoJTs1ElO57HxfHFW3X/iDWz1lzPcVu0xVjKReja96JpAtz9CKJLg/uhipYH9wwN89+Y7fP/2e7zff4N6q4HolB/ZpTQ2txeRmo0jNZNAMh2Dx0ee0TX0RzWMqDqoBXUIDFpCMKpCaq3tciyCDZ1Ab3I901fGztZZ14q/yTkhb87FHwCElOe/TVRGVwjvAeFPnHf3b/t3PAIWIGR5enEllE1FXJGEWmE3vjNRYRBFtx7E5VELH78/xMnbI7jbLizFpvHLrUdYz8wg5h0C7SqahWu4O334+xSAqeXAUhrVFUHHZq+qfUqvRGigGrjpNWRiYaLNyGlMb3sRygLFf1N0VV7WdWTCzzkCDjUYA1cAbdMP+BNwhYOo9tvYvzzFh9w1jmtNuJJhdMMeNH0ujAIRxJKrmJ1/iNWNp0hOzcNFth19D/rDAMxRkCzNWchC+mPGlSCl98uxMGrqJFcOrasjYgOMXElCmxQ36eqYGJl9DM0eVwcbV5conhyhXikxrfTB1joeP9jG450tLMzPsHAKKZd2O20JMEiNmozgfdTrR0p64tOke4MISFNAyPRRkuqm4IQqY6QqZ7i40kjG80QN9XmpWkhUqhYatTo6nbZ1rAQG2Z7CRwqDPhBNlAGhMpWfzJJqkEgVCPIaLFUqKBA9q1xGr2+iWKrg1as3ODw85nk6N5/Fw4eP2GaCqKz0Ht3nqEUI6GT5f5YRsuzsNKbUY1mvlnFxcYaz0xNUKiUWwHn27AkyMykkEgl+ZOfnMZNOIRGPSQBB9wIB41CQq6ilShl7B/v4P/7rf0Wj1UZofgNLT/4Eo1CSx1mr2Ek+QmXA1X1ngMaFrg+5OHZhjDowyP9p0IDZq6DTLOLy/CNOT3ZxevQeocAIM6kI1lYyePBgCYsLU5hKUE66zoqlpJMrthRDBkACCNVcn1jvPqdC6BR/sd+ulPgmLuDPkndV68CPWZo/VZm0lg41DtRDyFRdeOGBD66hlx9UWC3nKjjaPULtOoeYx4ulzAxSsThiwRAi0TB6oyEuCjn87s036HpNLGwt4+GLR+iN+jCpF9sCg58ChJ+uCv6Y877ztRYYvBnYa8BgrTxO9Wdmf0pQT2CEqKLO1iGeR1ztt4M4trJRKsJ2FUeOTPeOO6tv0jNug0E5Dvs4nWBRr4M6OagFx/R5azEK+buzR1CT/xx8Cyco1WhBUVLH6YVybAQEqeLHIblKTOrzI8P4TrPDfoPdFt2zBiKhGOLRBLyGH4POEJVCBeVcGbVCFdVSBempJNZWVvB4extrywuIki8hiZAQ3Z4AFn+nAE6xOrABoa7G6vOWXjqxrXD+6B67z5tDN8V75EpY8s6Oj9FCLnYtU1eH9VYlW6udzrT2W7Wb0TnVqjXs7x+wMFixWORrRtVBoo4ukrH72gr/m3r0SOBMFG1lRuhZoq0fNJ+RqlFWO8QE1LDZSXIq3ELAdCQaN502lu+wmUL29+mEHacvVOWSEx/EMlG3gU408hWkZKTV/edMMHzeFbGurzKZF3KoAT/1ZZLQENmQkAdiOIqR4UPXdKE3NJAr1LD38Qy/+/ZrfPv69zi7Oka7X2fwt7q5gLXNLJZW0giGDQQibviDtC90MBjVYaKBERUDlG0Fj5PuHVTXlJ9Tc41+83XmJIWMlbo91OHbsYteeyUROP78+IiMj5VrNOqN5TDGelyI9nUPCH/cjLp/9f0I/MAIjAFCVY3SPjMcQCuqJ93zTE6h32YEw24UldwQl3tX2P1mF+WTMuLw4Kutx3iytIqZWAA+s41G7gpGsw1ffwCD+kzU0sGVEk0PVQs4ByFOvGYxTXnVURkpeYFUBDTlTpuv6iqhVAjZkN4BCLWvlVV9sDYAtUGosRrArwBhXAHCDvYvz/Ahl8Npo46m14OW341+2I9IOou5hUfILj3B4vI2fIE4+kM3GtwzGISJAIYgMEigkHYPEfjgni+2HVBN7NZ10pRRvSFJpo7Pl8Ai+yDp8yd6h2xoPqKDtpson53i+vIM5cI14pEgVhbm8PQRSZ4/wcL8LKKhAPq9DrptAWxeonb6RCGNfggQMu2HKgSqJ4TsI4gOScCQqHZsR8HmkiMEiBYaDDFN0+1yYzgw0et0WJq91+tgaA6EnukCgzWqKhKdjJ6jh8cn3+v8od4jOnuqwJHXYL5Q4N+sFNrr4/T0HH//q19zn2AmM4vt7QdCFQ2FeSOmvkcRw1CkTEe2VqTDhd6mQgO+DgQKK+US9vY+iNBM8Rrr66tcFSRj5dmZWaaNTiWTSMbj7D3lCwThIYDr9eDq+gpnF+d4/+ED/s//+//CYDhCbGkHqy/+HH1f1ApCxLxbhzXSS0qH6ibVSzfZoBuA2cGw38So34TH6MHv7vF/V0pXyF0d4+xkF9XyJdyuLlLTQTzYXsTa6gyyc2EkEwZGA7J9acPl6ip2jIsL/ZPAT4/5vxdAKGuPDhspwCfqtAdu+ECAHEMPhl2yDWjg+jyH2lUBZqOFdCSGdDyOdDzB4kwds4erUgGv9t8CUQ9m1rJY21mDaZgw3VIZvJHocUxwp/DCH3SD+hQgtOU1BfwxRZx8Q/X8pNuD6GhKSVStt/JLEis6wUD3kYjGSLVfJw8k5SE/TsAnoEFVCHWlcCzyk++wq4TqA5QqqV1pVJ89AQKtPUZ9t5IjkYqk+h5JythHp3uMbcElAUQc4CubFisYpllDVHcCzN0BmvUWVwkHPRM+TwCxSBw+d4A3oU6jgwa1FBTKKF7n4XG5MJvJYHttDesry5idnkYkSEw2agMg6Ck36kh7ObItQp+puwL7bPBnA1Tn5FJVTKsP8Idm2KcA4eR7FRC0KrkKDVkql/brJfmpEr6KEUSjSWIz9JsUnk9OTlgQjMzfqXpIoCoWi2F7ZwsPHz7kdZf2DFG3VtoDau9nkKQp+7oTwTHT7ETH5CSUv/Cl53BEJ14nJqBVHRufJzqJKGeqk4okMqNpxiK4xgkE6x4bv24/dEX037XUEh0K9bz7PF502wQI+3z/hCIxwONDszvAxXUR7/cO8f3bD/j6u9/j48keeiMTqZkwdh6uY2tnBUurM5hKheBydwF3HyOjj8FIvAbpIdwqPb9ECEeXAjWQc845C0CrTNxNFWV7TPWW9yMBYXcCEDqzDQQIb1MZva8Qfu4Eu4Rmlw0AACAASURBVH/d/QhMjoB1w1lNwAK+BHDp5I80YWtA6BqG4B4l0W34UD6r4fVv32D390cYVYBnSzP48yfPsTYzjahniPrVJVBvwEdBujSRWJWSMfDnyO6K57FsKNa6rQM51b+iM6OaIqNfa1FGtaQ51zwd4FPTVdXnKMhg0R/o+AYuP9oDH+CPk7oOqv0uA8L31ENYqaNMSqYRPwJzs5hd2cL84iNk5rcxlVpgaminD7RIW4J6k1x+AYOkrscN5xrEyW+hgTo2UqsyONboYIc2ipIj2Ur2m+XNKDA04SUD3WoFxfwlTg8PUCvn4R4NMJtK4i//43/AV188x8baCqbiUdQqZQx6XaF4KYlt2ciUCin1tnDvj907xBTSHlFI+yysQps4AcpQIIRIOMp9hSQoQ5/HoLDd5Eoh0aEoy0sbOFUISeWTqoUEQm8HhF6uUpYrVe4RJJpRtV5nFbpqrY69vX38f3//K0yn0tja3MGjR0/YSoLpoWw+TFVM3e/hrGJpMKgAoQokvCQQQ9XRThsHH/ex++EDPh7ucz8FAcLt7S1sbGxylTAaDrNsPPe7xONMFSWfp+PTExwcHuD1mzf4h9/8Bh6fD9PrT7Dx5f+ItpvaFwTMi6G3+lEVFgqkiXLHkvwco3Qx7LcxGrThQQ9+zwDuUQ9mn2wpqqiULrH74TumkbpGLa4Obm3OY2s9g/XVFMx+GaMR9RJSlbCPIfcQqqz9LeW7f0+A0Ap4mAJImXyarz64RgoQ9kfotnoo58uoXRVRz5URhAcziTgWZzLw+7xo9trIlQvYvzhCaCaG5GIamYUMDJ8LQwaEDC8m6xTWZf/XAgh57XS5LGVhUuRleiL3gFEFRFHLeV3QTAoF1ggQqqBYKu+SgJFKvNo71BkzEGN06PgM9d067XVzX5Jj4+9wVChEkGacbCZhva5W2FVBBhHciuAg4GtAKB8qVFbRr7QeupJpVcnUCSiOAe+OpCxJv4eDEXqdPlcKex3q9XPB7w3C5/bBzW0XBnrNNmqlCq4uLtGoVBHyB7E0N4f15RVsLC8jMz0ND62NZIxOewQJjzJdV8zQqUooiGiy0quuinNJURXGz68S3gUIb5u+1H41AdTVnuFsuZBL5hQIkqtLY03rNO0T/d4ApXIJJAh2dnaGg4MDnF9eoNloYGFxAc+eP8Pjx0+wtrbGRvaUcOAkJSciVW1ZUVZ5/bwrtHNmAfRrdCJYUYbl6bsBoWN3Vq+je9uxr1BSz1EtZ8roZG/nGDi862DHn3fOSKoc85Q1le0KnbvHi3bfRK5UxcvXb/H1dy/x5sMezq7O0Rn0MZUhMLiGR0+2kF1MIzkdhM8/xGDUZCA4IAYK7Q8uMp6ngGV8DO4GhDLvdDVYj99ttjrWkNM/fnyFcBIQ6huZDvUeEH7eNLp/1f0IfP4ITCyDN94o6mYqb6owimtElhQxDPshdEsmdr85wPf/8BqVoy4WIh78xYtfYnthDtNBLwbVMlCtwNNqwm0BQqERMZVIA0GdTVRBhoRTyo5CpZf0a7VKmKbMcEZV7WsMCMluQlcGJymjaoOw6SGyeTl7lkz40Rp4MPJRhTDEgHCPewivcVCqYRAJIjQ3j6nVNWSWNhFNLiIUnUMgMoWRy4vB0EDXNDA0/DBdZDFBnXskt06biDYJ15U+B61M0ICul9q/dYSlzHClyiR9eB4P9fQZ8JHFRK0KP4G4fgfVUh5nRwco5S5gdlvYWFnkKuGLp4/wcGcL8UgIbtcI/W4PnXabRViIykkgh8RnqBqne39EcVD6igbKgJqoPLVqhTfCgI+MecMIBehBFFI/jyeBxk6nxT19rELKYi4GW1L46XVBegRvzDmmirZauM7lGQwSMCRlOrJ6OD4+wYfdPVaso4Bhc2Mb8/NZtpkQ9Vq7IdTKalqZXBpIydxqqg99OQnF0BbeaNQ5SCkWCri4PMO7928QDPpZ9GBn5wFmMhlEwnSOQczOzSISjXJ1sNvr4jqfw/7Hfbx6/RovX75EMBJBZusZtr76C7SNoIBBSxFR33V6y9fXXRT+qeOUjA78btI37AGDNsxek2nAXha16+Hlt7/FxflHtFt5+H0m5mai2FpP48WzNQR8PVYtHY2apImKoWuAIVNT5QbmcVHVUw6FVJxp1UscPX70t7upmLdQRj/RQ/j5q5JEGz+0Nk1+3iQQue37bHodNVZSAsHAcEg9YmSM7YebveRcKOVKKJ3n+eHujzCTSGB1bhY+nweNTgP5ShFHuTOkVmYQzU4hNhWFETAwIql2rQx8xxmoGsVt8f2PGqIffPFYhdDpgUZJIKnm6QQK9f/qfjX6XBaBIoCi7CLEZkaShRrgycdLFU3TR3m+qPh6rEKoXqt5ZRpMap2wyWstS76qSCkxMrti6GCL6FVSC5Y55rKmkjqpoE7za2sPUBVLG8IrAMwHJzeDptgKXZQ889TfTHBlsNcdsM2S2aeVnpIMbjar93t9rCLabjRRyhVQuM6h3+ki4gtiObuAh5vbWF5YRDwSQcDrg4eAJgFCourSOtwjpdEuU3Ynewhvn9/U3iFWFPqYPz1PPgEIb0YD4z2fal3VbRfycgX6VSV5UsCK1l+3QT3oPl6vW60Wcvk8Ts/OcHh0iKPjY7Q7bfYnXN/YwPNnz7Gysop4khQ9PSrZpxVtRyIwo7wBtXmxfo4Ph6mhKoXgmGQ8l1XV8XYwqCbx2Bio9DQzdAQYS1JlEhCqCqFFG9Uqo5OA3qaojs1/dZ9RW4iMKCUTR1wdJBptIBTiFaZcq+HjyRm+e/0Gf/+b32Dv40fU2j1EkyGk56bZVmJ7ZxUzs0lpHzA6CIUJ1HeYKjrk5wYW83JsHKxzUuOk0z/OA7XWaHtPuTnX9GqnAeFt46rfNT4+95TRH1zh719wPwI//wjcFXjJxq62bhXoCWahgD+C0TAENDy42M3h9T++w+Xbcxg14MXaKp5urmFnaQEhs49+4RqjcoElthm8OT2CHNYHTikVBiFqr7ICESs1rGSjdfDJgFDoosIhkPYAtptQ/obacsDivTv2CIV5rfCNKoStvhsjX0yJyvRZVOb9dQEfy1X4MrNIrqxjdusBphfW4A1Ow+WJw/CGMCTaJKl9kQG24YHpkvB+5HICQvlyCw5YgE8vlvpEbYKb5kqw4pnKahOwYUBIIg6jIQatFgJEPyQnoU4LleI1CpdnyF+eoVUrYyaVxM7GKn755XMGh3PpaX5vk2iwjTqDKfKEYoEeBn+q0V5hLKH5iuw8KcexMfPQZKooVbcIGIZDVC0M80bNapwU2JhUeegzwKQfpop6vNyDSIIwEvtpcAG02h0GgdfX1yiVK6g3mwwQ6bndvT1cX+UYSD55+hTZ7CKi4Sj7DdKxcGHQRdYQXT43qkhS8EuS4gRiqb+QPdJICZG+3+Ph4/VSf0aPfL+IktNDtVrG11//M/L5HHx+P7a3trBCyoCpaX59JBLh6iZlzHt9Ulnt4ILmyIf3ePfuHQPC9MZTrhC2jACPpwQhqiLBsbUj4cmiBRL10fXzuEhUhupXRLWmiiGdzwh+LwFqFw4O3uH09ACF/DG6nRKSCS9WlpJ49ngZ00kvgkEC3x0MR0QFogwwCQLxlZUARgVzejVRORcVr9tBnXO1ua0+oasmP/uq9BMAIc8jx2J283gF/crzBkZDAoPUr0XgkIJ4P3xuP7xuP4q5Egpn1yic5YDOAJlEHCtzc/B6DNTadRRrZVzV8pjfXERkJg5fxAfD72I1Vy3+dLOONTba/4KA0KnIqQsBqtKj7CXoXidqolSwRSxEhGKECiq0PTUv9LqsRWUmPOEm+03tS6KvyKfpovYqqNClVSHUFUY5dt2RNN63ZgegzpYjAXt2a4DKC6rqo1wXm4rqUNnUoNDicWiVS67ZYETzZzDCsD9kMDjoD7mKw333LjeviUQDpSpfo1JH7uKKewmH3QFmptLYWd/E+soa5mdm2ZuQGRY09wfKCqHXYesJ/kzLvsBxt02W5ujaKbGZW+f/2I16l5qok5g6vgLYlFqBKvaMtq+tXD9d4XUehb5uolbNfdXDEdpdWZeJcr+7t4v9jwesSkpiXguUjHvwAMsrK5iZmYE/QBVGotdLTza9X99nrHCrqoaifCpCdhLDWM2j6mLrpz5FGb0NvChQ6KwQOnoLlfyLopOKDoPe31SJTOaaI1lkU5cVPVXNd6tfUYkMtVttptT6ggE0O228fvcW375+hW9ffY93e/uoNoFABFjfXMLOoy0sLmeRysQRCBroUy/6sAl/YIgRJQsNEkSjlgLZM2+NAXVc4qjQq1yifQ78xtstdZyfan3+WKxzc9dwJhDuEJXRm+Z9D+HPvunef+D9CDj3Fse/JzcT5yY/GlF2j2hwARitABqXHRx8e4TjlwfIfaghGwngi50d/A9fvsBsOIhB7gL93DnMNgWnuh9AU3U0lU2Lv6g2b8WQ0VQgTQ11AlQ+XEXBY+DnNKi3wKENFHXfos746j4STV3VGWgChM2eIYAwFEG138f+xRV2cyUc11qILqwivbmDuZ1HSM4tA+4oBiDxGA/3CdLDJElo6sGhzLr1UNuD7gG0DAD0cmlvbpr4pIlZDiKUDdJ14OYiR7sR21GQP6F7ZPKDqkydegVXZ8f47ne/Rb1SQCIcxNOH2/hf/uZ/wrNHDzCbSXEgSICQgE0gQLQS6dtgio4SkdGgmceIxWaon5C8i6jHRWS76exIeY1olVQJZKDqEeAlFQRlN6Grv/p0dV+f7JwM/PKFImeOq7UaWp0O6vUm3rx9i6PjE/7+h48fY2V5Rbyg3B4Gnjr7T/nZVrPB309BBZ1Ho9FgqfN8Ps90L+pjZDEcn49BcDQa474goW8aDA7ff3iHV6++R7FQ5IoggcLFxQVMTU+pxDP1WQrQo/Msl0uc5d7b30cwHEZy9RFWnv0ZWmTXYlGUpZIpNDZdsaPzFlkkSmcYrAZLwNAkbVr4XHJtR8MBq8SS/k+9Ucb19TnOTkmt7ww+bw/pKR82VlNYWogjlQogHCY1+4YIzBhkw6GULzn7a9/sN8Cg448CD27/scHgD4eeP3qh/YmA0ApT1S11G4iV6IcAIc1xAyOT/k1iPqSY60PQF0KpUEH+LIfCeQ6jzgCpaJQpo0TRrrbrqLZqqPbqWNheRigdg5vAoIeouXZ/sH3vjp/9XQm4Hz1GP/QGB0VT33sa8El1TAEsTvTQ/NLiHdIHxeqhlgrwOJhjPQ4Jdcd6/XRFmZ9Vk8de1SYBoWZn3B6Q8vucF9A6Hw0s7EqyfIf+n01n09+tAaFoiqo9SP1bRbfWuqrxg/Z6Y5leDXplGVMG6SrzyCxG6vujXswRzIHJIJE+x+ehBIOHK3z9Th+5i2uUckXuUw37QljJLmF9eZUfU7E4QkSlJ5xGSbRel3ubSUjkdkDorPqqy8GtHTfVR2+dKpxQlZ5FZzWRCbS3cjBtQKcrvfpzdbXYfp5mv6aY6pmieg7pw/kyUOKBKnxuZoyQeNj+wT6++e477O7vIV8o8fa+sbmKre1tbGxuch83PYi2zz2EDMqppEprsFS0iXYr1hS6Wm0nVlkdcwydqBlyw/7JuSc7R8/atKz5z4ldtb/p+0EoGHpc5beAHZWwUECKnx9b69Q11d7JFrWZ1LZbfI7dQQ8XuSv86je/xsu3r3B8kQfJwQSjQGYujZ2H23jwaAeJZAwgCyKig9LDoBaCNv9mMEigkBLpQ4oelNemdVs7zt8JCMeGwiHCc6uSmDOe+fRidVt/+z0g/KEF/v7v9yPwBxwBvQTcFt45EzsjeDEc+TGEH55OCP0ScPmhgOPvPmL3nw4Rhwvbi4v45eMn2JmfRbBVgatyjV6jARIo0cbEw5HIvuiN31YKleqeft7aoBW/yDo+G6U4tcKkAsm0UR1ij/ct6g/WmTGdRJTAmKy9fWj0DcAbBUJR5UN4jd1cGSf1LpKrW5jdesSPcHoecIeI4KfUROW7hwwGBRzSv2mHped1rK1CsYlgexwYjr9GhzyafqIDddn4RLJczI0FDAooDPmIwDTA25ffYvftKxSvz+E3hvizL1/gz758hufPnmJudoY3ZgZ5vS73+JGwC+2cGhBKQCkBoFbIJMA1MKmfsIdOp4tOu8PHwj6FXh+DLrKlIECoJenHTlgHeLypS1WSQB0ZzpOdRLFUQoNUS5st/vfL77/nSuDUdIpFB0LhCIKBAFf3SL5cACHRiIjG1WPhnDrRQEslVCpl9g2rVKt8PCJ0Q/1TQwaWCwtLiMfiHJgQSKTxIHGat2/ecNa6XqszdXSJRGayWQbN9EWGx80eg1RZJJ8t6oUhgZlYIomptUfIPvwSTeoj1d5WGgjyhm/yhqyBIdgrcGgBQpc5YDkikmHwUWDOPYiU0R3A5yfT5wZyuSMcHb5FoXgMY1jFTDqAhztZrK2mMTsTwnBItFHqFSHFUQobRNRITXUrph+LkZxo8U44qAlTjuD851yb/hsAIZ/bnYBQUIYUFqSP0HB5MTLdXCkkK4qgP4xysYriZRHl6xJG3QESwRAyyQTfY81+C61+Gz1jgPmNBQSnwoCXqOpEzaXEiK4S/otBv9tH3tmzxwBQCcZoMS91P+uqNYer+jkdTivamh3oagGvSUCoVitFMdaA8GagZwNITfOfLN5YIEPjTQfqEHq//YfJ6qBi21ntCPRKp6iM0EfVsfIck38zLU+1RvD+5BgHEpWx3qP7fvWlZbVarcot8T4nHonCzreZixkUbF8xNFDKl1h1tFqswjVwYSqaRDYzh621dcylM0hEwgiSLRB74/XQ73bQ73a5p1Db0ozH5JNzTIn6TPQb3poY4ftE3b/O11u47+Zn67FniKP3A305HBRlGS973HiE+SDot1SfNV2ZrI2CoTCqjTpTRt+8e8tVwqvra7Q6Q8QTQSSmkphOTbP66MbGOhYXsohHY1wx83tphVRA3dpCyZdVgKHWPtDX2c4yaICm+bi3Ab9bnrNwnZo7Y0ugPT9F4VohawbBTkBoNzQ4xY2kH9cG6JyoGYEF3aidgai1+0cHePP+Df+udfog/aKpTBTZxXksLJOS6CLCkSA85GlCzBALFAoYpMeQq4MEFGm+ekFJfkl8qB+HNY7cn865MA5q5R13gb/PWwPvAISfUhlle2nOoI7QusWY/t524ufcj+8/634EJkdAL7pcCYOPH95ehKuEldM2zl+f4NXfv0Q/30EmEsHT9Q386cNtzPtGDAobxaKi9skCYypAKHu8En+hkFXRPC0lOmuRV/0ceuOerDhZfYMEwmy7CQtoKmVTHYBwe4GVLVaUItIHdHlR7wIjT4SN6Wu9EfbImD5XxWm9h9mdp8juPMXM5kN4o1MYugMYEEimUJC+l9d+XSlUanxcJZSFU/psbHKEDkns8bYXVw0Kb70WKpShXxoQUs8nVZaookQWEz73iK8WUUYvjj/i8vQY1fwFol5gYyGDp0+eMvWSTdeDfqZWkpG8gCI3TLK1UJrzEnwpEWxSnncT3W7A79GgkIAZUXcECHpZdIbAIFPQuOpgC7soGTOmkhLQ072LBAbJfJ5sJkjAplAs4vT0FEdHx0gkk1hZXcXm5pZkmDm4kP4mvbGSCmuzXkO5VEShIFVGoq/S36lXksAcATTpg6xheiqNmZk5TE1PI5FIIhKJshoqzcmL83McHh5y5Y9+KDu9vLLMrw1FwgiEQ0yTLRUKODz4iA+7H1hsJzM7h+m1R5haf4S2KyDBuOoPleNUM54B4RAjVSGkSiFdQw6laCwp8z0CvETf474lAs4D+P1u9gxttQq4vNjH0dFbVIqH8LiaeLgzj431DBYXEwgFKXNOQUGXjYcB8uQdqB5KO3NubfhWc6UOIW9LD8ls/NdaIeRjGwOEk5UUrQgodgKgDDk9TMqSuxH0hVEtN1DJV9kuYNDuc5CeoN6d4QBdEv0xTBhhD2aWZ+GLB/i/zZH0a8q9zSvLH3cTuQEI9T0ycU0dh+lkIAq4ErEY3WetA3vufFYBvrQBCL2T36KDc3X2FrZyAgZNO9Wv0UjOMWI6QTcWklso0g5D+ess4Rir7U+xBAX0yR0n3Z3y+snKjGabyBnIkOgeQnu1tpRV9RJtKV2rMVXPa1BJlT0CgyQw4zW8qJcbKBeqqOQr6Df78AzdSEbjWF9axVJ2ATNTCcTCQXgcVUIS6CJfV+4LpDXUGhB7zbPH6PbqoPWeMaCoqmgaFDoH+obPjP4EGR/5swaT+o0WknQI9IyDaVPNFa/fz8lh6i+v1KqcoCHbHgI8JC5TLJdY8Zp6tPtDaTsgNkYoFMTiwgIDwtmZGcxmZpBUYl8+r09UWtUc1JVCLYkkAE0BR2sU6Xx+CBBaAYg9uflz5HzFnmFiDLiKrCmjOhMs67fMP10rVHuXA1ARg4XmM+1PxGxpcWKzgbOLCxYuOzj5iJOLEwwME7GpCGaXZpGZT2NuPoPpdBLhCPUYajaIrhCSgByBQUoOasoo7QfEkqCEpZ+aOdScdyygKliyAaG9WDiB7M0avzrPu7ePW9dG54rpGo1+SFRG5/zvAeEfd6e5//Z/zyOgyWzUH+ftReHvx9DJA/nda7z59RtcfziHtzfAcjqDv/ziOR6lY0ihg3qhwFYB5oDSOlTRGYrYhaZR0DJGlT0lCmNtyjpzrTYz7WdI72Ow4gguVJeU2vxthVEOx7XVhVqMdbbY1gSUBZ7AXb07wtATAoIJ1PrA3nke769rOGsMsPz0Kyw+eoHM+gOM/BHuExy4qF9QbASYhqFk2Tks5GSpLcagfXvsxKLeWFUGUe1aP+SrJnNQbUqsvKarhNS1KIBwNOjyIxL0oduooZS7Rv5kH7njXQRHHRZkefr8BTY3N5HNzrPHHlXQ2DPQ54NJFhMM3AlQCQ2INg45G5OBlpitjwTssyUFCd6QObWqDLIQw01AKL5lBlNVafMnMYFut4eryxxy1wUGctTPd3F5yaCs1WpjcXEJa+vrmM/OyxaqPNOkx0kobxT2XV6cIXd1iVK5yNXATCaNZDIhojb+ANNkK+UqLi4uQa2N5KMYCIaRycywemk0FuWqHymPEs30/fv3uLy8hC/gY9ro/EIW6ZkZJFJTSMTiOD0+xtvXb/Du7TumqS6trGB6/RHC2Q20WWlWG5WriiBTohUQVGCQEp46LUFbM1UEjSHgpodWNmRxDxEmMgwagTZq1SscH73F5fk71MsnWFyIYnkpiZXlKcxkwgiFSCa/D3PUEVDoMvm9qpt3IrVu9/7YNLLbd/V/u4BQ7hsRSnHBJD/mIVXEqX/LC78vjGa9w8E7PTr1Dldqg15Sv+0x+PMEDATjIUxnU3BHvDDRgznqU/euBQb/NQJC55oxntXXa5AK/ZQFkKa+WVUCTeXXYFCBphuAUMWU45l/e8Vz5vj4s2/phbNoiE6QOAEIVXxvM0004FNLqa70ST+6porK9eeEoBWBKi4hAUuHYqQWldGA0krj8RP2fcFf5zg2Xcnk7WlIgNANn+FHp9njOVXN19CuddCtd+F1eTCXymBtaRnZmTTSyQRCAS8n9cyBMB0IWBK8IJBDay2PpC5G3cg72ONswZSxBIkGr/J7HCzKwFG/sQPeq1fZX8TfoAGRhfj1Jym6qKoG6vQnnUGfxMlGLmZ3UGWwWqkxo6JSq+Eqd43ziws0SIDO6xHRsVAQnV4HtVYD1XqVaZORUBDTySnMzmQwPzvLv2fSM0jG4tyzSewUYm1IdVCpaPN4yX8z5dcBqscAoTOjYSV01FhoNDlGNbYVq+3xUnuy3ps5WaKqb2OAUI0Tj6NSQGCxONkTS8US70/5fAH5YgEnZ2e4zF2h1Cyj7xognU1hbjGDuaUZpGamkJiKIkBCfkPyJh7InkPVQV7zu3Apyij9puogUUYpITY0SfSMxN08MiqcsXaA4LEKoZ4XE3Yc8saxsPi2qt+PiZtvAYSSR5VD0CqjFNoRIMxh//BbvNr9fxCMNzHy3VcIf8xg37/2fgR+6ggQ3CAQZMIDbz8MXz8Ks+5F/bSGj98dYe+bD6hcNBAygP/04gn+ZH0Jq1E/+vU62s0mK1ua/Z6Sj6YMqoAZ+t/ApVRCLaVDh9IcZ2PH+E4cHOs1jGNoRQPSPYWS/xMxFGk1kPVEg8EhC9IYDk9EqRA2uiOYniBGgQSqfQMfzgr4kKvhvDnExi/+HCuPXyCztoW+24c+3Ohz/6ANCHWFkGMEJ97TOzlvqM4FVJThxhZitcb+cJJNdSgwGFLVCaoQUvjfaaLXbiIZjyDo88CkzTV3gb2XX6N4+hG9TptpOETBfPH8Kb784jlfDx/12JGRPVU7CRCOpEeP12KVXSc7Ca4ZUk+eR/wEidrE9E0aYJ2RVUqElPlkawidfycRAI8HbRJ7aTVZSIAa56+uSF20hGaziVq9jrPzc5yfXyCZSLKwy9zcHIM6ChhoaydaqwaERKmkIOrt29e4vrrgHseVlWV88cULrK+tIRAk38QAup0eCvk8Pn48wvnZJfK5IqrVGvsazs1luU+QqKY0BgRKd3d3GRRScEJVysXlJSyvrSK7tIh0Oo0PH3bxzTffsO0EUZvWt7aRWXuAwPQ8uobPIZ3k0Djg5IGuDnLNnF/HOXUKXmgISZyCHiO7GkqBDqm3Umba7zWBYQul4hmuLz7g7OQNfO42UtM+BoRrazNIJv0IBIiO28ZgRIEBeUMqQM9mxAQwZbI5RSNs9ch/+4CQz85xvwlljSrcI/R7lFXwsNKox/AzIOy0B2jV2mhU2ywGMuz3QKYgdB+4fS74wz5EpsJIZBIwgm70qWoI8gfTFUI7cPqp6+zP8j5dCbOoylK5sH/0GiSVe91XzZVoFehrppvK+VtUfovnoBc4hzqtriI5C1JOwQgrfNRFkwlAqAGmM3SXa6jDzvGQXiqE8pzGJ1KIVxVCByCUz7HBIb/e0X4g8YO4nAAAIABJREFUWM8BmtQQ6dVVXq9H0HFvOPrTdEWVqaJkbs8PD0Z9FzrNLprlFtrVDqqFGrrNNvyGF6uLS1jOzmFhbgapRIIFjIaDHjrNFgNCsqbwGB6mkvL6oKwveD21jvGW47LSho7BUS/TGGcCGtoedGMUXRskaMqo9PY7exDlv0VZW/rnCQzRqka7fM8cYTACwpEYJwELhSIrR5Ntz8npKYNDouFTwi2RmcbQ7YLb7+Ge7nKljPPzU2Z/0D6XjMXYE3ZuJoOl7CLmM3OYTkzxPjE9NcW94gSgadyk31CpSzsKYBw/OHr6teWKDI+lWqdGywGS+BnHqFnTwAbF8iZV1VWqtNYn8FwRto1Fe2aVbJOTsPVGDaenJyxSdnx0jLOrS+TKJR6P6FQY2ZV5rG4uMVU0EPEgkgjAS7Y36LHdE/W0097NlFFak1z9sX5CYonQ3zjByxVC2ksdZrXW6dk9jZrhZCXwrXv25lo3ft//tJXsM1RGP0UZLWAEyoC2pU+CRS/I8JMmJdFkCC3fSKX8tCO9f9f9CPw7HQGpwLG0BXWpwTMIwTMIwugG0CubyB+V8Pqf3+DowynqBWBjJoC/fPoYzxay8A8HcJHqaLvF/YQec8hWFEJvlOoIAcIB9+Dp/LXu51DL0CSnyfHftJiP9Yuo/c+yuFBBjqaJ2p0+GhAKnCKw23f50De8aAwDuKh0cZiv46Q+QGnow9oXf4rlh4+RWllDBwZ6Izeo24v6BSU2ElooBRXycEi0OnycnGG23lhvm1bOSsPdVQdZ2/gMHMCQyh+jYZ+DC94gCAB02mhcX6J6eY5C7gqtBnlj+bCQncUXz59ibWUJ83MzmJ5OIBwKoNNpotWqo00gxABTLgN+yiiSkqitjKYrSmOXSBELPYYX7M/E/ma0WRFVhSicfaZxEiWGABgZFtPn9noDXF3n2LyY7CeIkrq2ts4G8Yl4nPsUWbiGKalulmcnOl+1UsHBwR4KhRxnSdOZFP7mb/4aOw+2+H2tdhMBMpNnoYcharUGjo9OcXR4gpOTM5RKZXjcXqbQrq+vc18jUVjfvX+H45MTlGsVvqbZxQWsbqxjaXUFs9l5HBwd4XfffINvXr7EVCqFJ8+fY3HjAYxQDAPqUdP0PRVgSbVCq7MpYOigLukcs5sCSQdFi7PeNKcIBJMUAGWAqfLXb6BaPsHh3ndo1C7g9/UxOxPB1lYW6UwI0Rgp+w3RHTQ4EHB7aPYToKegQCuc2jQwW5LBrjY4hSfsYOdmNeJnWRp/1h5CO5CTuUmAW4IfShIN+nTPCCAkT0KPJwjKdXRbfTRrbVSKFXTbLa7Ykh+5P+RFOBpgq4lQIgSXHzCHPZg3AOHPMhI//UNU5Y1TbQoc8Rox5ommxkbR2zRotiwZdOVLAzfLr1bRSFUVZDyy0nPCsVppfOUIpO333E59nDxxCTs1/dP5V7VHqOqlxmt6HbJFOzRNVNb58XXKFhuRoaL/V8evgbH6fnl+3MZj/FgdVShW/KS5ZsAgexPTwKA7RK/RR7feQ61QR7NSQ7fVYVGZ2dQ0FubnsLyQRTQcZLGwTqsNlzlkMEjqmmQTRGCHBEZUilTO5VOZQ6dKuPOF/Lzz6imQw7/GP9CCOnrKKNqoRR+1EgOiqs2JY6rAc83cDZeb9khqaHBhMByiWCxzsu/jR7KbOEK5XOH2gVQmhZW1VUwvzsGI+lFsVFHK55C/ukKpkOc9zOcxEGQBHhePScDjZ+rtdGIa6ekUMqkMopEoYtGo1WtI056AIVkjUeKSQCbRMgmE0Vhye4PVM6t6Sq1qsXOMbhlsGhztb6jBtlLn1SwenUChRBvNP1Khdbu9LMpGFUGih55dnKFUzCFfoGrpGc4vTlGrV9FzEVkphvBUAonpKNIzCcSnQogkvAhFDLh9JltIUOVvOOpzH71cQWGmiOcx/Vs9VCJS6FVeYUhYbo58MmNT2m5z0CW6yQqh424ez5FYnzPGVp64uW+DZneIyujAUKuM6gphHvuH3zgqhPeA8KfvHPfvvB+BHx4BnSEWDUTx1jNMP9yDADyDAMy2gUahi1ffvMeHVwc4O+wiagD/8ckGvlrbwJTfhzCtPZ0GeuUKvH0TvgGBQpOBIW0bAwPoE+VSZ3R18pYDkomwQ3F+1FpsbdL0Kvk0eb2mi0rPoGSHLXF4RYOkbDgDOgaEbgw9AVBNoNz34qTYxlGxjcs20PTFsPr8KyzubGN6aREtAjVDD/rUQ8j9V4qGryqBGiCKsBodj/L/cmy22hvtZsCtrom1ad+W0BrPzukcufwW6K590YTOOoSXxrrV4WtQzl3g+uIEvVaNbQ7SU3HsbG1ga2MFa2tLmJ1JMb1w0O+g3Wlwcs3tdcHnDcBFnm0j6rsaS91bgZZdbdJKdrQBksInBd0eBoQkN16tVhmIFYoFlEtleL1+BoSUOSa/wVq9weql1O84lZxC0O+HR+149Dlk/yCWER0Ggu/fv0OjQdW+NL744jn+4j/9R0xPJeHxUlWIqp1ExRKZ/cHARKPR4grhx4MjvHn9Fo16A7FYnH0OKQtP6qSHx0e4zl3julBApVFHfCrJoHB+cQGZhSxOr6/w8t07vH7/Hqm5GTx98QWWVzfg8lCvLRFA6buFoqgzsdonTeJN1WPIFGoFB4lmy7IEkt3mhC9VXUlJkAVKSX20Bze6cI+66LYLyF0cIH91gE6nhIB/iJWVFObmI0jPBNmYuNmmoKsNl7sPw1BZY21FwRJ89O2O3hfdk3OLsTLP159guPzDK42u7HzWK2990WQPoU1L19UUGWNeE1hMRiijFBwZVNE1KclgolFvoZArotVsMiAMBHwMBqOxIGLJCHwhD3sPCl2UxlMb0/+Rk8+qp9YCN4610zbR1kNnKyJqwMygyqnYPwbo7CHX9/jY2fI6apvZ61fbsPwm1LvBGL3j0qvUxQRY0YBQ+rRtQKdAnaBha5mS6z4JCDVHRQFOR0JC007tCqR+rQYGY6VRDQfkLtYUERaVof3SDcp4jshetGVypbBervID5hDRUBCz6TQ2VldZATocCLBAFgaUfiXKqAvddkcBQkpgqArTHdfHcYUnqJICm8f3C+egS7/3BC7Q25u2NLXO0RKn4TXBDRgC/rqDIVcF6eh9wTAMrxe9oQiHnZyesWr06ckp7wHUe+32uFnReWV9FfHlWSAewFW1iNL1NQoXF6gU8vB5XYiEfGzTQZB40Omi12xj1B8i4PYjFAyzFdF0chqpqWmk0imkpqbYqigSCXH1kD0N+wMGhKwS7fXC45b+TBbuUgJn4tdpj8vNe8f+G4uimeTfSwCMLKE8nLCktggbFNK4kpmsW7FUiuj3BkyFJYulk5MjXFyeIF+4QKVaQn/QQSDkQySTQiI7h9B0EvF4APFYgE3m/UETvtBAlENdohwqwM+ux2smklR19RXXt5Cq8DoFZW6596xEkeJqyvrgvKNVdPiJefgpQMhb4MSSeQ8If/r+d//O+xH4g4+ABoREs2S/PaKxESBUD1fPx6Bw99Uh3r7aw97bPPoV4BdrCfxibRNLqWmkYkGg10KnWIa722dA6BkO4OaKx5ArhH2DAKG9VTkFA/TGrtkc1E9o5bMss3sRd9HrlV0h1Ex9i1iJIRlTOwCirhCaHj9X/gQQdnBYaCHXc8OMpbH05Etkt9aRyM6jOTDRGwkgZJoRH7ZUCFUEL204zNISQiCzFsauloaCNzNz8oFqcVdiOs5wzNqxnclcVSGU99m9hVypxAie4RBecwiQMihlX68v0KwWUSsXUM5fIzubxtbmKp482sHGxjJSqQSCQbIaoWoS0RoHUsKlEIWqfsqTiZU02RvKpnUJdcqFfp+uL1lQeLm/gxRISeGTaJrUI5jP5Rl4iV+fC7VaHXt7+0wVpeuXSc/gixdfcNaXDXvpdUOyYPDwZ5EgTaNeY0B4cnKMbq+Dx48f4q//+n/G+sYq2q0m9wOGwyH0+uKhWClXeOOeSqa4KnhxcYXf/uNvcXF2yWCVqKnJ5BSDHgKrxVIZF3kBhS6PG9FkAsnUNKZmZpCvVnBAtKfLS2SXlvDgyVNkF5YlMGJASIGbSHvztVe/nc36BNbtXVGoRroHRo8xX+YhKclKJdgYEWGZQGEfMBvod8q4Oj9AsXCCVquIRMKL+YUYlpensbw6g0a7hN6ggdGoA7dnAJfRg0HZY+4pFDAqU1i+X01iAaI3VhhFM/xkaeInLks/e4VQr15O3XkF0EdkBu7h60PiMi5QosMjgLDW4p5WsjGh2zsejyAWDyMaDyESD8HlprWKBC8UGNSAUN/gt2GFnzgkn/22T4BBm8Zt4Rb+h64I28BMKmAaDMnqdQMfWBTjm4BQZcYcB303ILyth1COavLHBoTOvyjlY6YqyvN2ACsHbV19rTJq3Yfq9aqLS5+j3JeOyqM+Fga7ThGbm8c4dmR6IxiKyqjBDzc8pOzYA1cJG5UaKsUyg0Ki68cjUawtL2N5cQGpZBI+8tQjURlas01JZhFLQFPwtXT1+DVwJj7kiG5jl9jP2e+2xWsmzk29RFgoCuJQDGBRRiURwIDH7eXEars3QLdv8r+DkRgMjxeNThe7e/vY3z/A6dk5ypUK910LTXmIpEq2RbJpDGN+VLpN1EtFFK+uULi+RNBncAsEVVPJpqPfbrO3Y7VQRrdJvo19DAcm4rEEC84QAEwkEmwvRKJg2fksVw6px53BIO0h5ItI40zHQKDOVP3oikZtrYvO/lKLMqrSr8qmiaqcVImkxCftTSLORq0M5O07hKl67ivlMnvW1ut1psMWiiSkVkCpnEezVeUkYXI6htn5GcyuLCKanoYnEkQg4EYgSBZJfRieDgwPAUFSkSZrCWJ93ExKaUVYYSI5730NCG/er8557ASEwiix7wHnynBX3+Bk6+9dd82Yj+xo1B+b03b/IH3lfYXwszeE+xfej8AfYAScgJC99WgjML1wD/0wTB+8wzD8rigOP5zhzcsPePn7fVwfAhtTwBerWXyxs42F9BQMs4N2oQS0ulwlJEDoMcVjjaqDAwaEzhyX7vlTR6CiFsZcE1GKUFr1pm1ni7n/TVUINURiCEqAUFFbmEbEHoIemIYPnaGBcs+Dk1IXR4UOikMvvJklLDx6htm1FURm06h1e+iP5PX0ubpgwgGFHU8rmpYWHnDKcd92oZzLoCydeuO2eiitcOmWMM3REK7po06yFYEJ9PoMwo3hAMNeG+1ahQ3s996/BgZdpKfj2FxfxvbWGlZXFzE7l+JgmCikpOJJAE+89RzIW9MhdTCvgi7u3WQJdlHKFMqowT0kuVxO/AYrVRaNoQwx2VcQTfPt23f8mzwCtza38ejRYwT9AQsM8vB6yGTe4GpfsZBHLn+FUqmIaCyCL798gf/8n/8K09NJ7O6+x+HHj2wlEQ4H0Ww0UCgUOAh49vQZVtfWuTL2q7//Nd6+eYeryyse4dXVNe4RrNbryBeLyBWLKFTL6BMgJYN7vw/+SBilRh25chmNTgdrW1tY336AzMw8hgQy1ESQZIBKdKhLbG20doTlmBAqTOcCjpJwoX8zzVpAoUE9bWReP+rD4+rC5+6jmDtF7voYhfwJur0KplJ+rK5n8OTpJnpmnQEhmRT7/NT/Kf6E/FAb/W2AUHLnehvXvTX/1gChFvSxKzsyf8kWgIJBXSUUcNjvmqhVmzg7O0er1YTP60E6M83iDdFYCMGwT6iiVB0kKjYB6xt+ZhNeen+AdXnsI+8Ag7dWNhw2OEId00k4p1O1XHcnCBoLFC2hFmcZZXzt1q+36lFjtiY3qXbjQzQeOirpjXGsyNU++zit9495zmngZ+8Ncs56V9NhtP3tFj2VX6KPQ1NWJ3UXpWp4ay8fzzENBglACSCkauGgbaJdpyqhgMIe0UHhwlQ8juzcPPfHpRJTCLjp9UOuarFfqlo/tHIzB+jWUN22f8g4c3pxbEjVWTreIiuNJKNu/sgLhaEgMIkBpDX+ymLJIJE1EpEheijtqQbcXj86vQFyxTJbCB2fnjJNMhQmMa8MJwNrtRqvddSnHZhNwpuOoe8eodOoo5zP4/L8BD7XEJmpONZXlzAVi7FFR6vWQKveRJ3AdVmSfdzPPiBwZ/KYEShMZ9KYIwXoqWkGheFQhIFihC2MguxNq60iOCGiwBvvdQ6VcsnyKt6GAufS10kPamVwc9WR/j0wTW5lqFSqDH4psUi98cRiadSr+LD7HkcnH5HPd+HxAckkMJ2KITEVR3ZxDunZFKLTCXiCfoy85A06hEHS09QXaHThcmswKH2BxFKQWao1dVUMoa6RYxWXRBADej0xbodqY4BQ6zbo+a6tkxxzy0r+6ATNxET6dBpFJTDuAeEfere4//z7EfjpI2ADQg1RBBAaQx8/fKMwQt4ELo7y2H17iFffvsfxuzbiQ2Ar7cNXjx5ic3kBIY8L/Vodw2Ybnu4A7kEPXjLdHpkKEJL6qNqEWWhFxGB4zXJkf5k6p59Uf+VFnC0n7CWHewtpMVc0KF4uCfhRf8OIHPukSiiA0FCKoT50yTeq6xZAWOyg6goivLCO+QdPkVpZQHA6iVq3y4IypsvHn2kftsXrs6wWbKrS3XQqrUCqlsSJAqCuFOrw5Jacu6zsVi5fhy+yeauqEuUQu6Q+SlRdE36PC65BH81KEWdH+6iWcui26gwy4rEgVlcXsL65jM31NSxk5xGNhJiqJAGVo2qgQLcl8KACKQrWiAZK5s1sUdHr8W/KjJLEONE26b9JYZR+E1A7OzvD7u4eWq0OUqk0Hmw/wMbGJnwkXkMiRASGaCMmmg/5Dg76uDgnIHSNbr/DQjKPHj/E06ePkUzE8buv/xmvvv8ejUYdjx8/4j5CCj5owyaxGfIhDIVC+P7lK7x9/Y5FZKif8eHDR1haXka1VmfRg1Ktjq5pAh43ukMTncEAHXOAQqWMWqcNl9eHnUePsby+ieRUGiZ5kFhy3iLmoecwB2dWJYzmi4gK2bU4AV6Wd6U2W2YwOLQAIc9g6qtxmwj5XSgXLlDIn/KjWDyDNzDA7FwUO49WEI564AuYMNx9uN0EZKjnvg8PBRhU+XXoKOgKoQ4Q5bgcCYgbFhU66P7pa4wdzNsB90/5tNspo05AyGGtUAc5+0RBNhHQSByJKoUGup0BKpU695aSUAOJEc1nZ5GcjiIcIREHNwNCEpphRT8ynqPr5wA8GkuMZbp/ygl9znusRIyq1H+SJiq37zg2cyQrxprSHIBwLJJzUi8d6+0dQaAIxdxSp5rovbLWPv7HJCBU9Qnn0xO+gXqoFFN0bOTGQZ7mxUq7wG3VR7lX7f1OH5vMJAcoVLcGB85W/7vewyQRxNVBrqgZ8IwokerBqOtCv91Fq95CrVxFs9YQUOgyuFKYSk5jNpXGVDSGqD/EvdNBn58TYOaABIyoUqjbEPRwOZOEKpFjsUbUParGz7k/6M2LYY7ufbR6Tif3FQUINcVcVUKZYTMCBiOSMnHDFwrD7QswKKw2Wri8zuHg8Bhv379ny4lINMq92gQIW+0Wzk7P2G6Ikob+dBzTawswwn4Muh1UinmcHR9i1GsjnYzi6cMdzKSnQd2KnWYbAZ8fzVqdgRfR/gkUUqKxUa8zKCR/XWKnEFCk6mAwEOK+8hlSlp5KsxhNNBzj54leSuCQqD0CEGmfEf9E7tu0qqKyD2qhJm5HMAfs6ds3B0yDJcG06+trVgtlpkmxyFYb7TYdVw/VWgndPvXnDxFLhJFKJzE7m8LcwgySqSS8fg+GxhBun0esUw3qF6T9ggBgjyuFAg5JPMbuEZwEhOPiP3om635XOyF0W2XeCQiZAqT4ThbFXPUWT1YInf+t/33D0eSOtc01GpH+kP1jVwgl73+7D6FWGb3vIfycPeP+NfcjcPsI/HDIYsMP1Y/BXmkaEPrhHYUQMGJoVvq4OMlh790hdl/uoXMJTLmBZ5sLeLK9iUw8Ai9RLSs1uNpdGKTgx4BwANMltFH7aHSQMkauk1BB7Xs6TGVKpsWUGQeEbHSvZMbFL5Aa3mnj0hVCqdqJobwAvI7pQrHjZsroaamLmjuExOo2ZrYeIbk0D/9UHA3yzxuR7QQFkqpCqA+OVz7pJ2AFP95xKQgdB4R8ZhaTY7ziZ5NJ5fmbVhS3gMKx0XOMpAr2aS8x+0KrIUBIHmvkYTvqt9GslNi8/uriBFdnR2jUy5iajmFlJYvHD3fwYGsTC3Oz7NcXDkeUByCpo5GJ/UDUReksuaFeW00YbDxMNJxGo8n9IvV6gwEZCclQj4UIzPRYWfT87BzHJ8fsO0g0m5nZWexs72B5aQkBJSfudkGMhzkjS0G9ibOzE1xfXXEPyLNnT7GxuYEs9V2Egvju22+4t7DVauGXf/IVEok4Ou0WBwpkbkwZ41QqhcuLS6bxfP317/H27Vs8e/YMOzsP2A/xw+4eipUGz49gNMYSIo1OG4VqFRf5HBrdDvyhCJ68eI6F5VXE4lPU+mPRLhXJSuhsIsKqgk3HRLYU7+TvzoBdV5+pOii2IgSMOZ0B98iEx2Ui4HWh26TxzaNUvMDZ2T46vRJCURdWVjOYX5hGYjrAVhQkRd5n+mgPfj8pboryr4Sxyi9SVTV1hVKFkwIM7wCEVkD+37LU/oEoo0LbVveEqiwxxZkofaCeLOmLJczfbvVQKlW5QtjrdRCNhjG/MItkMsrVQRKYIQEH6kvV9ud8j/6RAKEWfqDTE+9QjuZvwirrOTpWZ7xlIzkeIceWoEWQxi+pBSccHUv2DLl5+fUaOP4X+a7J/ecW4EigzeE3aH+KTkxN1B1u9AmqY9N0UXWOesXVBkjOI9GAUJ5Tx6T62cdWanUvjwFClR3UgFLURgUQEhikKqFr4MawZ6LfIQGjJhrVGuqVKtqULHUZiAQjyCSnMZdKYyY5zXYL4WCIrSh6nS5XvojlMF4BliPTx6yvyG2UUSe5X9OJueLHlT/l6eccVrUBSYXQQS9XQinEthlwX/0II8OLaHIa/mAYjXYXh8dn+LC3i/e7e6jWqlyVyy5ksbOzw4CQ9gNKxBGVlHrqPNMxrD1/DF/i/2fvPbscuZIswQvAHVoGQsuMlEwmyWJp1dOz/3n67HSP2N4Pe+aUJllUqVVoCa3Vnmv2ngsEIgVZlBVZB4UghMP9ubuZXbNr17KYDAeoV86wv/MCnXoF+VQc9+7exvbmOtIJB1S8zmXSomLORCOBGMEg58w26g1JNDLxyJ71k+NjdDtjxKJAJp2SvvRivoRcrohsOotMJic95PlcQRKZfHDGoeskkEgm4TrsgXdFmIz0WFYOOXKJv0nhNbIJCAK5H/VGXfzd2fmZVAnrzQYazYZ8pj/oyPVcKCbEx84vllAsZVEoZlGay2F+YQ7xlCsMhO6gi4gTxSSqOgCk+EsSSkAggSGf2XLApJRSRkWiOnj32/MVSLL4VNJg6fhi/e4fAQiDd/0bVggZogUNlJ+F8Smj04PprwDh1/G7V9+9WoGwC78cGNpstzobFcGImOpgZKziMpFBAvlUGd3mEHsvjvDFX7/Ak4+eYHAKbK8k8Yv37uH6+grKyQyap2cYN1tAr4vYqC9BregIi8CGRDM+MfIS1QGvsdlmmWdkp6VC6CmMWqkVBYS2QqhhtfZAcOzEKOqiMwBO21G8PO1gtzpAK54VQDh/8w6K6ytIlIvokH05jmFISXFRDrM6G9x/GUIVAIrcvjaUB7NwPiAMhhhhdy4rEaDKzg67LoLDsC9XRy++wjgHpR0SUIwRj46RdqNSITzce4EXTx7i6ZP7aLdrSKddbG9u4L133sHdW7dw8+YNbG1dk4w115cZUVJA2ddn1T+p2sb+jCizsem0AD6Kxxwfn0iWlBRRoY6yl7HblUer2RI1T/YBcu7fcDCU2YC3b9/G+hp7P7IyCoICAHywn5Cy4tyP/YM9HB4eyHZ+8+tf48aN6zJ7kP2FhwcHODs/lf3c3NxAKp3EoN8zjrmPbCaD69evC22JwPE//5//xB/+8Af87Gc/wy9++Qtksjl89tmX2D04Q6sLlBaWhcLTGQ5wyKH0uzuoNBpwkkn85Oc/lz7CbK5oAKFexxbMewGir0Ek2Q0CWRlybK4OAt0gKLSjIaRCKsCRlF8VDRJwOB5i0ufMSRfjcRe16jGePP0cZ+c7GE2aKJWTuHmbMxQZeFAUqIdej0Ohu0inXAyGHQHWchcYmXZv+LIBiH6F0I4V8e9RD0NcUiF6K0v7DQLCYJDEc0HwNx7xznAQi8YRiThSHaSgzPl5Va5XBl+FQg5Ly/MoFDNIpVwJyoQqanp2rIn63gDCQK3ZW3u55myv83SF0FfXlMp/qEoYHPkQDu188aiAVZpVCQzRjgNxnkVdwdjPu4bCoaMH0GZWCKeusAAg9HsLDZ3VjOOQa9YKmNmJRrb64QFGmwDVddN9sK8FmdRGLVUYKma7tufQqC2L3R1HEBs5WiUcOTJ4l5fRoNNHi5Wts3NDH6WsWQyFdBZri0vYXFnD+soa8ukMOq22zEmlwJbQRr21tT7E+gLbVzmtz2rtkckSBvrTg4yAkNCHl6BiYtL8olUWNb5TtIvHAJu/nEQKhfICok4C+4cn+Pjvn+KTT/8uiqIbmxsyz5U2fWVlGcvLKwII2Sbw17/+TRSmY6UcfvJffodEKSc3aatew/nxISonB4iO+lhbWcAH772D5YU5JOIxDIcUFutIW4AK1DjSa8L2BvoR9qkfHBzKbL9Woy1KwvJPEkL6IFE2lcxIm0KhoEnPTDqHdDorYjX5fBHZbA7ZTE58GnvP6VNqtQbOKIpWOUe1VkG9XsPp2Rkq1XMBhazmioIAM5nqzIWRQbXVW7fWcO36BtY2lpDNJZFIxBBzeV5GMh3BG00khWYzJkOufxtfEATq31ohlAOZAQjNvR/gDNvbSJ691//xgNDzDTM7g2d7hsgkoFRwAAAgAElEQVSEw1YuAEKb07M9hFeA8K0c69WHr1bgjVYglO+c+Q3fjuj4FwZCBISRSVyB4TCBST+OXGIO434E5ycNPP7sMe7/6XNUXvQxlwLev7ON25sbWJ+bx5jzlZodjLstRAY97WczQFMNZriv5ZVKdHbO1ow9p/OmZRFQaLQ3Bfgxm2kpoxpWG1lsrfh1+hOctIGXJx3s10boJPNYuH0P5Ru3kF1ZhFPKoTuJKCCkSiEdM6WtJaK3BCQaa0u2UwU2SnK/EhBaUGDS9KZGanj+0+FX2GJefqptn4eZd2gAiujFmn40Vpg4YnvUb2PQaaLbrKJRO8ODB5/h5Hgf+UxKqEsijb6+ju3ta1ggnWluTh6Oy4Caw+bpXFk1ZAM9ew3HMlaC1T/OGmw2WjJ7kOIIrA6SvkOwSKoPZy9RXZR9gDx8vp5Jp7G6soJbt26iWMiL0qPLHo1YFElSqAQgxvDixXP5PvsDP/zJh3j//fewvb0toI+CMo1GXZRCnz9/JhTTTDYltNNEMo75+bKAzkKhID0d//7v/44//fGP+MUvfoFf/fpXKOQL+OLLh3j09BCHx03k5xaRm2NfR1Iooy/39nF0fi500lt338HGNiuEJXS7OvxXT+l0b1ZAo1EUPnUeoCQVTHHHVkD9Sg6DTisfzgqhoc8ymhmyH7SPTCqBWHSEfreJnd3HOD59gWbrGJFYF9euL2N9s4zFpTxcd4j+oC4CM3HOsBr3ZNtyJ5j+GFtfMhqnJpCxtRSfKnXhKvy6YirfGCCcAjO0DWR7skIYcRCNsI8wJlTlWq2Jyjl7W9uIx2MolHIoFrJIZxMStEmWnnRRW1X1FFcD7ASxBaFi2xtZ46/yoQsVwrcGhHaUgqm4hQxuWJXT7p/CjOkA0lbSLlbsZtLRAm0AoetoRhlBWBwzcpZB8RtvGwFRHPFuZJ7oHzqQO9CGwBvPzrCVUNtSP00131MvnQKE0/Gq3OIyNkkBo86m9etwtt8uSkA4dqSPMMKHiM5EMOj2BBRWTs/RqDTQa1FBOIL5QgkbSxxHsYG5Qkn6iLkQSTduev38hFNo0LrySgIVIwVz/nnwa58mXWj5AT7oswcZ+JpWEA3AMGCUYFCoogSLjitgMJZIoVJr4O+ffYk//fkvODjcF/9w48Y2Njc3sba6IsyMTCYjCtP37z/Axx//XVRIY6U83v/9bxAvEBAOBRCeHR+henqIca+NQjaFmzc2BRiyouY6QK/fQq/PWasQijfHOoyHqmZNwEmxsnqtgR6VSXt99Dp9NFiZbbTRaVOpWVeGPslx4wL44qwQJpJIxCnokkI8npAqIWmtZMHwvuP4pE67LX6GM2I7HO3UaqDV7qDThbAJqJtDqnkun0M6k0KxlMHq2hLSmThyhZSIVaXSjrAOxpOexFc6Lo/P2oJik8e+PzC2WMCgaey0gFAzv/4lammugZe+TUD4tjbtFZRRXtRXgPBtF/Tq81cr8OYr8LaAUDPj0ndDUCj0FwJCF2mXjd4uus0B9p4e4v6fv8Te/SP068A71wq4u30Nt9c3kaK6Z7ODQbuBSa+D6NinXxm+06srhMawGXcX4DhNZZUFEHrT1swwBjsjSYEh+wlJF6Ui5JhzCCeOAMLjFvDipI39xhjDTAnr7/8cpWvXkVosI5JLydiJAcUBEJcgw6sQevN+GLwr/U4CDZksZdRmvN3059HJh7wqUTDUCjb/+9TR159fE9J7QYAPCKWvxe6NVAkpDj70nknhnQy7ePH0IfZ2n6PbrKPfbguATKdSktldX1/Dxvq6VN3mKASQSsgukT46GA6k12UwHIp4DAEhqTXMqMphEkBzqL3rSlWPn/n88889tdFsNotqtaLKc4UCPvwJx04UPUBIUFjIZUVJjtW1Rw8f4PGTx9I7cu/dd/HTn/4U7917V0AlAwQG9qw8/u///b/QH3SxuaGVQlJKOYj+2tYmVtdW8ejhQ/y3f/tv+Otf/iJg8Le//S3m5sp48PAxPr+/gyfPjuEks5hbWkC+XBZRmb2jYxyfn6PV7WFpfR0rG+vI5QoCCL2uQK8SohcuAwkK9PCfISzL9cOqpwBrZu0NJZbPlqA3ltEZzDjL6GcR2ZEoeTjEqD9AhgCZuGbEiiwro7s4q+yiWj/E8gqFCuawtjaHdIZbbAsgFIU6DIR2xH3SMN+GiEY8Qa5bG2SYQNIbcu5HGfLX1wVB3xog1OUTwSNRzXUwGk1kPmWtSrpXQ6qlmUwShSKrAhxcH0OMY7vIZBBwHlyLUE1e3/m6a/H6m9y7nmzSwTInZonJ+K/ZhtHAD9gB71Ogy8tnhBVJAj2BYRB8ESRaIDaj+vCtAcJATiZIGzVn0PadC5Az59T2IXqA0JzPEJgMIFCLocdGGE3Sgl4LhAFRos4dQ0zGUNB/kkqq1x8zl4PeAI1qE5UTVgpr6DZayCbTQh1dW17BYnlB/pu9hCk3oQIvntvQ+9MfumR3zvh3STwpsrOJRv2Eud+ljdkIxRigZ8WzJUWrLNKwEIlJhNjB87w52DeYyOTQHQxxYKqDn372Obq9jiTfbt26IfZ2aWlRRGW4N+wdp7I0P8cZhU6pgHu//gXi+RwmwyGaBIQnR6ifn6LXqmMy6mFtdREba0tYXVtAvpAU+vtwzJ66MRJJJsZiGI8mwkZhe4Dt/aPIGdVIW80OKudMfDbRbHTQafUwGpLxMsJwyDESmtikD+J2+DpbH0RkxmMxmSURlhJ/Q6nYrAbaimCCI7fSKeQKeczNlZAr5GTO78bmKvr9toysoVBMPBHDeMyZun2hgUrUYqqEJiOsvb82CWP7ZoSqHrDNkogIx3S2Cuj3qOt+h6rAs6r4gcSQCie9fQ/hG5qw0MfeYOzErMH0V5TRr7LYV9+5WoHwCrwNIDSjB8hbH+tAZwWEcUz6DtxIGk4kIbO8asdNPP7oGZ588hy7j5rYWgLubm/hvRu3MZ/OidJov1XHqNNEhD1MpKx5QVYgJTkjQPTenc4YGw9mX55JGWWvIBXQTKXQAkJSOmUw/dhBuzdWQHjaxkFjjElhAbd++Tvk168hXi5glHLRZPP4mHU1Us0YUNpOE8vl57M/DNqqmlo6rM30CRXEBtseo8sCP+vMDW3URmfTl/B0sGacRmhGlO0JM/2MKs5iZ9opGHQiEzjRMZwIQeJQZhTWz46lf+Ps+Bi1yrmMcUglk1heWpI+PQWGa8jlckIZlQSezGRSlbeTkxMBfarEFpUeDBmsHGO/1lj6Lfb39/HZZ5/JZwgG8/kc9vZ25b10KoHf/uZXmC+XhDLqOlFRfVycn8fK0jJ63Q4++/xT6ftjjwj7Un764Yf44IMP4LCaSPXSbke29x//4z9AHYZ3331HhGS4PQJD9hIS2D569BD/9m//ho8++ht++7vf4F/+5b9gcWEBjx4/w2dfvsQXD/ckWVBaXMD8yjJKi4s4rdZEcKbV6yFbKKJQLiOZykgAoaGW5aOZvo4JwYRWBOnIuWIyrTACocAS7JK+yQohZzfKOCxDEyIgHI50oLxANMrRU/V0OBZASBqZS6GgyQjdHtXsTnB6toOd3UfI5KJYXMphfWMOxTlmvgloeuj3G4g5I8SipIuafTMTCTX8CFa1/czzxd4lA4++Lgj6lgChAnNS7nSECqE554JVq3XpP2KGn9dIPp8R5VrXZZDHcxEEg8pm8Ae++3n37wwQ2jTEBfxl+5xtGm1WuW1GRXOqH8+Ekl6fWngrNnUxZaBClSn/Pc2TXNyPC+bMwJavXiG0YMaoPQdxsKWNypgBK6wfLup7HtKInM1YOY9KqoBQ1bLNhFENvg15hKMn5CHVwZgHCCUpMY6g3xng/OQcZ8dnAgxZJcwm0igXSwIIF+bKKOdLyCfTksqwclWeuqT40OC/i9Ui710vKWV6h70eQgMcg2Uk87dtPTDOzRNpG4wmiDpxxBJJdIcjnJxXZLTE/QePcXh0JGJeW1sbuH59Gxsba5LgY7KLFTZSOp88fY4vv7yPSq0Ot1jAOz/7EPFcFpPRCI16XSqEzdo5WqRl1s5k/MTa2iKuba9iYamAVCaGaGyC4biv9ymhMUF2fyBjIBLJlFBCY1EXo8FYACArhu1WF93OAL3OQO5/JvLoryh01u210emwgtiW3vdOR0S6JQcn1yKXNgqpUDIRR92zVCoq/iubI71ck47yyGSQL+SRyWaQzaVRLObQajfQ7bXQH3Zl3zkGSJVCTYWQyeVpcOchcx/wKy7XHdJ7JxjTGRtlwHzwyvCTCd4Vemlw/D0DhHSudjD9MR4/++hqMP0VrrlagbdegVmuzBqQV29MDY0BhFIhNOp8rBQOXUwGzHI6cBCHE01g3I1i5/4+Hn3yDPc/OkA+AWwtFXDv2k1sL62B8eio28Kw1cC430aE4ycMDc4GHRq0XdxnMWSizDG1z1MvKWXUVAhl9ASpoawMWpXRmPyt9RaqjLrojWNo9ic4NYDwsDFCtLSEe7/7v5Bd3YRTzGIQj6Le72MEDuF1xStYuRjh/YvqoMk7mywqg0/9HVN/kR4T2wAeEHmQTO5034dVGQ0csPenzff6EaCpDQYoQobeJQGwnyXWfdZeQqtYyX60yHiA8aCLUiYFZzLE0f4eunSK9Soq5+eo1apyJARbcTcmCqSU8CYdhmAxnojDdXXEBHs6SCOV3jTKckdjiApQc6VHiypsh4eH0ltIR0rqJmc4PX/2VPoyuP3f//Y3BhCSMqqAkJSja5ubIl/+0Ud/xSd//0SEYd67dw/v3r0rNFBmpEkRZYWQjp2gsFDM4+aN65rFjUakakkFUmZvHz1+hP/1P/8nPv7kY/z+97/Dv/7rf5WZhE+evsCDJwd49PQAh6c1pHI5FBcWUF5aFhGFzmAoDwZDsTirdOwzY0VY15fgW/pu5VrmHEXT7xHRERIu+yKpnMqhxlQ8kBlZMemPtM5e/N9kjG6/CwJDOY8yk3GigHAwlMqBDFmejNDvtxCJ9NFsneLp8y/Q6Z0jk41ieSWPpWWKJ3B48hDtTgVxd4KYw4BE/azWBY0suVWVlVvNXHReosNLvfjv/mAAodJeFfDGhFLY7w/RoIx9Wyva6Uxaxq2w+i3zGk2/jgX0fsbeJ92ZM+6ZsMss7lub7ld8IUgZ5ZUW7BX0v/aPBISWjjjFyPBq2dOYJIgs/Pek1jJrgWZcQ6IKG+CCeOGwRd5TGMhu1wfmlg4b+KAFg4H91vqPFauxd3Ag2TEjYREEth4YFFCoUauE26bUqIqjpIvyPtWh9bEIOwYdeX04YM9cC/XzOiqnFfTZuDyaIBGLC2WUoHClvIiluXkZSSFqy2JnaAtIYxYe9NRK2UX2z0NwNYN8ANkng8jtDFIR/PZOdSDpQdokowLpyY8IICRltNZq48Hjp1L1Y99ePJHA6sqyzIXlc6GQlyoe/QLtL1U4nz57jocPH8uYn3ihgFsfvB8ChKcU76pV0KxXUKucSfJqrpTD+uYi1jYWML+Ulz48AqrReKBpTwOepMpnRiUJ8BYqPwXNlNvLa2vMXs7BUAAqwWC/z2RZT2bXqkL2QKqG9lyTnkoGChkx6u/YNx/TJGNKbQafOf+WVUJNgpKezj0bYzDsIx53gCjbKwYYDHoCKmMxng3TG+gBQmt7DVV/yvd7jHUrnOWV/uwd4w+mnwaE3rWpV6n39ow0jUeRF+Apt4YVMLJA1A/JZt2Wb2rz3qBCSEd1WQ8he066GIMy2rwZUphMUjoEmqVX4eJ+G2b5TQ/36nNXK/BdrMArwOArmvTCN7bJeTKLJY6Dcnt0ao70Q0yGNLeOAEJSYk53K9h5tIdHnz5BtwpkYlFslJdxb/sm5pJZpCITGTvRPD8V6qhr+tqmAWHQ/tkEWDAU0TqMDVY106smVHsIrdNSaij7B0WWI0QZJSDsR100RxGctwc4qg1x2qRlySK5tI6bP/sNEgvLQCaBbgxoDfoiWT7RskFo+K9PmwoaWEvSDAZHhu4hADdI42KnuxrzoEKc14/mGe5pAx5w+CGnYecf+nOjpDXB0z9VQEggIYBwQlA4QpqAD2Opwg0HFIDpoNVsoHp+LsPgW60m2q2GjKPI5bIy34kiLZmsyncTuNFRCg2S86ik4sV5SqSLOvjb3z7CixcvhFK6sLAoFcdUOgUO7t3ZeSHAk5WzO7euY3V5CYuL8/JIuA5KpQLKcyURiHn8+DG++OJzUarjoOPr29tSJbxz5w7iMrx+oD0eHfaEucjmsrK2BIvMUpPSw336+OOP8N//+/+Nly9f4l/+5ff4l//yr1haWsbL3QM8fXGEx8/28Xz3UPpj8nNzKC0uIeompdrcl/mETBAo8KWgjrpY7fezCgZ6PjlgWmmjUhkUVVZWCSlOpA8K83D9rIuVPiiM0R/0MZLAzyaCNV1NUOhEdN4jged41IPjjtHvN3Fw+BTHpy8xibSRLzgCCOfnU0ilo9JL6LpjRGPcJ9KeFGxyO5KvCAFCY7dCAYcPFGdVdt7W0n1dT+0lyH2IauKc4JZNCCxqigYUTjQgZIWAgSCpyAzk3Dh7ihhEqqiDL3EcUBYO3I+eyMfXBcZvs3BBapencGOtaMBSelH9jEF9M8CWLuGFUqO+bMb1hHfzkgqhR1Kc3tYlgNBYvimM542BsK97ADF00fijMi7sm/mcd+v4KRuTugkHtB6oDJzLgFatucJUZtT3OH4voW128vyZ5P9UbZR0UYIR/s3+1SgTq5xdOgKG3QG67R7a9Rba9TY6bK/oDpByUyjlS6I6ulxeRCGTEQBCO0H7IWCQtoHoZsp3eFdDSFjEXzgPFHpJwwA90SZg5XII+C/SLcRzkCZJcBNDbzjG3sERPvn0czx79lxYIqTjsypINgn9BIES7b/10+wh52zCz2X+7AmcbAYf/OqXSOSy8v16rYbT0xM0alV02k30e230em0RUsnkXFzbXsHmtWURfkpnEtIWMJY1ULk4rfwqvd6mQ20KVxVVtU9WRlTJgyBNQaQ/h9DcMyaRKwPnRyPpOSUoVyEwtQkxJyo2gzacjA8dkeSL/EiiejSU18n7FebHsKctA3QInmiMAvsgGLfJ3pAQjGEWSSojWCEMGsMZ97FHITVBnj2zwdvJi6sC6Ri9L8wVb77kx196pb2VHZ/68GsAIRUIbYWwhS5O8PjZ3/Dpw/8XqUILk/gVIHwb33H12X/WFbB33Yzcjxddvm5tTM8bq192XpGop2lzvDg4xBCjjPskhtZ5G6d7Z3jxcB/7z6ro1YGiG8cHN+9irbiAMvtzEi7O93YxareQYKVqCpwGHbBHUzMGSfVnrHCLv++iBGfkwC1tR2geoiSqfYOWMipUTgMUezEXlcEEB802Ds/6aPXjcDPLyK9vY/O9nyJaKGGYcNCJjNFlFY1NHCwwePIKdBqsDLHioHOLbKzoDykPVvLUgNsan9crYKpB/nbtMODg+TGqBaHAc1Ym3oo/WKEeU6E06nIKU7X3RAChGWdA7VRnPIZDhxeBgJARx4MM2H/RRK1SQbVyivPzU/R7XQlISFkUmkw2LZlRzn/KMWiJq1y3E3cFYDBjSzD2pz/9Sap6nPF07949bGyuw3Gi2Nvdwf7+Hur1qogKrK4sYWtjDdvXNnH9+hYSCVd+i88M3A8O9vHkyWN8+cUX0o8yXy7j/fc/wPvvvYcye/3i/FxQXF5DQtIvCVZJ5aHQwJ//8mf8j//4D5mL9dvf/Ra//NWvUZ5fwNHJOV7u0e/s4eHTF5jEXGTyRRTnFxFPZTGJxcHJYJJsMGdTAaG/rpqsVDVRAkEnqg/OHSMQ1ECFWW2tElIsx2GywYpciDDGGMOJoeOKyqj5H/MHqp5kHgpEOWOQqqP1xgn2D5+g1TmF4/YwV05icYky53FEon04MQJj7hvl9wwgtNjPTz8HMsjhfsJQgD4bP7zOsHzD74dtn11t6SsytFGuGMWOOEya1xSrLLYXSOLeYPbdBH7TgEPvd3smv+FDmrl5C7DCgf7U0EEDYN40ZPMivqlftEPhA3bX/Hmhj9BU4oIVCAWVHqQLbFvt1PTehVNjNujU5N+F35Mk4Cw/pwCX71g9a1+qy7PC2h8pfWGqqCt7ae2sJ2Lmi+qoOwr/IhM4GrlqL7k2lKoMqdy1RnVGVTsN20b8aERAIRM8w94InWZXRGYalSZG/bGAwmImh/liSR6FfE5sLZkTpH0z+URAKPZ8akC5N4/O9h5OX0Os8oktMuwAawO869qQEY0EMlkQMn6BCSTHEeXMar2FBw8e4/MvH4j6Znm+LCrO6xtrWFgsS6WMto2MEWGOxKJSFdzZ2cWnn32Gvf0DOJk0fvqb3yCZy6qSJ5U7T0/F7wwHfUSjFIshrbuOwbCFpZUStrdXsbHF35jDGATFFGhhpdD2+upZ17Nm4hc5Pj03fv7UwiRy9ZU9IJ+acV8rjvKTAVwdsR0alghI9Nk+Pq0z4PFt2lr8qwqLGUBo2ENyVdo5x17OOHA9Bap6HngMgsJXmiELjw39NQDkBD+G7qNZ96pfOVcLOftfcA7hxU/MsFmTST+0Lf1pK+97majMFSD8LlzO1W/+UFfgMkB48YZ81RHahmUxJZZeYiS16diYeaOTY59EvzVC47yFo5cVPPliD2d7XcS6wHvb17G1sIKVUgGL+QzOdncwajaQ4OgCBu6BoNI28ftGWffOs3keIPTTv54wgFGN83U/DWXUKIwSFBrxfhF96cZcnA1G2Km1sH/aQW+URmZuA3Nbt7Bx70OMUhn0YkAnMsJAqgWUeVYrrY6Ga8nMpwGEpglcSFziRKcH0ytMtKGIqhaq5VOiq6WKhkMpLdAYR3ahEhEOSHVVfKqq+BlRitP9ld83YgQMJgQgCpWR54Kg0BwXkwAxFT1hX4fMfapXBBAeHx0IQOx2OgpmXAfJVFKClWI+L1VD7dlLyRqQvnl8fIjdvT0M+n2Z/XTr1i0sLJRln46ODnF4sCeKo8N+FxtrK9je2sSNG9dw6+Z1pFLaS0hnOxoNcHJ6gt3dHbx4/hw7L14KcFpYWJBAhBLnS4uLMohYlDtlZIXJ6ApldCD9Iawgfvrpp/jjH/8oWewPP/wQd++9J3MXqZa3f3SGJy/28Pn9xyKvnszmUSwvwk1nEXEScv0w2cDkgl4QKsTCLLb2xkqUJ7RD7robI/DTvkFb1dMzxZ4UZvxVoVRCFbl2dISKBJoyBFnnXFrpeaGNUm10MBJwyGwzQR5/czRp4+j4Baq1Q/Q4mzADAYTl+TQyWQZ1fQGDCgiN4qlcNybjLMFBINlg+16nDIUNnL9/FnLa9lnJSD7rAGrpOTLKkloaDScQ1O6pYMMswRZrlWYFjt/mekxT7G1AGdqHVygzv9G+mp5AAurpfzPDRm8Wa/jTwUqD/45NXPmv6DaN2mngJ/W1twOESnXz5xrqryj10f6TKpgZZxRUGZXzb5KRVn5J7xLvDX8b3gRt642oSmkUQb18ig3ImUxly4UdZM8rMkquDQbdERrVFionFdQrbK+YwI3GkI4npY96oUyl55L0WifjLhze91YxWOYq+L7C+ky1//aKDZ4TL8UUghn6qto1wbHGHESjDvhgPzjXgzME9w+O8de/fYyDw2MBf7dv38Tm1iZWVldQLpe0Wsfq24hVsaGwKSrVisye/fL+l6Iy6mTTuPeLn0mFMAgIBQxGokK1bHeaqFbPUK2diJ1bWZ3D5tY6tq6ti6KnE6O9pGCW0vPVP2uDiAXKlhqr97Vdh0BPsNhw00OtN9LF6917adrG2KvWXiHB9wPbEUAZaBHx6L7mTgqOi5kJCMO7FKSP6juXwbRZ10WgQv6mgPCyfFHofjLX2iW7csFmXQSEFgxqYDR7MP0VIHwj4331oasVCBmG6bvybQGhGhkrPa29Eb46mTobPmLA0EW/NUb1qIMv/voYLx6coHUC3FjO4c76ddxYX8H6fAlnezsY1euIDwYCRGyOTntMdH8VUHkkB/91W4VTT2+O1LcfLJrQwfNZAnZTxbFzCEkfnZjXOzEXJ70RnldqeHnUwjCaw/zqbSzdvIvVO++hE0ugGx2hw9yvsGU062iBm9A+edx8gOMozDw5AYRKJQz9Y4HRA7TaI0baDx1mCBB6kYoNPHzQJ8GLBwrDYNC6fD8L7s8hDNQN/aypcUx6aBMB5+xx89JzsYj0u3GfWSnsdltoNxs4Oz1GtXIu1B6CPfYNssJCOlM6mZIHq4WJBPvrHPT6VBY9EsoMZztxhAV79RjUkEpTq1ZwcLCHk+MjtJt1LC/OY3t7C7dv3cDdd24jm00J8ByPKATQF2opBwCfn53h5QulmhIcsZl/aWlJVEU5m9B1XKGM8kHKUrVWFdGb46NjnJ6dyt+kr965fRu3bt/Cyuoa3HgClWodlUYLR6cV/OmvH6PR6sJNZWQmYSKTl3lbowhVas1oEaEPGWVO7VhVMMi/CQhjEwG0FIDhespVKxeq9n8JYPX15PR9K2jBaq30xCgg1D44xS8UmeHcLfYTyvk1Mwsn6KNSO8R5ZR/V+j4cp4+FxYyMoJibS8tcwogMOmbwpN9VFVQLCGd58ouv/TABoR/siq0RMzJdTbbKfX587QOt4DoEBWa+I7czTf/3+Wb+Dv2DAKGkLwKHb1kZF6pz3ydA6Flru5fWZ4SDfQtAg9e0tYRSOfHmLfoUVYmhDWBULxmeq2t7E6ebIQVYExCaERSSUJUHfSiFZoZoNTqiPNpukD7alxnkuWwWpUJeVCvLpSIKuRzSnE8oiT4zmsagnUA6R/MdBhROQxx5fao/XxImMlNIaY8WJAsgNIPaWR3krL8v7z/Ep599ieFoLMJjP/3Zh1heXhLQSkEVAjwZFj8YCOWSPpHVvydPnkgPN8cUucUcbrz/LtxcWj5vKaPcL/ZVsz+P4LDByuH5ESqVE6GKLi2Xsbm5ioWFOWSzCRF5sfP5guOXjyYAACAASURBVGBQK4QX70/plQxUQ/0Erq7JbLGjIE4MpRU0bpGLJfC6l8kOOnUTU3k3kwGDU7sYPlehM2o+efH3vxIgnEl3n71Pdk1eBTtfXSG8qBMRmUx6oe351UG9qXzKaPuKMvod+Zmrn/2hr8B0Bss3SLMztbOPV7aiBQsNRG0DemDWjb5OBbUURn0HneoYDz5+hsef7uD4WQdzSeDu5nXc3d7E9toSakcHGBMQ9npCU7RZ9hAg9Ggbul/2aLzALGB0/VlS/qDgMfsGCQwFEPqjJ4ak6LA5PsoKYRwH3QEen1bw/KCOsVvE6vX3sXr7Hha276AdcdCNjOTB1gPFqNrv51E/+QbpoqI8avsKNHDXPgOdWSjLyD4+43xVtpqB/lBoJwIO5UCnwqsA8BV3I4ttnmeq+ZnapZUVN7+rQb8PGS21xR4HAWF0rKIn8j9+NqYAllUtUIJ71JcKXrvdFDoP+wvludVEr9uVLPCYMwfNuWE/Bvuy+PVer4vllSUsLa1gcWFRZg7ybA37Pen1OzzYF1BYOT9FMZ/F9vamgMF7795FoZBVNc4hm/11yLydOXiwv4/jIxWpabVbSKeSmJ9fwLWtLSQTCU9ZlOCU6nb7B/veaAz2OHI21nvvvScAlUPpeS21O120ewOcV+v4P3/6M07P61IVLC+uIJUrSh+h7UlFjIIyCv5VoEVBoALCoSjJUTwgHicgjEpG3zSwGHaorVeZfEPgutcKoaG7EUAGEiQKKtlCpMOYRXBGpi6zz6WHdreKWv0E1do+hqO6iMqU5zOYX8jBdUdCL43FCIRMFt3M09TeVqOQ+hoT+IMEhJbK50UgNvAxPYNToZZnd3yud8gafdcVwjfyUv9IQDhVNdGZflPh4fcEEErOxYTpwXWyPi0Yogd7JIOhsGeTzTF5XtVrOAxUCz2FSGODPd5p2K5LHoJ+w+srVL9KARq2Y0yGEQx7YwGFzXpLhqv3Oj1JGqUSLvK5rFQKy6U5FLI5pJjwIgPB6hzbA7dzMyXhZ5KrfA4hDf2PcN+a0lottdIeRkzAoNo7jnegMMwnf/8ML3f2UMgXcePmdfzsZz+VxBznDbI/nLaJfdCSuKKyeCQi9pf938+ePUF/MECiXMDqneuIZVPC4CAgpD1nIi+dJtskJcJc7VYL5+cn2N/fleRXLpfE/EIJS0tlzC8UUCxmPNVOSQVr1sz0dF8CYUzi2V4mPHIV1blIY/YTsZfddZbMPP1bF8GVn5Z4FbR6o7s7YLFety2TQA5QiL3r+UIx9FsFhNOUUUubsoBw1tiJqwrh21weV5/9Z1+BfyAgDCTFtAdCOReh+tSEjfJpTEZxjDoOXt4/xOPPdvDiiz1EO8D24jzu3tjCvZvXMGrWgVoDkWYTDrOGHg1Bs2saYJjeBt9SmxNqLZf19kHbYQovrKqYwfTSQyiA0Ayop4+IOAIIe24Se+0u7h+f4ul+FbH0Aq7d+TlW79xDdnlTAGEvOpYH/bcdGWDponr87I0g6DOAkM7XUBSpsKkN6FYZLgAGOMhdqoP+Q+lQfpU0CIS9vhTjvRWX+2cgdLYDAZkH5O2n/bS2oSfqVlj8tKBQ1l9bRIU4JFVNiWIU8PB5LJnfvqiRUqaboLDVqKNerQlI5GudTleqhNlsBoVCDltbWwK8ONye/ST9fldEYujsSUNlL+Hx4T7SCVcoo3fv3sZ79+6iVMxLcDDhzMNBXx4MHAiAqILK8ROHhwc4PjkSCXGuN7PpcdcVQErhGarccSAy5x1SVY4zERcXF7B9/Tq2t6/J+Av2NlJohGvZH45QrTfwl799jP2jUzCRMLewjHRhDtF4Uq8n0g8pve6oeI4AMlJGg4AwOpYRBhx47ggFl8vHvh+ld3lXRkBjyPaiCt1KsrdhMQ5NwOh5I11UgLj0wg2l4jocdjAad9Du1mQURbt9hlhsgEzWwcJCHum0g0SS6q0MDnVsivbeMIOvx2CIYlMUpOAd7/dafT8t7VRw5KHXWeqTfHM2CPay3fZ28w7WqnuGrOD3dClmgLZLY9oLkWHAzlw81pmA0FRdLoSnYt6nX724zbDn8vdHTqEH8sIHML1dv+IX/r5xXReO3lc1taG6fkRsYaBC6IX8QUB4odJDaquhpZqDsbZdtmmuRa0UGrAmeRgm3phYVcGZ0WCCTquLVoOgkOyMNsZUuXQdocTPl8qYK5ZQzOWQYY+1Q5Ep+qOJjqiR5kTbza5VSAP/LrSZqlux7yqt2muMMD2hZE/EYo4IsJDq+fDRY3zx+ZdotjrY2NzCu+/exXvvvSv2mfaVdpc9uqwOsvJHQMhtHhwc4P79L7Cz81Io/YnFEkrX1oB0HMNhH80Gh8pXJaEnwDKVkv0e9PpoNOo42N+ThCBntKaSrgDCtXWORVpETMY5mHQdFcApNjNR0R17RkMn/xWAMOx/9TZ4FeTyIWT4U5dLL80GXV/NiLwODNqtmnMc+Ph0gsRfp/A27efe9JcuNTFTNiBy1UP41U751beuVuDNV+AfAwinf08b0A3VIphpmlBUg5m8BNBP4Gy3iZ2HR3jxxVPUD+vIReK4sbGCf/31zzGfSSFSraO5t4/YYKAVMhOQKY3SelETLHj9eFN7o6lWM87BFF5En1irKnQLpPXxWauE+t8iqxJx0IknsNfp4YsjBYT5+U3ceu/XWLzxDpApoh0lIJygT7EOCoNMIA8Z6O2NilBJa6kSGnfByqD01onqmMpTCy1QqJdDCd4Jguw4AoquMJAnSBDJbFMllFWwPTNix71pwaZsq+sTzPJZyqz1+EExU9/hX3B1cjwWFOop1uqUBR9CK5XGea00qu7GRKg8g15PZzfVaqIYSnU4jofQcQquyI5vbm4KSCM4TCVTAl5EQVOEXiKo1yo42N3F4d4OcukkNtdXcPPGttBG58tzUiFkoOFVUw21lb/P6mSz1cTZ6YlQU8/Oz9GoN6QqSalw/hbPBQMZ9jfeuHED+UIBi4uLMjDZqsJpuKTgazieyGy6x0+f4/nLPTTbXeSKZWSLZVEdlR7CSRQxN4GY6IcHKKMCqAgMOV9wLEFK3OX1oNl5Oe8mix8I0S50rHjVwanLXot4GpoqTuf1Q1BIqfQhhqOuDG7uD5pod6poNc/R69fhxMYolThnL4lshlQsCj5wYwyYhvIsfYjy3wSGthvXBtW238sGi5eKUr65mfrGPjkDeHjx13T2377xmlDHLEO4p3AWgPrGDuqrbfhtKoTB3tFw5BxKQNm3LgWEs/qvPDTkbzhIbw/+nJ6Ji2sb6LQObCScRNM3bJXOEPwDwXwoADY+TLZrjj1Ei/MYGzYB4lNG5VeCGxOWB19QAZ4geLWCOr5NN41spr9Q/In0FRqRtogroIzCMt1OD81aE9VKVSjuBFjJRBL5TB7FXEHGU5QKOeTSOsRexi+I4JRWxyTRx5qfBwgDKx1kHVhAaJQ4xcoLG0WPmXR/VgkbzRYePX6Mx0+eYHdnH44bx513CAbv4fr1a+j2uurPDIIXUEhAaAScXr54ic8++xSnZycyuD25UkZiqYR+PCL+hIwR2jGCSoJfJ6Y91vwfwW6tWgW3cXJ8KKD32rUNbG1yRu4SCoWM2rTJQB6jIdsZjD2b5u7KCQzM2LAaAN6YnSkAOAUIL16ds2MuCwhnf/7rwquLd83lRiK8B9LxMvs289tGZpi3r7vHM3oIB6FthimjVmV0euzEVYXwq3mDq2/9c67ANwMIBQoaKyK2wlYqhLCSwniSRHSQRPN0gKPnVew+eIHDp3tAa4jVchG//+VPsb24gDTl3g+PRW1UnYcOdmewTFBkuJEiAmGNtgmB/VDBVK2CDtzqE3sVQgbuojaq/V4cFcBAnhWfZtTBk3oDjys1nDRGKK/cwPW7P0dp8wZ6bhrsMZQKYUzFPdxJBK4IjSoglBywOFkCQrpcI9wiypE6aoFVKs7oo4IkASGd+YRDzA1lVOZJGVlqCwa1p5A+3QeHKrajVVN+Ptj7YB22DEfm55gl9rK9BrxfoOBOZTHtWAqNWLy+EakeetMMLVXWiuOIdrehimp/H8Fhv9uRvkJeJ3TqnFWYy+VlDAWBMgEzgR2V1vghvtaq13B0sI+jvR0knCg2Vpdx8/o13L51XQAhQRvBnRXisa5aaLemckihGA41Zq/g2dm59DeSYspAhBVGVispaLO2tiqiNzlm1jNpcMYUQZX1fQw+uI4cSXB4fIxHT57j5KwCJ5EWUBhP5xB1E5JUkOHMpkLIsyaiMgKmFBASYBEQsjpIMK19p7bPZOpemu7/MudTald256SSy2XTvl5bwZBK84j0Y/bq9EVgYTjqoNclpbeCVrOK0aiDVMqRoCmfJ60rjkSCdFfeewN5RAgGo6o+qpVCWzmzlRxNfgTpZD8k+2ryCDN22Sp/vO5ogvP9XvfZ78n7bw0IL6t6vkWFcAaY02LbRaB+QTX0kmUzclezVUanqg6ebIcVxAkCwkCQa3vLDHbRbQc/6/VU+8k3TR+oPfaSowIoxWqHAaEJum2Xuyac/C0Idd9ceuwhnMjwelfUu4W2OaYa7hi9Th+1ag31Wh1NqRRO4EQcUSHNZ3MoSH9hAaVCEflMBgnaJe7ymPN+CTbZEqB2w+z51Cr717UVlRH2iwcII2I7Oa7n9Owc9+/fx/MXL+Vv2vbbd+7izp1bWF1dVnVk0zvIHyEgZI83nzudjoweevDgS6n2ERAmVufgLBXQcyGMkV6vIzaSYDDucIwRfad50Hf3htjb2cfB/q5sozxHm76Irc1VlOfySCboZxhDMEFGQEjbZvuEp5gAQSq47e/3KKNTaChwXdjYJ7yIs22IxAUXKuOWEvJ14dU3Y2PkKvEUVf+xv/EWojLBHsIrQPiPPQ1XW/vnWoFvDhBqZtTSS3RVRW0TSYyRQGyYxqARQ/Wgg8On+1olPKogn3Dxyw/ew73tLSwy61epo3N+JsNgKR0t/kv66RRoKSg0gNAGGMZIqcJnoIHbvK41DZ1HqCqQFhCSJupKAD8YAd3+CKfDMb48OcNOp4deNIOVa+9g89YHyC5toB3h/EEX3dgEPTqXyATxcUQeUlTxmvitZLel0GoFjYCQ4w9kNh+dmoizRMUxUrVTq4N+iCMgkODGm6NERc2RSHvTuWoIYRyUBeFGYkzeM71mCh40qytQUL5izlUAcKhRDjo8G5jodROkypmx5d44Z48yawIbFV41VVMD0iVDTbqp0GcVDAuVSWTS9ViZyOa6xJ0YWo0ajg8OcLS/g8hkgPXlRdy8cQ23b/qAUMRrdO+8tbN/63YnGAwHon7KQKHf6xmaEiuVjgBC9rVk0hmdOeeyHwZCM5X9McfBAIRrPRiOUK838ODRU+ztH6I/BjL5ElLZApLprA5mZk8NhWJiAu39HkJDHVVQSBVQO4PShqp6JHofmTrhFCBU0Q5bO/etl9TnbARr6aRGfl4pyKyKDjAc9zAcdNBuk8p7Ks+sBBZLWRQLaQGF6Qz7gshbM4BQno1an6GTeskZJRf/CAGhsZWzlCcuOI0rQBhcksvJqDPqIXrbhv7pf1p7Fd6yaar2XhRwMosyGnADQSEQrdL5AM/7aRPYB0+3dzvZPm1raUIVQj0m/WzQfprXpwGh115oYbABgh5AN8JSEnvrCCdpP+A4ChlNYVoRSE8fjtFuMeHVRK3eQLfVxbA/FnVvgj+O5WE/4XyphPm5Moqc/xePq59ismukPeI2gTsrFrKD6TUFaIRlAucmm8vLse8fHOKzzz/H4dGRUOwXFzmE/pYoPFOxmVRP0kOtvRYauzxG0j/44uULEQPj68VSEc5KHpH5DDruSFggnIPLf95cW2nHIMMmCmfsIj6Jo3Jclb7z49MjqRKW53LY2FjB0sIccrkUEnF+h1XCLkARLeMzrHqw50cCgDBkfukYpi7h4KX7al7AVLLVq0zOAn/Tn/X99axz9G299i0DwmlRGUNRkpvtSmX02zrpV7/zY16BbxYQ2h5Cu4ITOBhPEpgQEI4ziPbS6JyPcbpzimefP8LLB8/ZmIWfvHMdv3j3Lm7ki8j3Bjjb3UWn38JozKqEmasmjlWrbr5Vpgk2cxFtVGEpoyZdZ4ERAwcCKQJCin7IYPoIaX0JqfIQDNZbXew22vhk/xDHkyiSpSVcu/OBgMLk3AoaI0dEZ3rOWB6MK5KjCBKjqIxnUABkBGYMmVNCezO0ngIiAggNZVTGDRhxFu0fo5jOFOXV+gKOHBhP0B+SVjlAp9dV1TfTghj0VBZS2gEW8uwBQkOJMVlv25smyzx16esSzm7QUQ1MH4iZEM4HgQJQtMdQ1ErpuKVZjqwlAhRT0RRA6ENb0kApKZ6IO0I3PT48wNHeS4wGbawtz+OGqRAulEtSXexRbU9R1ExQqLvo/wb/FiDuxCT4kLfHnEc4FEDIf+xF1JmFYUDI9WYw2e318fjJM7zY2UW91ZE5hJlcCblCEfFkmohWz0uUQa0CQqVbai+hp3on4wv8/Q5EuZ6+qM6kCnS7WKXRGefKgletEJrt8npk5XXEYfbssdSKYbfTFDGGWvUUnU5TAGGpmEGxmEa+mIbrTkR1lECQcwr5PDEUUqkS2sTMjwIQXtKENjvlP8NBXAHC4KKIl5kVHc+IfX3QFdyC1T8OL7VfUfNft9+3INK/h3xhxzDdM9zVFdoldSeBf2bMhbUsNvfmgVifOulXOu32ZwBCJdsH+n99f2wVpbVaqDPyRMBaWg8UEAoo82Zm6kB45hDJWqDIDB/9zgDD3kRmGJJ1Eo+5QhudnythaX4epXwOCZf9iCNEJZFpk5a+erddAN93mf0gJORc1EDFNJFModcf4OXuDj755BNRCC0Uirh54zbWNzZRLBYkeVkoFCQRScq+2FgDCAkSv2Rl8eULUYhmZXN+cR7RpQy6+QjarvaI6/eozOxKu4WnhAr63yRysRwGtSHOzk9weHyA07NjxJ0IFhfmsL62jLm5IjLphIzXiTk9RDn7KgDKpq9Z1Xkz7Bd7LU+NjAomGjwXdGn4+KaAMNA47gVSfhPBpZv/Ft74jgFhsKB+BQi/hfN99RM/+hW4DBDa7OasbNX0orwqDxZ+T2bxIa4VwlEasYFWCRvHDew93sXjTx+ieV7FjfVVfHDzJt5dXMRaPIna4QGa7Rr6g45UzrQ3zzoljnTwHbUYbgmqdXahrRDqQGE9HgVDFMVkSBtBxE2ABPVRxFVAmMyg3R2iUm/hebWBB+c1VNwkMvMrWNu+g8XNm0gUFtEcxdCLxdFnhdBRGhDBoABCoflYQKgzj/weOxVgISBMJuKml9D0EJp5gBYQquqnOgUBIHbmman2Ucq7x3EPvZ6pFFmwE4ZnpDfKg+k0T4jEnB/5kXCF0K9RTadAL14TAjxk1IGNoPzrSkGxIQ/yHDATzWOPav8k32OWmH2T7APxXJ1sgmtEWm0MSddFk5LiR0c4PtxBv9vA2nJZK4RCGS1JpbHXZYXQP9c2lJzuCON1IvMTzXB6Um8pQiAVwUhE1OqyuawEY6wOkk4qWMyb1WgrYcBgOJaMOB8n51VJMGTzJRTL83ATSVWs5bpb3pftuyMYtDOx+JoUKuzMzalcs6xxUETJVmh5Pn2aXfBs+dWNABg0SQqKFREU6kiToWTc67Vz1GrnqNcrSCYd5HJxUeUrl3NIptgLSYpoHyAgRG8KENrEjE3S/BB6CGcb+NnD0d/GGfxYAOGrFDJ8mxFemYv+4FJAKF8MfN5SJy+YmDCosl/zz5P/heBoiNB+eRVCf1SAMTEG881QjLxYrDTTAsKf9bdjbW4Q/BnWhlWkDPYQmgNREBvwxWSyeJVETSjqGCeullEeNQkYnfvLVgfpANSh8GNIZbDXHWDY5TD7sYylaNab6He6RF9IJ+IoF4uYK+aRz2aQ5jigeBJJ9jsbWy7UUfGbs0CiVlaFpklBNKnMTtDqdFGpVkWp+emzZ2L3VlfX8ZMPPpT5rfwsKaGlUlGScASHPDALCIfjEf7PH/6A3f09sc2cF1uam8NwzkEzPUQnPpSWCvaW8x+TgASlmgTUM54cplB0Soi0I6g36zg7O8HB4R667SaScQebm2tYmC8jl80gnhgjniAo7Cj9UfQJjJq3bR30WgjD80a1T1h79qfB4DQgnIqELpCifZ8VKGVfanL8NoI3sUpekvdNPvwWn/mWAeEslVGL4V81dqKJSfwME3QxBsvKzF6mMJmkJLMyiQwxEZrLmwS7b7E6Vx+9WoEf3Apcdg8EKiivPabLAOEMRy8dda48YmPtI5z0XMnknbw8w/2PH+LgxS4SkQh+88FP8P7aOjYyGaDTQr12hnarJiqSdFiaLaUjUHqayumr8qXy2jUIVmetht7jwhjnTAERVgipCEmq3xAuxrEEYok0mt0BzmpNPD2v4QlV3DIFlJY3sH7tFuaW1uFkCmiOgAH7DVltZGVvEoVDERHp8aAAC8MTU+ljZYzD3VmQjEYQ4/w+zp0zPXNSpeKQdNucIlH+WHrpJKQw4yqUPageikfHYyDNhpVCZldZaQsevQZj7McbY2RAoRy3pZ6a9xXtGFBoOh311M9wZTMuG38wgpcu96RsvC17gFDBGCmzNMOi2jmiuAr/22uoke9zTYRa67poN5uonp3h/HQPzfoplubz2L62IaBwfq4oKp2sdtk5kNy4mnm/w1EdtQbsDE7sdUOA1O91pf+F+8sMNFVHGeRwRpYARbmWplZFMO4ElUoNR8cneLm7j8FognyxhMWVVThxJkAiGBF4WaAaAob0RVYG49U9aiE4GBLACPT8eAllCwLtGbT/LdBUeTamL5cUUvblNJt1AYMc7kwVPoLAQiGF+YU8slkXboKXUh+TCMGgBYS2h9Ce5R+SqMwlxu1CL89rjeDFD0z3en6FTXyrX5nVQzgryg3ZhDew/faWueyj0/bFDH8PH7tJ60xvY2a/obn7Z+z7LJVR4x68n9Pb2yhlhQChSTqa+z9MO9UP+qrOF4kU/rABFaQKVyn1572+QUlkWrEm209slbtNwkW44lbpU6uDMrqecwDNOIjxYAKaQ1YI+50+6pUaGrU6uq2W+KZsKolcJi39hFQhzWdyyCQziLPqRqDlXcNmdm7ENgYoAmKPIv0Kq3RUC+VxVWs1HBwe4vmLFzIHNpvL4fr2dWxubkl/Ie0oj43JQKqH2iJbiwmpRh21Rh0ff/p3VOs1JNJJLC4tIVvIYpCLohnvo+uwr5zJLCqDshXep63qIgLxcQLpaBbO0JURSK1GEydHh6hXzzHsdlDknMa5kqiw5vIu8oUonDiTY/ShRquAG7LSBEK8sYbVzhU1fuVV9/m0rwhcZcEUhn+t+77zVejEhy4Xbyor6Be8f3Re8z/emnzLgHCWqIwN82yFkC6WcwiP8fjZR/j04X8iVWhhEj+9AoT/+PN/tcUf5QrMNj2+MMfrDvqyTHHAzBnHrRIrOqA9No4jMnQRG8WBjovqYQuP/v4Mj794gOPdEf71Vzfw/uYmNvI5lJJx1CvHaFRPMWFwzlENUkkjgNCHzewJGPSqhMb5ircOBt0KkgikxlEHTjKF7hAYwMEwlkDESaLR7QsgfFyp4wWzraUFLK9fw8bWTeSK80AigTZBGDOyE4JcBxAVVQWoCga1Qkg6jkw7jFBNkr2DESQTjszuI0WQc+cITgh+5H+2t93OBTTG3Jt7FFB1k/4x82CW1ZtLxyyneA51BvYzUhWVvsOhgkKTAVaPEc5wB9Oewask6Mzk61q+9CqE4jwDX7AYVl4jNVQCC1VUtX5Ki7qGHusNZNe8HcEjAWG31UazXkft/ACV8z2UCglsrK3g+vYmyqWc9LrJ4GGputkaJy8GXnNaSVaH6XtH/UsruFI/tWIOgYy9LpEZRWAAu9dLY7LonU4Px8enePDgIVrdLopzZWxsbcEVWfUxBpwlaap/GgSJDKhRv7049DzswW2YGp4PpmDfR6lWlEBf0rSABg++JIe+qmRgrUIzqKPCX18EdprNmgBC9hU6zhjZXBzl+Rzy+QRSqQgiMR5HABB6SqNmTU2/o72eJMT5BoKR11mlq/ffcgVeCQjfDPhd9ouXn/+LvkNGL8xwSbbf+eJvhD98aYUwVIWzWzH9hsFNyKH6FUn7lhxDoMoY3I+LYzL0jrMiX/azNtz3qfhqdewBay5MWx6EJmres72Iel8ziaUD4QUEynB4P+HlCauwp05GVEQFFA56A7TqTdRrDbRqNYz6ffHEcZNsy2ezokiaT+dE4Zn9hvF4XICbrogCIbXZ2pfAnsV+f4AU1UzzBbGdp2dneLmzg4ePHkl/+9LKMm7dvCmKp8VCUfoH44m42Bo20vNv+qGz6jkOjg6xe7CH/aNDMH2WKeZRmi8jnk2in5yg5fTRj6nNVOaPNYDBZBQFtVw4Excu4pAxqoMhmpUqaufnqJ9XMB70pUe8VCygXM5gaSWLZJpAk2JbA4ypOBphMpY0eUsTtehOwbf8coAyOvMOmQKE5hLSRLWx27OuHTXOr4SEM281CwZ1XwI+zlzTUy+/pYGYded9q6Iyr1IZvaxCeAUIv/ZZvtrA1QqYvoWpBopL1uVtACE/a3ofxg6iIz5cRHsJdCpj7Dw6xJP7T/D0/inubM3j3Y113FlexnIhi1b9HM3qCYbdrgBCuin2UUT5Fwf1mqqHGFtVMDEOWZ2HdbB+pk+VzQgI3VQW3SFrHg6GkbhUCQkIzxstPK02cRhxMVpcxcr6NSwvryOdLWDiOOgQgAkAjAMTVwAhRw3QYVsBlSiVUWWw90gqhJS75mgB9sTZmXNUepO5hHZQvAVZpjIYCj40zNf6Z3AwrgBcZjd5/OoPvGqi8Q/0MQSEA9vAT1AoYywUIIs6qQE8FoKoyIsVPJh1RRjQGXRA04QYGcNhgGOAXmqxjFxBckA+Z0xUUk3BTACh4wrdidne8PbbowAAIABJREFUamUf5ye7KORdrK0sYmtjTfrdsjkKwrBfz6h4CiDiQvBqsYDQBlO6qkFAGOwhCV/sHmwNoBtDozLnbjgY4fDwGH/9299QqdUwVy7jxu1bSGdz0uPZ4zgM7k8s4mXFJx4g9DPDug+B3/P6WkxhOLDOvviBft+uow8INfQMUUftuBBDaZZK4ZjiREMR2Gl3GlIl7HQoLtNHMhmRPsJCIYl0xoEbp+9llZA9hLY6qHRp/5+//1eA8AfiTi4FhMFr8asdy6sBYXib2vI9FQx7du71mQXfjFz87EzgNuMCtZW+oLRTGBBe3OfplQmas+B7phM58JIPgNXOmiDb6/lVm2jtsTo224BAG6Q9fD4YUHAotTzbaziKYDLk+J8huu0uOs0mBp0uRv0BhvLogZ404SaQTWZQyBdQyOdFGTSTTnvsFNlqgLYuI5BGEwGQBFikgu7s7Eh1cGd3V+YDrq6t4fr1beSyOdkWVbXZk02/4yZcxJNxNNstHJ4cYffgAPtHB2j3O3CScWTnCgIKY6k4BvEJ2pEeBoLw/LKz9VdeQlOotWQQMWnsgFqscSqId/oChKunZ2hUqtK3TiBbns9ic2seuQIrlkyu0oeyl3yESIz93XzQ9hobLX366kMuAMJLMFzYmluUqM++bw18+ZLK98W7L3yNB+c/ax7YvB/4WHgczle7n+23vgcVwtdRRq8A4dc7xVffvloBtbbfTIVQwaP8/9hBhIBw7MIZpMxcwjqe3H+Kj/78EIV4FLdXVvDTGzewvbKEQaeOZu0UnUYDcVbTpMCigJCZUI8oaaJiDZYtmPErhIKVKO4hYiEGEKaz6BAQThwMInGMoi6qrR7O6y28aHZQT+YQXdnE6voWSuUFuPEUxtEoBmP2hWmFkICQVUKCwbEBhFFRbyNlfSiOhSqSBISuqwO/LSCUmX22T8OAQa+XThvX/D4XT1FSe2G8QEEAsA4y1wqpBYUBR2MU+JQyyozoGOzZICDwKaMGbJolIyVIHnbbxhtf9H3G69h+wakbyVbUTA3Uvw485+61fXqzqWx10I05SLhxAYTNegPV8wOcHL9ALhPD0mIZ66tLyGdTKJYyKBQZwChQUbquyaSbMQgyDzIIXuVAPIhtaMXTR2cXOpCJNsfHc8dBzPwdZsc/+uhjyXQnUymsb25iYXER40hEQLisocWjhtZsM8WBKMdsOejszVkOMn8MsPOvANtX65PTtCoe/GePy783bLQplOLhEN1uC41GFY1mBcNhC7HYCNksewlTyOUTSKZiQJSJEO0/DJSzQwS7EFH19XH8ldn9rlfgGwSEU0X58PU9I4j28aB909q6qQvJ3LvhpZutMmoB2gXg9kpA6Beh7E/pvoX3Y2ZFMxTs20Nm1fCiWJdBBsaWB5odgsfn/a5RRZ2qxPug0FpYBY7CoCGAFJM4BhNXw25PgWCXI4D66Hd6GPb6Yi6cqIN0SgEeQVw+l0eClUJXaaR23p94Jc6QjcWQTKQQd+M4OzvDs2fPsbO7I3+vrK5iY2NDlEVlPqFQ9FUZmxT9iOboUK1XcXhyjKOzE5zXqxhFJkjmUsiVS0hkUpi4EQGCvcgIQ87FCDYjBMkoZk1UgEdnEjqTCOuEMk5jyIRirYF6pYJWoyF964lEBFvXVlBeyCKd5rxYxgf8Dap2c8SOzlpVQGjOvQoVvDUgDNt4Awg93+7fCF4F9MKVZtOFMwyqNz+S51wdhc+/Cex6gA79dU3OFSD8uit49f2rFfhBrMA3AwjtoUsdioBQQKELd5xGAjm0zvt49mgHf/z//oJebYTtcg6/eucu3r2+hfGgg2b9DM3KOVwqVEo/mph8AwgNbPLKJIFOOkk7a3AslSrD+5dBuKZC2BkBvYkrgHAQcXHebOO01sRes4fR3BLia9ewuLqOnMxZcrXmxz4KjzLKKmFMKoZstpccLp2ezBIcGrooHSiQiLN/DpBZ5YyvBZCo0IyX3TVBh8GDpk6kjft+DGOFsm0m0AT6hqanMYQPAkTWxvQeCnGQw+4F8BnAaSgwNnji6+MRP0PQqMBQ4FMgurJuTd8I17eCl7qcFkO79AVoQoxH2a6lI9lGGyqwxp24AMIeHboBhEeHz5FORTBfLmJlsYxMOo75hQIWFks6QF3ON6uyJptrkZhHr/LcewAQmoOYrnCGKnYGbVuHy/8cq7hBo9HE/Qf3JTvO0Rb5YkF6Z+Lsr+FcRaH2mrEhltp84bcuNxB+K0iQqhOU/zF/e9FrkJymxxau9er1YouQPNe9QQetFnsJz9DrNaRXkEETewnz+SQy2QSioqhLhdIA1dUKOYUqnGbTV4Dw+2/1v2FAaGbbvHYdwuDKty6m/h36vtItL27SYxOG3lIwNv1PbdkUwPNzWx4rUW8pX7wsuJ2ZINGMegn9pCTtDCAM9p55Oxyypvrb3oLYZJS1v9PJqUAW0PZJi0+hIqkokOmtPqLa6Bjj4Qij/hCj3hDD/hD9bl9A4mjE1oaoAEOCPALDdJoU0iQSiaRQPwUUsr0hEkEymRBAyO/s7u7i5cuXODk5ESGura0trK2tYXFxUebM8nhkdNJ4LIPpu4Mu2t0WzqvnOKtVUW810B0NEInHkMqnkS0VpDo4jIwxwBij6EQeCgj1JHlVX+8cWvEdfSYgZF+/SwrtcCwgmD6kRlBYb6Dfb2N5ZR5LS3MozxeQSHImMH+CIzA4jkKTXgIM5Z+9ON4cEAa+5SXNDFk4YJGNLbZWOnDh2KvTywl4DKLAVfjPBwh9d3b52ImrCuFrLe7VB65W4LUr8DaiMmFzN2vTtjfCRp46ny8mFcLImIAwg7RTRL8J7L84wt/+8DEOX5xhKZPAL+68g5+8cxvRCXsgzlA7O4XDvjL2ogk1hEqVtkIYAIWqOuP1UtkqkLgSCwgJdiIxEZHpjaPowcUgmsAw4uKk1sRJpYH9Vh/pjetIrm2jtLCIdDojim4cZE+AJRRRI5SjKqqawVVSz1CG/hKgsB+BFULX4eykiNBGCQp1IgHBow+OBMR4g97VddhZWWZMlMVf6hwtagxER3710Hc0XtXGjy1UdVQAoS+pZp2tDwgJBtnIbxTYQrQuS8n1FV1nXQP+/CrblO8HYTJZw1BV7YEJZRSQ+VlxN4F4zJGB9iIsUznC/t4zcCrEXCmHpYUS0ikXi4tzWFmdF3oulTMJCJmV9hrthU7kB1IeSDXzEf0AM0yT9b6vtW3tpTEjQri67XZbqoSD/gBHx0fY2dvF2dmpCP1w9lahVISb4LgVSKWQPTPBOHRGnDrzDmWW2mjamf5Q/9z6qQELCv2qeDguDl4P/i9zXZi5Hwx7WiVsVtDt1jEcthGNjmRAfS6fRC6XhBMn7dUKs9nt6RzO6Qh9Rrz9Wutz9YHvYAW+UUD45qIWlwHCIAjwV8f6qeB6XQbajB2dqu4ZFxFe8AAV30unKVFjRmtXeBSF3ZDmzBS8WBxh82gX7xIf+Hm/ZwxhaBvG/lg2aZhabv2wr0CpFEK1eUqdJyCcCCgkMuXfZH1Hee8PWD2kgiep4wP0ewSIOoaHlFBbNWSlj9RSN07A6CKdScv73PbzZ89xcnyCdqct4jGrq6uYL88jl8+JzWTSjM9MxFYqFZxWTnB6fopasw6KygwnY7jpuIDARDaFZC6DaMJBfzzEgDvq6BzXMAAP9pzqWqsaqz7z2Mgmckgg5d9jGMXVulQKK5UzJJP0HWWsbawgl0sLKKTN6/aaiES0n1ABYdhSK2XUO70XbtqwbqUP6wyUlc9rn6nurE3WeWwnvh6YOuEDQkMRDv7ijx8QDkOr7+f7uUa2h3B6MP0VIPwOXMnVT/7oVmCWo/3qB+nfyPxLARIBIemiAggnWRRS82hVRth/foDPP/oSLx8foeBE8MGNW/jw3bvIZ1wMuw2cHh6IsEx0RDom6TA6nNeL8z2PEBDPMJRADecNPVLUIccYRhxE3CT6kyj6rA5GEyIuc1Sp4/i8gaPOEIXtO8ht3kB5YUlUI1UkhNQS1wBC9qiRLmoBIX9HRwpESBe1gJB0UQJCVggd0nNYsdQA3kJAO8JhmvAhA5QDLslzDl62NBxKBIMm35EFssxSoTLVRgvIvFqZnwUV0RpLGxXqqAHZxpHZwEf6SczDy9paGqztO5HNhgM2rQqaVEHgEAz0AumiTsxVuhEruqQ1dhp4/uwhBv028rkktrbWRFRmbi6HYj4jWd2JqI2OZGyFXhIanHmA0KiDWvVQ3W4Hg+FQxmDU63UBeNy5GJVkOe6EY0U43LlQEAl1fpd9m8x2U8yBx99stbC7t4vdvT1UqhVcv3kT5YUFpKmWS5oxj0EAoS9/P01Bu/xOs9VAq5hrrwh91mvO/9srC4QCh8uuE70fOIqCoJBVwm6XGXTO/2SVMGZAYQqJpIMYszJ2fIbm/q8A4Vc3kd/9N78SIHyT0q+xt2/y0WDFJ7AiesUGsljeexdTKVZUxsTSITNoRygEvy5b8I2pvOXZ2UAVz37Or7AHyNr2CyHl3zB4DN115j/8AD9Q6TLbsDb0YhXUUkbtmtij8WYjGFKIBUeG3mgzhMKsMQdJBjtBErmb44iIxAz7Ixnd0+100RNQSCYAR5eS+xJBqTSHRDwhM1oz2YxU/tKptFQJxf41G/J9itGk02mhzpNyygQamSbsMyQYPDo6RrPdQH84wJDqnrRfbgzxTEr6B6NJFzECMzeG/mQI+YSQPaxQlpobPS8B4G2Ww4JCSbSSwYEIqL/K6VDjwRCdVlsUV6uVc7RbTeRyGaytr2J5ZQnZXAaOM0F/0NJYReycpcfbfkL7Q2HQFjgbM6rXmig2XlCvM9ufb1tcPB6Hf5FcrBD+UwJCpi+C97PlVnOdqUHES+gKEH73nuRqD358K2Czbhcd7lc5Vm8rYlg5P2ig1b1xXB7OJINcch6d2hgne6d49uAFnt1/BncIXFtax/t37mBhLgOMOjg52ENkOPIBofRIsMymgYf0DpqHUNoMCNHKYJBSx1EMEwxJ+XTiAgIJCPuIozeJ4vCshpNqE9VhFOXrd5HfvIm5+QVEnRi6/QEGzKzG4pjw+0ZhVFRUPSfFGiJBhAWElNpWmigBoetEpGKo1dKJ9BDSOYuzCFUIA6w+6Q8M5hengwL/fPnxlw8jNWNpvu9RFgNaLjYDPRWAqSiPqSRaQBisRvJ9CpOYKqJQSw3Ss+MytLLmA7+LlJ/p7Lt2QDBYkTEjHnd2gkG/g5fPn6LZqCKZjGH7+jqWFucEDKYZSEQ1o0tVV4eo2wIlj2qjDjUWjcmYCQY9rVYL1UpVgpVarS70T2ayuf/MhFsqLwFhvpDHXGkOqUxK5hNKfw3lTRGRERWcwfXi5UscHh9hfWMD84uLyObz8luD0UjGf+iVaM/S66Nl/YQP+PzRGn50Nw0GNZCZ6iO8TLBAcD4Bv1ZXWSUkIOx0G7Le7K1JpjibMIVUmsfM8xkEhVeA8KvYxu/Nd94aEL7+mvWObRaWu+TAL1VdnAkIL25Eg+yLsbjmr6b92QyVUS9cF0Mc+gFLlQ+NjPCKezbU93/FVrJCeNPYTw942sqjpb8GAKEHIkNlU0MNnVbqmTH+QOCH9BHaBJ9pSWCCzgBEeRYTwvmGOkqCfYZUJWWlcNDvY9BnsqwrVUP2FNI/ccoSgR4BXyaVRiaTFWBImymzBY2rsX1s9AlMtNHOMtnGEROkzzsJFw5tKJ+TcbjpJCJxBxMnKuLQkxjTqvo/znFlMUgqf6YCOCtCscrKkvs1D37eFfpoBBhyRiPZJi3UqjVUzs/hOg7K82Wsrq1ibq4ktm485rB6ZZqIUJn0E/IXVcVazbdebNN3g33Lf93eBP5cXvXMgZ5Rm6ANUvuvKoR6KU0oi3QpILyqEH5vHMnVjvwIV+CbBoR9DxCyQuhM0kjGChh2omiet3G8d4rHnz9Gt9pCMZHD3Rs3sLpUQjw2wvnREWLMVrJiM6aSmlJGNV4wzHxJC+o4BjteT5yIpbQZy0L65RAOxjFXngkIKSzTHgIHp1WcN7roOiks3LiL3Np15OfmEInG0On1MBhOEJXBbPRajozT8KRJxOkrICRtlCInQhmNAa5LhVHtIdTqoIqfqC6celEjuxMIgazQi6F20pGYQCLcOH45IFQHFYCJxmNJXOC1kVmnFXRvBkCagOoypT6CCRELkCqTVgtVnS04t8koowYCNi8Tfkl/jq6LTGe0pxijQQ8H+3uonJ0ItWdrcxWrKwvI55iNpmAPK7BKyfVU4mSNdQ0EaMYcxBNJjIYjtJpNnJ2e4fjoGHt7+wIKmSwQmpMTkzlbfIhMQYzbd5FIJiWTXCwVMT8/j1Q6Lb01DHKY/ab0+v7hgQxVZoUwVyjAceMi4sNUpw8I3yxaDoM9ngwVO9Dw0wgfmL/1s0ZUJxQEBynU1myFQypV6x1j0O8KKGx36uh2mpJ8jSeiyGSTyGRIGYvK9RyqEs6gVUnQ8xbY4UdoTH8Yh/SVAOGbnFjL33uzZfDty0XwdnklfSr9Nau1cGYi5CsAQnM/BdJsIRqpBX8B3Ce77R2N/0VTiQwcpxEEEzMVOB9hMDvLRl+Grs3NFwSEtGlMhEWi0vtM2igBoOaNaGt1ti8ZH1IxJDjsj9BuddFud6SvkCCx3+8LO4IVQqWUpkWEhsfKaiLfY3LMAkSyL9hXyO/x/UgsKnNeU9k0kumUiMfEUwmhiI6iERGWkbJPZKxAkM/a4KC99kEQNgsVGhCt4FFbMmJjAkKIwIyA3HYXzUYTtUpVZuFyzMbS8iKWlpdQLGTEt1BYRkChGUNBMKjqyuZEen44fA4uAkKDkM0ooOkeQhVomQKIBm/aq1uvLb1ILgjG/HNSRi2athfHVYXwzczs1aeuVuBtVuCbBoQ9bXafuEIbjY6TcCcZREYJjLoTtKpdfPHxlzh8foBRa4h3rl/Hre11lHJJNBms97oA6Xwjim6bOYQSxhp6UtTO+SEoMYpbUoWzGT2aVg0GCARHEQfDKKuDLjrjGKrtAY7Oamh0h4jmy1i4/g7Sy1vI5PMSyHd7fQxGY8TcpAJCxERZVAmpBogKGLSAUIfSa4WQgDCmYjLSm0BaqZFMMNGE9jgaWGicnZf5no7BPOfg5ZNDJzosOxOITDyVyulBzm8GUMLJOhPASKVQaaWU9eYeiXqqIkMvKJLYQyiwus82AR4UfdCqpE3CGtRqtjcZDVE5O8Xhwb7QRtdWF7G5sYJ8Pi2UXK5vOh0XFdd+vwPXZQDkR4m2OsjKHrPezBIfHR7h8OBQKoMEsymKKaRScOOuVClZAeXuEvT2OOy41RK12mwui62tTZTn50V8gft9Vqng4OAQh0dHiMRiKJXLKBRLiCcTGFKoJwQIw6qn/rqGo5wLgNCr/llgaKuHweeLfS96l9iodFYkpd9hlXBA0Yd2U8ZQjEY9qRISEGazSemz4bXsA9MgQA0fxRUgfBvb+x199nsLCNVW67+ZdZjQ69ZOThcDbTVmOmwPATfvTWOrpqtu1hbbgpv5fKgSGKT1W1p9cLcDgFDtgM8TCKVovERdkKRqf3AGG3HGZWOrgJYSK33ZMkuQFT5ls4yHBH4jAX+SV4qQveKqGBcZNEPun4tOZ4ROuy10UT43mk2hhwq4jEZlmH2pVNI+ZAMEg8/NRkNsKKmkHGJPlkU6m0Eyk4STiMNNxBGNx6gThwEmovE5DoBBqaSZhJNwK4ya9ezKr38StJI4kT5C9g/ymYk9Cuv0u0O0m220W21hhbRbLcyV57C5uSn96Ikk14iMJqWL0mfLnslYirANvXBlmmslXCHU+MPb9wsVQrvVgPhXQEDGgkbFjlO/+OMHhFdzCL8j13D1s//0K/BNAsKe0EYVELK6x1mESUTHCbiTNDCModsc4PEXT/DiwQucH3RxfX0ed29tY7lcwIjN5+02JpTJZpVOhGVkwIMCQh14p7MITdZN8IgBhHwOOnAFhC5G0biIyrSGEZzVOziuUPEsgvT8KkpbN5FaWEcqm5VgvivZ0QliTlwAoXYAqlaoDDcXGomCQaWN6pBbJxY1FUKdeSTVK/O+l/EUOWs/A+hh2IDzsJenX/EK5hBnAQkDhK0oisIws8WgTPtlgdfrbwi/0mdFZnQ/vAqhAFDdviUx+tQuExYZSqyAQTP/UHsWrWCNjGIW+XQOqN99+RLtVg2ry/PSR1goZMz6xpBKcahyBMNBF7EYRWB4lvT3CVK5WVYy2SdTr9ZwenqG6nkFkWgUmXRWAF6xWBBVPe5Lq9kSsMeMd7vdwunpCZrtpoDfUqmI5eUleXbdONqdDk7POGj5CK1OG8XSHIpzcwIyhwKYVQgoIskENsYE6bI+sA+eydmA0Pa1mOlmgYApTC/1Q01VBp1WB50+v3olD0d9dDttGVRPYE059lQ6jmw2JevrxlmCNduzfTZTkbhcZW9SSHr9JXb1iW9yBQKzRr2fseWuV4KxN9ipt8gxqR2Zldy6bCMXA+OZlFFTdQvH0W9XIQweqb+HqvzsUfED7A2/l3pWhdAOrjd20sd6ap0DgPDi3Tl7zafZG76YVhBIaoXJ7rORndH9F2KNQg1v/uw4BsdJY9CPCOUzmUhIHyBBVKfb1QTgWPsL2VPICiCTbOphjO0mXbTblQoclUpJs2dPtROnzHZU+gT5YNWQgLA/HoGDbfg/lvZUH8BqAmjCy6OFzlqKQDU4Sr8v4jKmSkhgSM2BEURIp8fRG30mGKuijsqWgM3NDayuLiKfT0l7i6WL0p+MPUDoeTHv7vj/2XvPJkmS5EpQg7NkVdXVbMAWWJysHG7vw97/l8UvWHyYuxPcYDAEje5pUiRp8Ag/eUrM1MzNIyKLdVW3Z0t2ZkU6MTczV9Wn5GlKIiMDq4u+JkAox0tdv+dwiNDvdEAo2VKlnoO/gj6ED7Skn+j3f/xf9Nvf/TNNLu+pGr6kipa0p4Wg+wqeWzAhgXxiSxVTyZa8oycIt/aQdgZ+DTOQ1C28+QNrDEilI8ASUjBQQ4g6BgDCHnV3Q+rshtTvTLlR/Waxo2/+8C398V//RN/98TU9v5rS//6Pf09/89Vz6qMFwmJB1WpF+/WOulojwYAQikC6u6udrYyijBEdQ6MaOhwh7EiEEM3ol9WA7lZ7+vH6gV7dL2nXHdHFl39Nl1//LY2efklD1EjsK1pt0FjXAKG1clAWN+3hKGmgAIQCVXtdMIsCEPZo2JcaDAOEBpVMJLGStoK7EHdUUBQ0jBohNU9kDghFNQf15P4c01bsiDcHhMkOCdEGqRuU+kG5thg6rt4mFNVHwMj1ikpmA8MEv7MBwx7sDnX3FS0eHuibP/2J7m6vuRfh3/7113R1dcbkJ6jRBHMc6tz2oDEHOycAYUdTTztdTlsyw+b25pY9xPBuoykzPN1Pnzzhxsq9XpeZ9x7mc/bKQimvVkt68eIFvXr9km5u0cC9oi+++Jyef/6ca2kw1Ju7O/rhxx/pxxcv6Oz8glNHZ+cX2npCIqbcvxC7A855benhC1LiUoWKS+mt6NJEBdxpVFDBWTwmOkXU3NB2HEZK4/eGraCcA1p5MMuuVwu6vn5FiwXA75bnFVHCyWRAwxHY+KxQh/PP2CFSM2BbQPjmAvRDncmbzUfjdMeETVhaxPpntQQGs4oP7gEvs3y+p5NbDeZ1KWoo2QXuhgm4irKHn7hgBhpEq8fu4mIkI/Yp8Pa8Wdqqv090SEr0L5qiMRpoJQEJNA5+v/qg+a3NHiYBhDofRhIGZxiEMci6QI6FSB+niiqBzG63ZbAHsrRBf0r7fY+dYagbXK9XtFptOLKIXr6QmziWmZY3a/7cWEWtPQXkOMAWQCEcdMjOwJBQTw0nbqcH9i64Ryva7LfiOIMsUZ+ZLL85W604I2g1XZhobdhcAAhi2hgQWoSQ6yYBCisGhWgV/OrlNX3//V94/F9//RX95jef02fPLqiLenTU+ndRj44rSRup0HJHnc227PnrWoYZMiaRtImFpM6zNEIY97hjYAs5RNkdAw9B+YV7l4DQdNX7QFK1vVxVhyKEyC7G5sD2MUD4L/Tb3xnLaAsIP5Qeae/TzsDhGfAqDYJOWUaZ8RGEMF2iHdhGh9SnMXWrAe3XHfrh2xf0H7//T/rm37+l/r5D/+0f/o7+/jdf0QzexPWaquWSdiukjVbcKkh4wJSoQwJ2LFwVj8QaNEdbjXMsZXTfH9Ni16Pb5Za+f31PD3AMTs7pyVd/Q7PnX9Pg4hn1hiPabHe0Ro0cPI3cxTamQ7IxrOCFo4IWHeyQRAe5Hq3H4JBTGFFDCCNem76bCLdIlmAoVRjBg5+YCOqBjCmVp9jeOaasw4JTrnLavs8VkGDxSKhitNuK0UVJKiCUn9onUVM2uaawqmj1sOAI4d3NNfci/PqrL+nJEzQXHtJgAEDY55+iwNGPEOm5Xf0GzfqW0z5fvXrNKaMgTbi6QqTvS3pydclRRHi74dlerVe81n2sXV9+LhZzevnqFbeZAJvos2dPud/W5dUVDZFWtVzRTy9e0Dfffsv1hheXV/xNSMXSPYP0KRiu3N4DVgl/mYlgaWvRPJV0IwVgBgoD0YzVEQpAZHIlvV4EmfjME9MoYKwtJepdYRyilnBNtzfXdP+AFhQrGo4QfR1wpHAMNkCkPmutJuY5B4Tvw1g4bee1Rz16BhpCuT4Cduia5vx51H2DjDu2U6zP3rGrH2oDEd8IC908ChCWyGoUVAbDPohOZfe0zA59vBi99DI2ZuSEtzYPfLrHFuyeztdBQIg+hApBJJ1fWkwwIGS9JKRYXQWFAHgAhFwHjqbu3SEDQ3wBQHJfWuZ8FMca97JFqijKOCCflQQM9dYAhEgphayTbBEk1cR+uiGpvSuEcGBgRg9X/ETtIPOrmZM3pGk6FB1qCaO8M6DFI2RxKVE5OBIlWqj9GRkYwmlIdHt9Tz/+9CPLuqfPntCumnvEAAAgAElEQVSXXzyl559d0WjUpV6/wxk9KEFgUApAyPI6rsHhIHiqs0NRqdfvJq3dZ3HJgyfA7YIGwHfsNTr6+pgT99iB8e9ve8vSnR4BCCV0XGYZRYTwoY0Qnr6W7ZHtDLznGcgMU3bioDDchDIa5w6I9n3qViPuK4i00Zc/XtMP37ygv/zHj3T78pr+7qsv6O++/pKeX5zTGAJ+taTNYkUVCuLh6VM27b1179bUUQGE4o8ToGUVVBJHCTWEnQHNt126WW7pxe2SNr0xDc+f0OUXf0Xjq8+oM72gDjyg3HJCnqnbg0GvGgkAlLW9MmyiKT1AYQf9B0FEAoDSpz5qLlSxGSiEIa3ZrSGpU+NpCZNZrP0S4JB/nZr0YKrEvJTlq72bbZHYR+GSAgjNN2qwxKt0jgpaj0S0afBBrV1F68WCfvjue3q4u6Gz2ZS++PwzenJ1xumMiBACuAAQcp9HZZe12kwMA8bL3e0t1w7e3d0xUPvbv/kbTvvEet3d3tB2IwQIGAe3i9jveA0vLi6Ydn2xXNCPP72gb7/9TxpPxsxO9+zZZzSdndFmu6fX19f07V++5X02AenC+SX1hyM2kLDQ6MvF88CA0KdxpvPDW1j3jP3U/K4A8GQ3x/RNnlMjUeJ5l1mWK7vawtqmkeN4jHg/Nht6uL+jh4c7Wm+WbBghCjsGKJwMxVjC41ikkEFh+/VJzkDSu8eewPd5O/xUbwQIbbc0Ci/spiYw2OC4CsAtZf5MonR6aqkGTSu66/vYZTbE2XGtA5L06NgPkJ2EekLsI1sGhLks5vNsrAemnyN7LCTjF0cIAQZddJDBG9cMGqiDU1IA26CP91nqB1n6ggBLGUiR3m7p/3AUVSj5AJGahjIhv5ZoN8FtgvqBAAy/MFiynn3M1CkOW0mZl1KP7W5HW0QGQUwGGYLzNHIIAGnlnHxvZeNkeaatjeSpo4PL9IcjHQ+AELYHg0JYBFWPdltknKDV0A1nfcDR9eRqRs+fXXK9NHQJ5B4imyI7QZ4WAWHQp02CL3HOuQUNY3ZJ0u/OF/tGIijaS290+js7qQAI18n0WhBVlrwFhO9s5tsLtTPwXmcgB4RQJkp/zfmDqAEUQAhgCKKZHlI3bxb06vtr+u4/fqT//MOfGQj+l6+/or//zdc0Q1NwpK08LGiHeoWtROzM1GWPIrx5oQm9+x0e0pB0h6TOPreZWFc9mm87dLva0+1yR53JBU2uPqMLRAfPrmg/mEhsE9FBjfBAcUqLcVfj4EChgEHxqgIQ9nuIDkIJiYHPQAXKTSOEpipUX8qVnVEvaSreZEg9lMmfjqxprnfeqxHvbib3CXA3OEu9hzt4eDXaGmsKZeE6AITLJb1+8ZIe7m55uT979oRTRkEsgwgWWDABCIVQRntHBeuqw5EvAML/+I9vmBwBtS3/9E//RLPJhFOiXr18wax4QKLcLgJECbstG04AjZdXl+wZR4Txj3/8AxsxZ2dn9OVXaG58ybWl9w/39JcfvudoIdhpZ2eIYM44yihgzUNzb9Ao7HPe4pQcCOf6Xez6E/J1U6Mpgkf1lpc87Yn5K4AQt0e0AAyBD/M7Wq3mtK82IQI7NkCIKCF6anI5ZInI5r0KmPbi72oGPipAmEukR4BCxQV5ix5fW+iIN2vOtUZAGHqoptJTq76Syker/OI0c0t5N7eOATS/bg6tmpjyM5B8xv9I54cfmR2VSqJmctYBQmGA3gVACCIZ6x0rUbwBDdF0fjBgNmUAWeg7Bn0a9YsZH3AYgWVFHEfQTagdRM9YAMKop9w4jciMI38AeUKoBRC42qxorTIWH0Pm9gbIyIBwiRpDyGV0xg1shgRMu6vWsav6ZECq0cHQhoIBLehlehwhBJPqYv5AL1++YEKt6aRPnz275N62cHwBEIqPDA5fSxlV1a9P2+jTqAFC04FxboKV1AJC3U/p/u5U1eoIILSU0XlWQ9hGCN+Vfmiv087A289ADgiNPdIa5iq5zL5PxE3mB9Tvjmmz3NP1T3f0n3/6C/3u//5XOh8O6e+++pL+j//6X+l80KfeZk3r+zltFkui7VaIOizqBGXDKSiWMqrqWUNiqFtgsxVpgdRn8pjFtkMPW6L7NdFi36XRxVOaPv2czp99Sd3JGW06A1qzFxM5J8LSxqmPHCGUKJIAOzWIwWzWkxoNpIgOe31NFVXSGCZENcslBXaRd1KUX1BzCSAsgMFHLlYpEeWRl3jU4bmJF4wye0I1ithPYDUxBgpBMsNEM9DJe9os1zS/u6f7u1tazh/oydU5XV6dMbEMe3WHPQaFIDDosRfZCvUlxZfrAu/u6A9/+ANHCGfTGf2P/+t/0LDfp/kcRCqvOTKGVCgYR2xIVRX1B+jFd8bppdgDt/f39Kc//YkjaIgafv2bv6LLyyfU7w+ZfOinly/o5g7pljsajSd0cXnJzKXYL7im1FfqfjKgZs8fZjc0NHFQOvb9E5IFSyWV/WdGUyxQkr3GxpE3KGtRRLmpAULsb4Dn+eKO02Q326X20uxpg3qkncGAw0+LObt3vtAf7VGbpj34w83ARwkIS44TExi5Q0UTI1WsstvNRdfeBSAs0YRINCrwsoT18gDB0m45RVzBmkVBnN9HjGEfEcya3fPfPRj0hDZBwMbabR8htLZAnOa52TIwhFzabjecto6UUZBigUgLcg4yAGDNasBBuGVRQkQH0SjQajXxLIg6CusoIn+x7lnGbCMXMAf9jC/cFymiIKxZof5wt+N7g3CGGZ77iEzGFFEDhNKTsLQaei/VJXaqAEFh75IIIQChtNnAcyAFdrVc0KtXL2m5eOBetgCDX37+lKazMTMso16a0+L3xjIqS/34CGH9lW4BYTonhQhhDgjlRZB3vantRJsy+uG0R3undgZOmQEPCKX2gRUCpwFpoR+AIAPCPnUJBe4j2m+7dP96zhHC3/0//0qTTod+8/w5/be/+zu6GA5ogDqHxYJ2yxVVayg0Fc0hZdQzbYnIZp4WGLhQXkxA0+V2E4gS3q12dLPc0f26ok13RNMnn9H0yXMaXz6lzmjK5DOoHeSnUcVoT2902JJKI2mj+J2JZHroOdijAQBhB+UQUlch+tHoJUuAMDa+Nakn4NOsHTknNyZOWZGf45hSeVJiRGV9wnJAiImXWjvQg+65mfxmtWTQ9vrlSzo/n9LlxYyurmZ0eXnGYAWgEIAwugrYPJA0JY18/ZEB4T1NphP6P//7f+ceg4gQclTs4Z5rCEE0wGAQaVUDRB+FOh0pwzBgwFD66volr/kXX3xJFxdXNBiO2ZgCGLy9v6PlasWGEmoM0X8LX6hN5JqbLtqQILc1WLJqPrlaGZdkKyaPAL+mVFIznHSjBZPM2VaOzSLdU7LFxWASZtUNrZZzWq7mnDaKlClunzKCBx9kSejXKE4YcXLEcX8sKUg/x57/5O75UQDCmttIAAnLyzx8UgeE4cXRjBE7TeSJexucCK7V4xkBVo0jsny/UAftgVwmmyMgdFDJHDP2ythbmoNA38dQN1WYpaSuUQ/UcUjbiTRlFPJTegxKpBCAkLMfQJTG+aEdBoWQUZB1DABV37FMMFCoQCrE7nSCOQ1T50/efYWCrOqQyeO+AUzhZN1tOTrI5DRUMRBEs3qk5/f64ngVjjUtI8gihC6ftJbmKyDQGtRHQAiWc44Pch9h1EISbVYrurl9zZHCDm3o/GxMn38OcrFxyDjZc20laiV5Z0Ud3ABOowzI93UqHVpAmM1HTpBUVW3K6CenUNoBtzNQm4EMEJrI1hx+zsDYw0OnfQkJ/eOEXObhdkXff/sT/dv/+/9Rd7Ol55cX9L+hzms8oREUC4hllivuSciNxI3NMtj9xm6pLd+5tRJYzAAKoQd6tOuNaN8b0quHJd0stnS3rqgaTOjs2ec0e/qcxudXVPVHtOn0JH2Grx1761ndgo8QcqRwD1aynoJB/JT26tHDWgeDoj+RRuqTKmPD2hB99FbPJ7LjDPz54SZKMNOXYmRFdlFJu1I6dBg08HAzMcwd/fjD9zSdjOjyYkpPnpzzN9gw0RZhOIC3WubVbtHtYL9JKuSf//xnur9/oPF4RP/4j/9I08lYUiW3W075BPEM+m5h3cCQB+81fgdLHgAiVgoRxhevXjBwfPbsGZ2fg4xgzHsFbSfu7u+4FQX2DyKEk8mEuv0ee8U5fbqDWkfsUWcZhonyING/SxKZTj3xEdhZ/aDY0NFwkVfDInl2kzogZAIe/TPmAkBwvcb3gg0ipFBJSi5SzTrUBXMu12u6a2pabG7Gy4IUP/1EdvMvdJg/OyAsG80RDJb2TOEzBxyTNwb/KEXcCrdNXTO23qZY0oRNlk0GEfxw/DiCgesBWnw3/W+NzrMaBHH70AFgGYw+rEsZ1fhpqFnmSKH2DeR2EXCygWyGiBvQi7wbsLMKQBCAkNlI4fgJ6aKGPrVvLpPF6WeidvlL0lWlYT2T0lSow5PaaXyzM1Ujh8x62hcwiOwMjiaqMzekjFr6qevIp9BTtKMXpQEUassHBoiSMtrv9qX7wBYOuiXXjqP3KlVrOpsOuR/h+Tnq0nvUHwA4gmEcgDDeILKDN8mFw2Dw2Np/SGnzsTjwWlKZD7nq7b3aGfhgM5ADQrmxRAjlG2AwAMLOkFNGe50hze839NNfXtEffvfvtHm4p8vJhP7hr35Dz2dnBLOdW08AEG42VO3AiCb1eqL0teBcC9f5pkgjRa1DRQwI970Bg8Ftb0g/3TzQ9XxNczS7n5zT2dPnNHv6GY3OLqnqDWiDroLWGsCDQlE/krcAN6NGCHEIPJxgFWUiGUQH5cFjfyB3rF8OuXxm/FtKKl+jbK58sCV9gxuVVKJPjUrsKDWwJNoq3+5XXusK3uTdngEhGtSPRwNW3E+vzujp0wtCfRvXEaIGRVMqxUgQ1jsYQ8vlgr795lsGfjBC/uav/5rTQRElxBcihA/399yeAoYQPu/x3yqpcdG2EQCNL16+4MjixdUlnZ9f0GQ8ZWNmvlpwE2e0rVit19yWYjqb0nA0YhZTIYLAmGwGspkqrjWOiSmjOShk89TV64Tl4jRlmEH5l+4nBpj6XipZA24P4w1gd4M6n/WCdlvURMLh0eU5FkAIJj5LVcv2Z81mdyltb7CX2lPe0wx8NIDQ3gHZOAIw8lbcDQ4Ffcc5XVTlrQEFHyFkqa1+kSwYwffUxGs30Rb+MwAUQaER06SgMK15jOmh7nMPJJOxBjiXLHSUDBGY+gNMvgW56XQsX94in/x6irMNddBw+CBKCFIYfON3ZLLA+QVgKFHBLn/GQI3/nfSDCL1zY19D0VOs4o3Z1AAhWlqYk8qYRyGXeuIYwz34nsxQKopTJIqd5Usp6u+C4OE0pRTlBp5xlLkLECHsSuur/bai9WpJt7fXNF88UKfa0Gw6oC8YEEJeIxUWshDOZ00ZVWfbcUB4/H0tOhSOn/bOj/iIAWEeIcxTRhFexndbQ/jOd0V7wXYG3tkMnAAI0RMIpDKE7yF18V0NaPGwoVcvbuk///QN3b96ReNej/7hN7+hz8/PaQqFAYN6JRFCpMFA4Iuykl6EogDFE8j1hB1hNNtUSAjpMCDc9gZcR/j9qxuOEK46fRpfPKXZk2c0uXhCw9k57ZEaiCYSAIQuKycW2GsyiwJCgDkmkkHaSw+KpMNF7cZ5F86TgrjU3Qywoayo0QupoCiQgZTn9J0t2Xu40EGvt7aOVJtIEiKNiMEKf7RWRjC0zBlA4fzhnr7//juOBM6mI2YaffJEACHXESoglBPkwWDc4Bqr5Yq+/8tf6P7+no2PLz7/nK4uLzlKCND48DBn0AgDCdTsg36fgSC+YLQgyoXUqxtmp3tF682aweD5OSKUEyZFWK6WDDjv57jWkoajMTdlnk6nwqin7KJJZK1oBuZA0bGSxviENnBmi0gN4vQ8qZtJzMgsDdkM7ejxR2R6u0P0AP3H5tx+gntr9jschWVAiAg407IbGJT71vpexYDC0SSr97AN20semoHSSxra9JROTEFZM8vokQhJjXTjFEBo40n7Cvpo4jFAKG9JuRdhIAtLHluEf52sxiCnHCzT2AwI7XFTIJkDWJVVofpO5lrfKjequAahPYgBzVCMbTX0kerGLiDPj7TwLZPCLBZLWsyXHMljB2t/IEzL6kxCVgQihnCGARTy5/KiazK+sneav5dTRKXVBTOccnQQvf0U/IGVFDWDcJyirQ9HI62Vk3Ns6bxKNDb9vLQz8wgTWOeMzE18aQJyESHE7wCE6C+L2nHUEnY7W44Qfvn5Mzo7n3B0EO0muI2REWfpQpbIZBrcFY1vXwsI06l5BMsotkNbQ9hqtnYGPo0ZaAIvlloC8xRCeUAVitRRS1j1ab/t0PJhS3fXc3r140t68Ze/UGezpf/y1Vf0xeUFnUGJgBabI4Rr6uzQ969DPWVDE7I1TdFkcgFTMgCDXdogStTt07rTp/mO6LuX18wuuh+M6er5VzS+fEKD2Tn1RxPaI7UUYDK3ycMCROMcah1ggiODzCqqipKZVXPDSNtUZAspwSI/b2pw5CyjjbRm/vyfc5c4Y6UwjFKEEI+UkMqoIucnClm2otyhNBbze44QokfUZDyg87MJXV0JM5y0nkB/rfTmTKu+lzrEn378kQEhjJXLiwu6OD+j2WxK49GIVqs1G0q4D9aU+3RpujAAEMaDyBkA4fX1NQNHgL1ztEYZIy20y2mhSBtFiwp432E4jScTOjs/F/ZBtjCN8MbvD0OvTca0B15WWyrrHvzoyT4yAxOBcg2NOBMz80rwXywug8PRlB7Pulw+0Ga9JLSQRkoXt/bQ1K4ICJ3pasZxlg77Zi0Kfs69/Cu9t75n6dNHp4H/vLymfh/nUb4c19iezu5WjBDitWGqqLpjgcsRjkcIbZeWIoSSmpivuXkDIzhLawNVTh8EhBbxDC4bN/76mH3egNG0xFHFnovymZMVQbhajmz2MP5QBYVgHd2styynUN8MeYZLct2h2wcmC01CsKxQj5ZUHmtJhaZ62nilHjGWXAD8AWBKf1eAQcvuUTmmgVCD2wZe49DTNUrWURvSJyvIhDJaU6iO4ggI4SAUQLhB39nungHhF8+f0mQ24n7Bu91a+q7yM2SOtgYxfSowbAFh+q6dQCpj1AqcnKV9COHHaSOEv1JV1T72JzEDzYBQIBtUyBCl7AwI9zupJ9xtOrRe7mh+t6L76zv67k//QZuHB/qbL7+gL68u6WI0ILTL3a2WHClEzV6v6lCfm4/LVa0RLqcPsSHf459cD8iEMgNaVl26XW3p+1e3dL/ZU2c8o2df/RWNL66oN54R9QcCBiXXM8y42dqhL5y2kICxjeigtDswryl6ICrLmVszL9H8UiqRt1rwaiQlpCtlwyleo2nOP/SGialN5q33I/BK0KfdhKdTBBgDCGYARaKAxeKBfvjhL9zvUaKEQ7q6BCADIOzTcASSIuwJZ0ZpxBZMo69fvaL7u3s2gAACZ9Mp9zVEiwgxdDihM0YSuOZPImJQWogKXt9c0+3tLRtQs9mMZucgtQHpDADhkharJf9criRFdDAcMXCM+9MAoY3xlPXTWSqlFvPASxBPTMq6w6F5X/AK8tyBgGLN5DKIFMJbDlZRMeak1ocBId87jj+NEIYu0nrNU82lD71v2/uFGXBpjfEz3WAZ6UojIHTGcy1inFrs+q/M2HZpo7n8EPs+k8tax2YyJwAKvWzudikCwlqqdgTB/u2M58JheCogzPdXeu0IRKOc52cEq3U2AZYmakmV+gLKa6htMmT63btmjrVs/ZgBFfX1G4kWQrZJk3pE9oTlGfV/AfCZywjyUL1u0Hlcfawy0urtpUG9EtRoWYfUJKrsYIebAHzY96Eqk8s8fHagzYA5A3zqbpwdlls1kKakMpgOMI124LBFu6sO7TY7jgze3NzQbruhYY8444Sb04/7XDcttdPCqizMp4fll0QkT/tqAWE6TydGCM2EsgihAcIf6fd//Bf67e/+Z9uY/rT91x7VzsAHmoHjgLDbAbSTXoT7fZe2mw5Vuy5tVxUt51ta3D7Qn//9DzS/vqGvP3tGXz29oqvpmEYAaqsFVZs1dXeVAkIIevFSciREQRkrVBSQdxAdBCDs0Uajg68Xa/rp5p4W+w71Zxf07Kvf0OTiijrDsaSKctRKi9t51uSZpLZFojMSGZSUVXg6QSIjali8kuwsrSkoZSX1WsOOtfsY8qwBwjiO97OQDS7PLNLTeO9ghERveqod6/HS1NZRk4AjhLhYatAYccJqsaAXL37iJsrIDp2Mh3RxMWOSmNFowK0gUOsmhqg8EyKEsDJQOwMgd393x60mcATOAyi84Cif9uRChJgNI0l34mt0IyCEEXF7Jy0quNcgagSHI0JDZQBNfDNpgxpY3X6fx4W0U4nW+WhBbvI2zXAaFZSjxIC0lKr8uqkN40Bb7Ra6v/WSUs+KlK8tRwc32xVTr2PoAIPY7zCUuN7H+U2sjjeOLS5jGyF8P2/t8as2vdd2Zh5JihHncO2AWNJjkzUNxFiZnCoa0aUxeeNeHEuBrMTnT2SiwQoHQ4QwOdagYdyHLFqy2/vG53E+I2jzT2QZ7fyZZjfIOeWUUf1L8kpE2WYy0VIi07mLqahxrUKaaPIQuazM11Qf2a2jNHiXhkcAf8iMkG84grYKCoWdNJLoqJ5VnScOLtQaijNWWEmlXpgdRvy7gEKbIvw71vtngFAFFi+RrnMACtbyKWnCYS2tym8BE7bpn5hlFDWRHWQkdWiLyOh8zvoAKfKjYZfOpiNuPYF0UUQHUaKG1hPSc1X35AFQ2JTAUwKJLSBM1+wEQJjXEAIM4vuh0IfwBVW0pD0t2LNJ1YSqaiJsQp0tVZ1dyTo7LkvbI9oZaGfgkTNwHBAiOigRwj5VOxjfUP4Dbj2xWezo/vqe/vhv/0a3L1/R508u6etnT+jJbEqTfpcjhLRZBUCIK3FrB01jESCgKaNdRAgRGexxG4ll1aG79Z5e3C84SrjrD2l4fklPv/iaBrMzIZPZIS0FqSyhO66QlPB91JhQbzJHTFAUr95OvbMwhyo49JMnjeZzY0ijiQYE1dAXpdg0l6UlOdU32bScZSNNpvOYUanXbDAcc79pwYEdB6UWl1cQzMypQ1ivVnR7c82ELojjAQSenU1pOh5rlHDI6bt++RiEoXsFahDnc25Mj56EiPAB3AAIAhCen53RZIKeXINAjw7QZ/Wp8JyjLvD65oYZS7HXkAo61nNgDKHHFoAgrm3f2JygVueWGDwwZl6I9nbht9oq1equzHgUshln+tb2WNwZqTWcfh5oOdQRLj240IICxtFut2GyGWbPZWNPjL6kFlI2ffql/24B4SPF6Ds7/JA8TuCKgpZDgDBbWgmnq62fIMIjoz/sfLI8i0IOZxIdjDApbjz/ViUp/zpOYy/OByg1hH5cKSC0t41/Jq0ffJ1f4QVwB0u6uJ/zGPUK7Rq8LAg+rTiWdObsocRWtghhTcVo+kCYV10xy9hhEhht8WPN7AEMuUWEgkNPksM1hercCizamimj6jc4i9gv63P4dYrMBRXZkYXgKnxuKiU4JLUHcG2dZNlKO8pqCOUnAKFECFESuFltmE367vaW7zoZ99mxCKIycIdB5oHVGc4xfEdAWKc7ivuwoN71j7lYbAFh+gY+gmX0UMqoRQhbQPjO9Ed7oXYG3moGDgNCOGlAJsMRQgDCPeoIe0wsU227tJ5v6fb1Lf359/9Ot69e02eX5/QlAOGZAML9GoAQEcI99ZEy6gChpY1Kqk2H+w5WnC7ap3XVpYfNnm5WW3r5sKRNd0CdyZRTRc8/e05dRAc7PQaEYrSnxq44LwFcBSCJQdyhfgIGxWwAUCkBQuvJ6NWXmRBiMHujJE8rPLQoJUv8TRax4D5XhXjy1YrMhfXxmV1U3y1Mcxn9wFbLooYVAMpivmDvLgALmF2R8jkZj2nCUUKNEHItp1wd+wK/Adwhcoe+UwCFMAh2uy0DG5yPekKQvwxHQ15jpEsxoQ0AF9qXbLY0ny/YqwzDCfWKIJRBuii3p+jC276jzW7Lfb7AMoqaQhgWzOA3GqpxVEdNByF3IxjU9WK20Pr+MVM9rl1c33QE8rm8NdH0ZQfsHn3DBBAiYog6WWEDFK85RxNDVD4UIjpgyC9MmzJ68gv0rg8svNPhFmUAE9L3jgyFAYZ6BHjfHEmpi3s07rFYl+YlAa6mPWvzMRQt67J8KT1HjXxEY+yW/pneruG6pbRajbbVnF/8WOquCeDQg824PlZLHfQDF07zxDZ7WhjsxSeNEdB0ooy5NcgEd91Yqy1OSAGI0qKCW0coOMTvHP0L9dWqEzUbw1L12U+gRDEiI1SXBmVn0sYeC07YFBDaOsRhCmM4z4bVYrt9LOuXPnPQww4Qooaw4h6EGyYoQwshOLmmE2SaTGk8BpFYxeyiIuMsXTTuDImTnvblSyP8GS0gTOevBYSn7af2qHYGPrEZOAQIVclXERACFBIAYWdI+3WHVvMN3b66oW/++Ce6v76hZ5fnHCW8OpvQdNCjPSKE2xwQxsJ2qXdQWAYyEU0VXewqul2u6fViQ68XKxqid9zFJY0urmh8fsmEM8xEynrFSuVFmZuhbIAQeBHRQa4vsHo1JZExINhkouRNkfn6SR/CzIA4afXr3uyTTgsH+TVz0ERBagSrh67aNIbEJRzvGJ3bwUbhJ2f7SFKBggFpJCzwYqvXGu0hUPuBCB9AHJhCAQgR7YMH2+rmbB0YEGoPLNSO4HyAQkQcAeIACmfTCUcIR6MRGzQMS9UI4VYM6w0tlkuaPzywhxz9Bc9QP4h0ULDw8TnCrscsfusVt7DAuSBRQJ8vaUhfn6s6gYQ+frA8UmdBmBvtTRj+zb+49NJgUVmk10gWvMllgND2O35qXY8yjhogZFZANgqFMBDYCGkAACAASURBVEJSzzToydZaZpfp+NsI4ePeyHd39DFAmN2pCHbKo2kGhPLyNhrNwfmVE6Dovq0klbGYWVAcSpquaRL0MYCwEBetpYH66zqc517UvMGLRbX07QwnlWZGRxv67XkXUd2BlEYaLZtEWVGzOZKG9fHlDJFEk7fhZ7wPA0ONGloqKQAiX8X68iZxOWHLtjppTh3VXoacSmrLaUurmlWCl7JHLUW25hxzafYCsEw/ZEA4e27cylaEm0500BIKgLCi1XLNOgDfw0GfZrMRt5tgMukugOeOSw9S4qyokg7ubzeOFhCeJslaQHjaPLVHtTPwic3AAUDIih6gUJhFESVETyD83tn3abeuaHEvgPC7b76hxd09fXZ1Qc8uz+hyNqHpsM81hJ3thrpoBF9xu9xAKiNC2orxJTqIKOGGevSw2dGr+wW9mq/obr2jJ1/9hmZPn9Hg/IJrB9dII4E9AmZJU/EG8vinpoxyPRnINaSWKjrF91r7Jokvoc2cXz2AixqjgQLCxPA3A6KmGo/shVP9lqXLlAxHqW05DRBCTzd5suvjavKQyvS453YRQu5HCArzDnEd4AbkQh3UAY5pNhEwB6IYjmLhllyfaR508XxjHbcb0K1LuhDIX5DmyaCw2+GII4CbkciIohJgCGp2fCPKOJ1O6OxsRpPplFtUMEGCGrpIgxKyhg03ugc5C4Yx0Eb3YC/15BSyGg1zdAgQBjCYrV2RICM9xgyrCB4VkvKSi2EuYFibSyNllOdI+4XxvpD9L9+a/ubSCOXa+nT882325ycmBj+a4R4ChIVBNgLC+tqVAWGU/7Lkx6Ip3mVj7z4+c8jBJAKSB8rJgfW9ldRgx+dsihD6OtxwdEGeWSRK/FY5aCuA2JIID5+xkAqvf2QLztes7kDiNMk6cip8pnJZLykOU6mHDisVblcHnriHtJBAtoTI0HieNpjnzyGXlWCGE2yksT0TyXDrnoqXlMWxZhWY8uSWQyorihrPlKz+UVREOpZS0qhYG5LVY30VB+hFjJYTi5XUkj88cKnB2QzyHO2H8Bxok1FxLSGzpGoUOe6L8stdkm4tIDxNEL4BIIQoyPsQtimjp013e1Q7Ax9qBo4BQgGA9t2x33ddYRm9XdLrF6/ph+++o/V8Qc+fXgkgPJvQbNin3XJBnd2GulVFfdEx6kvWRA4lmOHEzU6P9p0uralLd8sNvXqY0+16R5vekJ58+RuaXD2h7nRKu26PAeEW9OVQYlrNwOQwSl0tURAhrmESGXgPA822tZOIKXepOWOGTuijkCxGOdPqMSmj72ptPXGJgykn2/EFw8XATsbpXmyBFoysaBbEiCE81khhBP9rxZE3ADkokkEPHt4pg7QRQBf3zJLUIgOGVjuEEaLRMMAkQKHUyCE1StoscJ9AjdjKKJyBC683s871aDJFzeJYehUqix4frRYADCRcl8e5WfO4ESVEX0N8C9FCHiFJJzplH9SxJGBPa1JrNZ4N4N49TwzS4Fi5Tlw9BcHcM7NiEIz5iYBQWlkIIJSIvETlJX1UJ10jlSVAeMzRcfKGe1cb/xd8nTcBhPn6lBw90fnGuE/BX/K+PAoQOhnJV6sDQmOfTBerSebkgE0N+wLFaBqhclfnafDPru0YLG+kCAj96NQZ1STs8kOtZCC8nBhA+fm4BUchTTICxfgOqW9MyxQjIAzSjcFVfM40mp9GOZ1WYBCIbxBvASxCVoS7qhzg9HJGVapbuOm89gxWFlUBmbGlRB3nilPBO9EstVVXVWcyPTMBhIgQdiVCCLG2nC/p7u5WAeGIzgMgrDhllMlkuM+qRTBPExE1SB3xfnKBoFV+ZlEX39vTnu99HVUAhNtkNS2EL+LM2k60gPB9LUh73XYG3s0MlAChKps8QojIoALC7bqi5cOG7q4f6OUPL+j1ixe032zo+RMBhFfnU5qNBrRdzqm73zJQ6wXylpjVHxo/wAva6RO6FS73xOmi1/MlLaou9abndP78SxpenFM1HEnjerBQclqJ1EUJGNzzfRgUouch107B4ynpoiEKyJoq1nFxiikD00y1sUXDDS1SqyPtcBHM9pI3+9AavZ1uaQARj+CKsMrJ+hjLBmXTsySpXjxlajAoIIRlgFYIRniA6yBah5RPADRJGcVamjnlwbXUKAIUor4PNXIwaADe0JQeDKG4Li+de3asJxrPI8o3Qq0iM5Iq8AwWsYEisX8ALpGSiogigCc7G5iURRoyx4hq3gNNVjLMQ63VhJpyARzmJpT/d/19DCYmP6MnOvI1hAYKKwaDzLiKlDHU1Wh0MLAIKig8DRAeA4O2K95uN78bWfZLuMqnBgg9CIt7wO/idAfpMYVt1SQ/65+XE0Yj+Invo4ESvl0OCLOIonMlNWwkhjmJLhAMmr+z9ZTY2u35KiXwZhFCu6aTxfpRAJYFz2QgohHkkER8A5DTIkTLprAHMmmSBPiYAEsBoQrYECH0AtdmJiJMlyoaQ8YBE4eevXE6a4AQjel7A04ZNUAIcrDxZCQRwtlIWUUr6iCzn3nlPAPscXnQAsLjc1Q6ogAIQfYev9QEUJ9JCwjfbJrbs9oZ+NAzUFBmqqxAKJOkjIboYI9Wyy093C7p+tUtvfjhBaeLAvA9vTjjOsIn51M6mwxpA0BYAboRp41KfZ8hKgGG0sAYpDJ92u27tNjtGRDeb3a07Q1pfPWMxpdPJTrYB+FMRds90V4jgOhCKGBwz/dAwksPlNXKKGpEkZZKKW0S4jerXAYTBUAYjovrUkrJ5KvhuqfYxScedngnlIC8L6g/Zsib0VRTiY2pgqeQl5onOPwEKIRXGumbgSJ9K4BwNhVqcTRANmp0hVbpUjBaY5DGXm7U/TGD6IJBIgCcGUlmzMDTDfZREMiAVRRgUNJKM+ZYByIBZIVcRq7JJhXGxU2ZkTKtxpkCOwGAzggOkYIcAOq/C3tJ1jg1Mm1l/PqHS7uIY+ixGa4h10FkEHWRAIaWGmae/wgKT40QngJQHudA+NAS7tO63ynz7Q2vEjgqr8e7TRnNZzW9p+zEyEJ5yhoU00ObIoQsB0pfHkDZ3CjwSk6w40ogtiTE/WeZ7A0vp5cH7nhBjcX00FrKvT4Sz4WeV6vN1MB+cJ+5OTLW7lAbEYoBba4sFT/WAspfpJ2FF2myE/VZWU6axInzatFJG2pNKxXWz1L689XrcQaRpoxaY/pen/a7ionJkDK6Wi85swQRQhDLcMoop7xqeyld1lw2l1ZPnjr9alNGT3lT69H8TgXY7uWS9leSTdQCwtOmtT2qnYGfewYaAGEgCnA1hBV6EfZot+3Q4n5Fdzdzun51Rzcvrzk6OOh0OCr45HxGT0AJPR3TduUAIdrHm4vQ+ipxv6IO7RjggTWUaL7d0cN6x6mjNJ7R7Mln1JnMqBoOadvvce0gpI/wnEGJCBjsaYRwgP5r3FQXhjy0BZ7R0uxM6UXDSyKENbWrfOW52VE/Vo6A1JOfp3wl2OGUE2r2V9lwLALbwvVFgUeeyniIqcjUoCl8Why1Md7xTDDRgaSNWkom6vQAuKDUp5MJR3ARJez3+zTQWsJEeWtdKOYVfQkt7Uko1nechgoQB6+1nKf/V0DYHw21xtCYMzEuiw5bvWUkeEe0ESBztVxxJJLTjvs9rjsU8iJLM0WUMAOEtv5Jmmh0PMjQjhv88o4UVoRv59/Xwu+c9YYooaTVAhxKbzFJBZPfJYX09AjhsT3dAsI3eYXL5xzfH8l5NQZHewfqoOb9AcK6dIiAsASuGp68BP4eASjkqnEvpmmKuRH7GCIc/3w1yKMPY+n7eVq5/JkdnqXXqFQDavWU4fjCWrrooMhEffpA6OLdm1H21dRIuDQAYTZHoT1OPMtAog1NAKg+oz26u0kR8PLJmWNOwSCvCkpBhAWAeigj2e0ZEN7d37FMm81mdH42ockIbYGQBVEJIAzgNYLYoA/8mAqy1T5qAeFpkuyRKaM7hoRtDeFpk9se1c7AzzcDhwBhPULIDenXFb1+dcfpog93C1ovBAz2YTzvtnQxG9PTixldnE1ou1pQj/Yk6f0S6TFjQQrZ+6wstyD12BItNzu6X28JLKM0nNDw7JIB4b4vYHDb7dIWnGKg2maVgerDCAgRHRxwA3r0MLKG5xJVKkdUNHGyGCG0NKPMQM9SRs2LygQGJ4XRTgskHgaXZcNESkGOGfB25RIgNKMq3ZHBJDpyaf6zWidSq7LnVEycD8WOnn/oLQh2UWYY7aK+c0BDRPO4719M3WVjw6K5Ci7BAMoRMCasUWY9rqkR90CIEAL8gEQIUWJlCo22S/oQAEdMqNDpcPopwKDUPG55oYxx1Nj6zAFgpDTBINJ0JR99roPA4wZ/vnxlc9s/gzeGIhAHsQQMKF7RAAoNHLaA8OeTuYfufHx/JGe3gDCbzGZAWJdoBbZTBjWHIoT63tXQ3XsChBqZK+4YG6YHlTY8X2Vcuwa7tVw6qVwofySf9efv73doxh9Ta0UZknHSTRvluvscmI45YQIg5G6EtN1IP1owjGJpzs/P6OJsSuNRn1sZkfYtZx3vFZWLjrYRwncr7VpSmXc7n+3V2hn4SGbgMYBwQLAvV4st/fj9S7q/mTM4HPYGNOz1OV1zNb+ns/GQAeHVxYx26yUDwi56ASImwdEiyHwY4SDsYN5oWqNOAEBwuaV7jQ4OZuc0vnhCk8sntEX0EAZ7t0Mg08a3tvaVyCBAZ7WnPpqKa+8lgA0u2mdvpHkkvTrTNJPgVy6gnZC6o8vFff7SekMDCPVmyc1LfByzWV7pIQRWNx5jpPMwcsP8s+6tJ8002x6PTHW1thFCLAMP9F6ZPO+FHRR9/jodjr6BXGbM7SAkCmcgRhZQvvEfwCC+mRSBD9KoXUijCicLwUCYEI0c6sVxtt2H6xc1goa6O/QjBCDkVFTs3V6XaxGFjt3mzS4Q3x8jqBGnQLbPagQUhWnmS8X6Wjsi9VqXAEMKCHldkTKqaaNi/OmV+TklSqiTfIRU5hSA0kYI350wP2W+3d1aQJhN/SMBYUH+lSVnCim840sG8B4BYZHFrLxPzFA/qT48MMrWXU54Im5kA0dbho+Ldy5EB3lWwmS6i2htfu7wjOmiDhRWHZbD84cFzecP1O/36OLinM7PpjQagP15yzK6AijUTB+Ra6YQVO77V8b9nkP/NkJ4miR7A0AIQhlsqQda0k/0+z/+C/32dy3L6GnT3R7VzsCHmgEPCJ1isPpBbjuBZvTCNAoAeH+3pO+/+4kWDyvqd0b05OKKo4Pb1Yrur19J2ujFlJ5cnNF+s6Ie6F/YIBUWRINmXdD/o2gcgHBb0Xy5pvlqS4vtnva9IY3Or2hyfkmD6Rkzim4ABDsd2qsXV5RyBJu9TkWDboejkZweFzSSNCtPIjeJEo/9j9JZL3KFS1JS0CSBfNxRrB8GY+7U5HYu+UYNDDU0iluhwXAsEN6UTo8jrFVOFu9W9JkffszQMJmbxWsKKSJwUOyc0tuXliFIGR0NR9xsHr9zTyyryQzxZG3AzK1ALFnYWilIjVBCbiM2RdHb75WZRf2EkbbLQAppqOvVmqOZYOzEVZDSygQzCgpDjYpssrBekoZZAoPeaGyaONTP1I2zcIuwMvGdTfaM8zJYuhyD55BSJkaSryNMc6WjEyKmgh1ZZLG+GutOP5QU++Xcx8vjE56q2K6hbODzpyq44u9+L0ne/LHGE+X8hlRC5By4JzxJ1hZCz2hsRxHTvtNruzeilnrpjyzPkeSxlKRdrhmsxs/LaO9mql9DfIs5usqllogS/lQvJ+9i6T2sfxYBob2XB57ZAUK5ko1N/iVSzN/DPvdSJ3oJi/NWUKGcm1AIHUJjGyi0AcDxB1mMlFH0ox2ORgwIz6ZjZg6v9gIIGb6ys1bHmyrpZNbtiR6t0xpA7yl7+10d49/hd3XNN7nOGwJCYxn9MQOEL6miJe1pIb7+akJVNSGQWFSdraD94y70N3mO9px2BtoZqM2AF/qWRgPRI43pq6pP1V7aT6yWO7p+fU+vXtzQdrWnYX9CTy+fcHRwvVjQ/PaaJsMeN6a/Op/RfqsRQm0YL/XFGt1DdBBF49SjzZ5ovtzQarOjVdWlzmBMo7NLGs/OqDsY0Y4kMhgI950NykCTKgaCPbBLMtuYSW8z1n2E0BnxCX1/PjF148ybEV5ZcnSIFXjyaaJmj208EXnunkUZ6MdUNwhKhDf+vql6dyrRKbs6AJErNJlJTZ/HlM4ICJHCCCZPzVjiawJsARCiJ+FwOJBehFoL553jAmychaEtS2JIUcYZa4ciqYUYWN6wisZbIGKQk5XFFG0tNvzNdXjcy7IXwJT2bciYRY191ABhtlYePCabwdX4JHTyfmaFbMG+ZJf5tij1vSpTpam1eO+4rYcBQgMH0QiMGVZlUGIEEvV93ALCY+/26X8/BYCfcLXSZcSajO9yeLkcHDipD2HT/ZtB4dERN/RTTN53vQg7eooFeeldojiVcaXnHJJm+d/yf0fApBe2kTkpmc+FzH1tWco+RzfWLC2jCA6t8Xv2/LGwUP+QgmAD/mFMYcgO+EUxGWVPwMJ6XPKo6TM2mfFFQIiUUXWIsaRmxuo9rZcrWi2W7KBDmQFSRqeTMbOI7/cbKQdR2erT+Fmu+7EVnkXWL5238s7ImaWP7uj3dkDTzn1vNyxcON/HnaoCtUOqoKIaRA0hwGDeduKfaXL5QNWwBYQfcvHae7UzcPIMhAiF9V3rMBjc7bq0B5nMAoDwjh7uV0S7Ho2HU7o8u6Rqs6b1fE7L+1uaDLpcR4hehNVuTb1qq547SUHhaj6QWnS7tEerCaSD7olW2z2Tymw7feoMJjSaXdBwPOHm88gQ9N3XpFZO9K+lteDfXA+mtPqSKWdSyaKEpgHsc5mZupBtMIr1dIEW2hA8mVyjvXZG1gmTz+NMxusJROwCfszp+E+4heg+fdCaYXICIMzvkZgXBQOUY3YAWCFCiHpCkMFsCU3rrQ8WGDy5hlAJYKTmTy0CJW6Rf6bNjZ19G4JUAvzMQBIiB27C7qYrgKlgHOsuMQOKQaGMc7uRnn5SSwiiIoA36w0W95LsBfOo+1rSwprVrCS5ZtiJPJcKErmO0nao26WutjIlaIgLYQYxrwG/d0KSE78zQyjgunzMNrKm8HMLCE99/z6W4+TdSaWeffbuDM7T94U4L0ootgx2mjhGy/Mr7/9xEJkCpnit/DlS2VsEmnkvw2J0ScdVMrjDXLh78TAKmqpIxmOySd/dRL5kYDXRCf7ZPPFO/FxupzXIoR9hOne2khB1lp2earH6WnMNIdcPypeRkjEYXC45cwNZJGColvpz1KUjQog+hFYTHTN2EkffW794J/IDvPV9Ps0LdKpqfQAQNrGMtoDw01zudtS/mhlIAKFECPd7EMkQrVd7ms/XdHP9QPtdjwa9EU2GZzQbT2m7XNDy4YHWD3c0HnTpfDpiUNjZoyk9DGoklEiUghM8Ovju0o56tKUu7aqusIdSj6rugHrDCQ0mZ9QfDLlODJTYXuBYg20PCA0ISo2fGbGiyNJUPgf2NLLXbASliitclwNO8rdIzR2va57KUxMd4nX1GknaYapKVV2+0Zb8OQBhTBmVpshMCrNFHaCQzYAACM3pB0PUEo6ojxYRyDH2KE4JZiQ1NP9KrY4kbYpxmgE+gfEWWfMpTuaNjusprKZbZuuU2DQAodUaWoQwSawK0eESIMz2XPIIpwJCd1IAhPgs7U2Yzw6/cxoplBYs/n7O7K0Bwnzvt4DwjV66j/CkXyMgPGkZgvPFH+3BTibzmyKPHxQQ1p+sltKXsL+cCghxnMG5VBaw+Kk1gRcBkujpkl/TAJ8bhgBHpIzGiJ20K9rTCgRfqxWn74/HY25XhHpzBoEAhOAnCKzJUT80ZzSctBOyg1pAeGjWGgCh+V7FG9lGCN9k47XntDPwM85ACRDuerRa7Wj+sOb6QXyPRzOajs9pNj6nUX9Ey4d7mt/e0vJBI4TTsQDCCk3pAQjFaOWm4iwZAP66HBncVl3aowchrNXegDr9EQPC/nDK/d+gfKytQO4gtfoKay6P4ZsjVfSN1Zb5aF5usB/KUD8ECPX6SSuA9DMeQ8nxnS2xjTXqyNQLnYLAEy7YsIV+DkAoEbu4DtwWQSNvqBFhplH0IkTq6AgN5AfMDIp6EOwXmz+J9D0WEIrlUi9ZUV0VoomIZGpti44XLJ1Wg8cpyT2XMhrmVw3E4BzQBa+1h3hbQJjbJ3q98GDu+oVDWR8zQYRFCOsbJE0Zre8/37YgPfv0SNDPKNnaW7sZ+NUBwpPkcJNbsBA5dDXLP3+E8DQdI8tfiDCWIoTsO4vvdap3TVtZiYSiwwJBD3O7nFCTySPjCKFFcjWbaLuj1XJJ27Wk7o/GI25ZBBIy5ozj7BNpBZVn7LSA8MOJvE5VrU6IEAIUzpVU5n/Rb3/XRgg/3BK1d2pn4A1mICgB8Q5W+470HZxvGAg+PKxpvdrRdHJBZ9MLOptc0LA3pIfbG7q/uabF3Q2NBz26mI3ocjYBaTQ3pue4YEciRMYSuq2IVjuiNe4BtTEYUnc4ot4AYHBC3f5IiD7YNhVxI4EjZfo08Of1nKJBbXUfICGrC0VnEtlLDejHATdTqwJyYt1CjO4ZbGmOPGYmtZ2aAI0c+DUb/aeu9IcFhLJusaZPQSH3yduGKCE3p0eUEP3+BgP+xu+o2xN2UU934MkcFCYr86vZHTFCGNNHXTZoMlUhDVVTW+NYpcG7AFJJBwUDKhOy1CbbehI67P/WgFAieaUUMdnUrvgoIdQpOwsESBtjYLkv2dsBwrKxeeq+bI/7sDPwawOEzbObv82F9yfRieoAcmQ3bwsI87GJrNJUWa+rzNOZnCBOslq/h0dsp1QneN0Y5ybKBpfC7jMiGoilhCTruBbkowIfl8gqZqne7ThdFKn71X5H48mYJpMxlxhwhLAFhI9Y6fd36IGUUV3MNkL4/ma/vXI7A+9rBoIAlx6Ee9T0bSp6uF/T3d2ClvMNVVWPZtNLOp9e0mxyTv1uj+5vbuju9Sta3N1yyiiig+hD2OvsOEoojMOWN0DcS3CLusFdxd+IFPZGYxqMJzQcTag/GFGn27ckkgAIA01ISHuLjeIZOCCKpD0FrcG3AcDQFiDUFQqYa6Kabppi8Xq6BuUKO41dUrKOLIJzijqUOxkoTaOE2ShOyUHN05XceJK4T1bXYqZQSX3L2Op/Cb7zzI5SsynW/blIltUVIh0ICl/qPnsMuLhB/WCoBC7MDpR+uUhj8kctd+F1EXtKwDqnqIpxVa4jUsCq0UGrd8QlAhjUxeH6QQOEybjsafM0KjfbCctt+ki5ce4TntPndzd1gDASNJTBoJqXmtos8LrEZH8aIGwCfseiK+9LYLXXfZMZ+NQBoeUbnPTsIpAbDvWfN70/BmqCdEnqERNAWGAJVnGkKZa5PBOCNf8lLJxWQ21Opryvjj4Sk755l9lJCSnJ/fJ+qkEROXlfihCKSvBaI9VcpjMaZ95PN/R5AIRaWsKlBVvarNf8E7IcKaOTyYgBIUcFAyDMawjNl3YcjJ60h5Qv4LRjf31HFQChT85qawh/fVuifeJfxAxwuwlVgEjlZNrnih4eVnR3u6DVYkfd7oguL57S2fScJqMZC/K716/p7vo1Le9RQ4gIoQLCLurEthIZrLbqJkK6aIc4QqigcL3dUx8sk5MpjcdTblYuPeZEoBsDZw4IxbARwzsBhI6gpQ4EfaqLI0hvtqczhR3/GWsTo9kdmUY9+foJu0Mb8vqrn3BWdkiBvcCQph7Js+WxhdpLQbUX5uGQcs8uz3eJRpJLF9UwnUXhuJ5wi3ixtHxAlBBpmRYh7HLaqDfmYj9CixKHh0c0Ub8stZSvX1kTexkT9jNf0V1XxrPnUjwjpSnNO1KUDBBG8JSuVuIMcI4HOep4HUrJUI/GrDO4AiA0Cne9fuOGcanTjwaENmfeMD62M4Or4NiB7d9/hhn45AFhkYDmMRNZ2p8m+HIBmO97e+csFd2nsTfv+2ZcmoEWA4O+Pr3gj9O3Uj1dco2SL/CoWnORPkkLP2UeIziWo22OgqQLn+YXLDlgORnCCGWQQQIwuAOx14ajg3AcooQAJQUglOH2RAwIoT/UEZyRvLUpo6es47s55gDLqEUIW5bRdzPV7VXaGfiAMxAAoRDK7HYAhDtOFUUN4WZN1O+N6fL8CU0nZzQYjIh2FUcH766vacWkMn26mE3o4nxM3S5AEYAgGmVvmUwGInyzr5hEBv0FQSqzRS0ZIkOjEY1GYyYZ0TgcF5uLygkqUIkxdF40IigKNyoqOz4llLHraA0Zk92orX7iNPsIYUooE4Gp7xFwSlBPns8zSp44mOSwJmMkNXTMMAmf6mne15vWPQosj+OLNy3aDkn/L01VzHqCBVC433OTeVwbPf4ACBElxLfU7DmOOo0OhvYT6i6QoLaOxJ7F2keoYWHRQW9H2tjZkZAZmKXnioQssjU9fUIywwlClj0RzKSDm0HmoW6QpcYWb1dXFOl/b9w1WWT1cRHCNwGEdSPxTXZ0e877mYEWENr+zOe3BJ/0/bMCdeujp4K0zl5aeF+jBDi6oKzBUBahmaClEUXgp+RbiBTaPQrC6yAozAjMIuPx0aG6A6LuKcHp5EqaYeOHCbnHs6ZgeAs2agWEHB1E659Oh8HgcDSkgfawZUeeMUkngFDKSuQrn5BE0534kMedeSde6Bd5WMsy+otc1vahfvUzkADCLm23O1oudrSYo3YQntEejYZTmk0vaDQcU68zoGq34+ggaghX8weaDAd0Pp3Q+dmYukwmAyYwRAglZZTTRSukiVZKKNMjQnRoMKTeoC+RIgUCrCgCa6iANymtikI+NKN1pnfWgU5TWyxip8BNPaNBbRx1pUb1IrDTs5eymS6fJoDgRIer3tuguSIJWQAAIABJREFU1+F9eAw4NinAtJdSGRBqTDabC1PYJYKcEngykCKX0Ys5bORr9zitUwFZAIS9PjsFrBF8mG+t6bNIn+n7CLmkxpBhKKeLyrXj/coz6zElmxB+f/HF1cBQW68EqAKeT+pT/UQeMyqaAKGNOc50GoF1c9y0cVpA+KsX7X4CWkBYf6eaky0N4IkUEpGmrsB6SbPmjdeloncNHdqMjwOEQe3E7jTZxRvrxnOUJsgqy1IvSfeG0ZunsaZ+0g8M+Pk7+Qgh0kAFEEovWLSWwHx3ewIIhXSsK8yi2tLInMcRVZbG6NYv/PnU5zsmu3/d4uUEUpmWZfTXvUXap/8kZ8AAIf/s0ma941YTywW8dIjcjGgyPqPRcEK97oDTPJDOgRpCEMusl3MaDwQQns1G1OnsiJAqyuCr4p8cIawqWu8AEoVZdDAeU2+ANFHOAwkJKNxIW61v/AjxIg6kOAGfR15CP9+MXTRQVhohjHhiGQScuGAhQujqCOUCCghZsaqRnvUVbr6F82Y21KGk5+J4RHHdp+EBTkO2pr+T6FZjJLCBK654K5+eGMcn86xEMY6UAaANKUIAhl0llwEY7PcG7BjgNE1rRg1DbK/so3GKtV7QEdigrYkCQdwyMIg2LEDO32KA0GN7a3WCp+PxHNwwJfPvmFEh1z3lywc0jYTi4HktIDxlWn81xxwChO9uEoIb6egly/W98oKXskPrUbmjt3jLAwwUusuUGI9NxmXaRANfpxBOi1bjCbGa5PrQE9ljx+Iw7sd35PjiTBTkFYPDEwVS4+w6vabHGPOoV9nB6QtGcdYHW9pwH9g1k3vhKr1+j0Zj1JfDadwVp12yBl5+Oh2cZN44GXySnrUHOya733J7feKnFwBhXkMoJBIVPbQso5/4YrfD/xXNABepC9joUI/Wqy3XD66We+p3kc45pen0nHrdISuL/a7iOrD72xua39/RZrXklNHZZEyzCYhhQHdvpDIVAf9xVWFV0WqLVNIedQcjmsxm1O2jAf2e2SdxFFcQat80K72PpWKeGKMMgNKUPlV4zsIPqaQngzbZB7XrhmtaPOwtAaHexe7GP2uP6L3W+f48DgiD3ZImNOqd68bP40Cz1dhk40iaDutDddDnUtKD8BMRQQaF6EvIit9aPZiRJNfeobG9TgrXBuq3GFLqvddAanO7iqjs+Ymd7ZJ4ry1VORQOgh+9ZChl0cB84Ty6bDANTweEdi8jlTgio1pA+CsS4scftQQIRba9yy/I6Lwtefn6nwYgzMbunFrhLw2smoj9c5aCf8GduKgF1bwcU0mX1MT5UvEMEPpRBmffUedVXcm8fQ1eYABIJ071gDCQqpZTUhmr50Z0kL8RIWRAWCkgRJ9aKSWAfZA6BixN1Dy8boLtXokMbii6LL4FLSA8JBlOSBltihDeUzV8SRUtaU8L7kZG1YSqakKwFqsO0st2hxqDvUuJ1V6rnYFf9wwY0UfQB0IqA1CIlhOr5YbrB/fbDo2GM5qMZzQez/hdBQkHIi8AcPP7e1rM72m7XtFw0KPpaMRsYEjnrFA7iPdcQ2ucRIqU0d2Oqk6f+kMBhDDckVbKjcARJeToIIg8ovfSDBmv3wTcpOBD5L6kiNb/Ho9N20NkAKbWeNcgmtZ31O7rrysT2qSHPSDzxoRTkW5fFq5yIp13aXPXCGWSg8ojLtUPWow20/b6z4LH2adX8QTIfO2Q1sleYbgKJCIMhW8po9zqQdzmckZCTgOHg/YQ9AORjWILpufFj9zOCOsUo4JxHb39FmYmoMfaLnTPboMpGCcJGMz27YmI0BtCRdr7fOFbQPjrlvPZ0zfigxP33ymTKen+nxYgLD9+fbZC1DIHhYcAYcOkeeeTpbabwMoIRKP7rjZQ56YMw3VkN0eRfoNT9eh59lClA+UzD/xMIOe4LMwBRwhBKKOAcAtAuOcsEbQiGo0GDAytlEB0QmofWG/i+nQHa6D5bQjTUIPoLSY58NIfIZVBbFB6j6V9CP8nTS4fqBq+aAHhKRK1Paadgfc9A87IZiNZFRoA4Xazp8Viza0mOtWAew+CSGY4HHNkkMu59sSAEGBwuVxwiseg36XxaEiTMQAhcQ3AnpvTw4PH3dCYRGbHdQEAhGOmk8bnUvcFQKjtJDhCGKNBwrmREm+UVRn7ZE+YveBDzY6t1wLKAXL84Wsfvm8RDOrd68rTgM2pmvlwfeFp9SSlaVPlnkNcF/VLyFPKiUtZ+pekg8GpwN/W80/TVtkLrCnDsCuNWZQNTf037hnTQVOPMzZfbSV4enI6GKndY5xna6wWi8eVCd5kQ7cECPM7ljzLTXvudKr0ZkDogLAfcAsIT5AF7SGnSpnGmfK1tzHxX2TmgYt/LBHCU6NivtVDkrLdCAhlArx0EBGTJmUGJuRaOmrqWIo60CRWOrnGrB1Jzx6/t6PsO0WPRukZIaLoomLaaUEwG0hE9gf3qd1taAtCGaqo2+/SYAAG6j7XEoKVOnp7S4Dw8c8bziiuYRshPDSjBwAhq+gWEL7FfmxP/bXMQC4V6xrTOfvipBQ6C7zVjJmxyOmiMNBFUTEYXIBZFOmiY+49OJ3MuI5wtxV2SAaEOxDPzGm1WrAg7/e6NBoOaTxGWin+vqX9fosEUxbinDsAZkmwSvYH3HOwPxgIGLQG2qw/RQgLaUzM68xZ0JoBYQRwx+cni2gl0UF/h1MA4Ql3azCO6iSUduApplrTMQHmRJ13fIjZEaW9qZ8Fo8avU31V2PudgxTO8FTngjKDci9ATYPi+lHtz271pIFoRi0IvmswPPR4dRrU4JlaOXL5JkPCPpcUpPrsCdGRfNlPB/JqU1Xaodl+UyB6KsOftMeQEaQ1hHXDzA6Kz/vYPoS650PK7Cl70ebm1GMfvSHbEz7oDNSgTHJ3344ueTd4myoxWM27Eq/5cwHC3KXzOEAoe7xWz1gAFCVHnGVd5BFCJswKjMpRh4XXTx1mXEKnMsh+2qLE3rtvukkigdtpV2jQU0E3ZHKgKBKlJhD9aZEuCkcyasshYnsKBns97QVrvAJBo4g8FXmdy2R7Anx+3OYyp3j63C0gPLQPWkB42lvSHtXOwIEZ8JGCskBtZKl/l6CwAAiRLnp398A1hNW+R4PemKaTc+kR2BtI7aACQpDKLFcLWq9X7NVD7ddoMOT0Dgh4A4ScY2rsj1VFg+GYm5AjSgjvKROLhHot4UwBGDRAyLPVYF82i/lTvJumdLNjXX8mNb3d7U+9bvPyn6CaDlT1lCeieVSZB/nge3m6ER/jan4vRyPG34aPcOmewXhRa0mcEaglNECoSl775gmpC2oMkVKagppOoBuyzztK+hKNAwGOwqSXA0KMxciLjC02jL3wElorlBCxDgfneyg8ZWHGS6DQlvzw/nJdJ37lgNAKRd/+fTz4SriWA79slZYpFgvblNmrahGuFPOZK8WYogtyRd+tDw0IGyVcDbQeWu0y4U0JUEQXU7zecUDo5ajubx24pOM6QOg+57OM4Ox0UV6UT487vXB0rbeuA2f5K4t3TAEhSGXgaIbt0Ol1qD/o02AIdlFuWBhwnWu2EZmgY+hQywG8bVWSEzlYLTnVWkDYAsJftuRvn+5nn4HcIEwFkeniXMwG0/tx0voAMrErguCjou12T9vNju7vlwz8+r2REMoMp5wuyoBQwSCihBDcq/WC1psVM44aIBwOB8wcib8jQkgVmCQt559oPJlQv48oYldJQRA7lEigZeQZILTP35/ZVzDOAxDwf3t/I3jcdiwpLY161Wofy8eW73eIPjNXivmxntmtjH/qqY6pI0TSPwUQhtYhaqTxUyCF1BqrW+aweYXDzwjf0xoc1BvGlNHYv8+1lOBTc3CbPouMI/omTo3qpVcpgcEj8+cuEFgIOULhx9yw1r/UlNEQjXmPBtuHuMfjXv73d3QtumXzCmcevtz7qsemb3BkeoxNfsSRU08djPv95wKE3teD10jYg09VrA2A0M+Rzpo4o3JS6HpKZT1ltLyvU0AYGY+jLGoqeXh/W6d+5aaUUZVRBwGhkIzBSYwWExYh7PREx0WSMy+rrW2GgsaQQmFpq7ivl7vpzg3jb1NGH71JOlW1TZbTenLJdCNltEQq09YQPnqm2xN+wTMQhZOIprIxXlJPx2GJo87kg09RctKIfrPe0mKxotVqS91Oj4aDCfU6oHseUb8PLx0if6rgGBBuabVe0maz5r5AIAMZDgac748DGRBy2qgWHSIFpAcK6TH1en0msMHfzKtp5DOWIhMjhMENGmX3SXWCRVWVfdhgoPPUlQHh8TU4vHX9ijz+WiVl5tk1/RUbFF/j8Or7MPXE2on5dd08lSLYnoChRjDj7E0FOAH4JaZo5h0OPSnN6JS9XvLIGylNMCE8M0SoTT0MBu1NMptRsOop71Y+2e8aEPrrlzz1nnzhF5Qy+r7BWkJNr3ujMW0jdptpfvNTSuNm2qkPpfZyOZEb6zkgDG+AkoUIaUxMGTVAyGa7vosHIoTqAAxkKrXHfjdtJ4pvaMYufTIgtItxW5t8wP5O8XcDhLketppxhioqH6FDRQQ27TfrVyrX9+rdAKF8Fp2vH2o3pffpqCrPZr+p3YOWDyBlFOUjmAf81wUg7Peo19e6QWQN2dTkzrtEjutBvpygBYTvZSsUAKEg9wgIkf6F77lrO9ECwveyGu1FP9EZyABhwTN1yNRsBhHeqD0NDJhhu9tW2mpiwbWE3Q7o/9FgfkD97pB6aAXAIE6mHIochd/r1Yq2uw2bAAB7A5DFMCAk/jsih6zoqj17/DgFBOmi3R4bDkwkE4CXamoW7jJHUYcYa11Ulo8BU2E+a3jpACA0JcInp4AhXiYjBziyI5vW9fRnKV9B5imr1TvJGZADihTRpaaNHXsIEOZjMEOyXsYh9XAaGdaxigc8zqm0nApeiEAwk/ILiQEajCKkoNbWwRlR0ZzSo9zaFox+88rzk7wRCPSDOQ0QspGaPYMYlwoltO5XDjkgLdoI4eN1RNLsjU32eI1EFriPj77Afo+FGPjjx/bOzpDxsDNO2w0FGhBBJSqX0zeJU7TBNF35yF9a8y07tMuzltZ25YNXuxGZAbWvtweEp4BBk+xHI4RN7R5q71/prrmXTP8dcItlR+Rywv6d7j9up6P3tb8EuWTlDgecF8e2kKSlH93QBy6j8rvYsDUHibLOFimGncCZIug9DHKxXo+6fTyv7rEaINRhhKwRJ19bQHhsqd/6752q2iU7xfsfAQSFZbQFhG890+0FfsEzUAeExxvBniqgc8TjTHpT9JlhC2HMgBARwvkK0I46nR71OmgQLt+o94NwNk4LGKab9Zr7BVXVTvvGiQAHMMSXRAgFEAbAOASwxN8D5OPeg2aAROpob0BxUaHuBzVkzMN84i4xO66urs3w8X+x9fE/Y8QwrB5nqAgYEeunXrqeD4+PdkvEv55w3rHHfHMWUbuyPkd2I+0Ykn8q/07qqyxKmXunDzkm3HtgZAFZ7Qm3L/GAUKgqYh1NmEs3fldjIwM95F4xk1DHUjD4hdlPrvHeACFf3PZ2nO7artRcWLbjk2dv2CEtIEzkxtH90BTFCNNbT+WTLXNKzM/WV6zXU8449t6/+d/1PeXBW2aARv30eWQ/ZoAQYBD6oRIZH7/QIkDkeMV1vZDvqXOnNFYexTsDhFGwBqlzqtoEyDokJvx6mTzSSGi+pxJNZQI+l0FBtWiOnTEtJ3rOX0khYMhZT50KwRmm8qvklnvMXqkR5jzmZGNuPjihqkISMIjXyGwBAYSdHmyKEiD0AzKnYpbV0wLCR63amxzckDJqGbrGMtoCwjeZ3PacX8sMRKBRLzBPtZJP2TtVt6XmpAEWvZKmp0T6akntBCDcbne0XqMZrABC/AQoRLQQET2wgwoxB4hl9rRerzklFF9MC83EH105DqaEA4T4GxrLos7QaLij+QuPoMxJDMC4p2Ul6PtaefDB1ovbOGVAnALCLGeIUa4HFGYIOUDo6grfByB8m53vx/P4PWJ3fgwgVCMyDDoH6fka5MebCeXXONKUy1RjPPZ3Qz9IPZY/hb+G9il+/YK72E1rk7Xn7qFOhhzWNwHCYzCzvKblekEehUZLa7OnzxzWWTFJHRAWVv8XCQhLKfbZsyd1wF5GlFZNPzsKBvU62bXl7JjOlq57Ag/kSAVh5Xf1zXbV4+VHDgjTdioyCm4IpAQd+k4iMshgEM5BdZLwe4P+scjowPGIDnpAWHqmKDPePSB0dcgmMPh5GvYNiw5dxQPTHwC8pcDnmT2VEFQZOGPmbHYU5D0Z1WOFumkGxLigpIv6WkBzjgbZYH9P9k/qqIqZIm+uCUQUvc35Sjn2CEBo95QWQ3pvRAjZntBIdpIy6nf8xwYIH+HhNcPk8S/wR3FGgWU0Txltawg/ipVqB/ERz4D119OagBpFs6VceAMkwqfjD2bGsYFB13Q+KCmtNaj2nNqJGkIBetAGAggBBHudvqQIOVDGTel3O64dxNsP5sfBYCDEHxDgqlw5QrjdcT8L1BcCEPZ7Pa4yNhNN0kMMgJleToGC0I6mStVSSAKlfiJY9Xz2Znuvt8aKwv1M+6cecjaC2LAxb6X3kkcSfwYmbxkhDKbqW9qBDBYeoYfqe+gQICwZB3Z8BFSG41LvtJvj7KaeoMX/qZ7tZICw3knQ6gNTQO/7VZ4ysQ4UFhR0CRCKTXbKtfOZDrCutgQhHdtdNokmB2yRsVSosRvJctylf4mAMBjih0C+RfJsvm2NS+ewxekmrbRn/R7xa+gpVOpp0aXodHM0v/wOHpf3b3JECRCmTjduF0RwEKpHglUGgCC+pSwgzBoDQpGZVacECP38epnxriOEmlqo6f78DGG/yDqn7QkAYoWUxPcL5FNqtYYKGhOhLULXABQcnz11iO5QKoFWEkl0UAEjk2hp6x2LijlAqJhPPV8KGn+hgFDAoE44P6M5fHWuulZK4msIPyZAWFK8zXpPRu4dkbnoeRsw/iay4M3PeWTbiR/p93/8F/rt79oawjef8vbMX94MmNdVXnyJEjoQlzStVWBidNKJFs5nRoWQqwlhMMegqEdoKWFF/ABx7MqpdrTdbmjLjKD4N8aCxuA9SRXt9NnDaaa4tAgQBlEASehRpHQgDdQailuEEMdUuz11KjCWSiopp3+YZ5SfxcCgGFkMJhNEgHEeAoQxxSRlEtOJ4udXI4DnVbzZAvY8IJQ5ks9Q17iLHvKEXCYV5bH9QirmS3vWkmQPN7e3Mw3MHwcdBgRzh+ypakXu0KDAQipcfjVvvMraGSD06k6exhthqfIrPV1cfns/zOA6FRC+BVg7CgjdEz0SEKYuHT+f9i46g7NkkNYAYbomRa/+LxoQ5pEX/9aZU8fLF9vn+a4zQJh/noMYnW9EKhKDTmVX/tKHFyK97s8LCOOeEacaXl3TETkghAyMgFCcX5grOAlTQNiBzLSUUa5xM/kQHYRxenJAWHKSvEkNYZTtUdZKxDLUSYbaR4xPU1wDIHQapPb+2TNpqq8TdlZzx7MDQNiTeeTMG/TdzSOE0b+lQDI+vzlT+W6qCz0TqxCumZyIMjimjJqUOVX6l62rdxEhFPB9+CtyEthxDoVztFXNF37UEqmMnhey+tO9ZOQ9qXZu0nVep/nxHJnLxsyCo09f8iBl9s/Hbf2eCAjzlNF/psnlPVXDl1TRkva0EKOrmlBVTVggVZ0tVTDC3qIY9uOeunZ0v/YZSAxdBzKiDYrajBjVEsesKGX5mTmyixOqQsiuwz+hwAEIuwEQshezA1avLW02K04XRYqLKU6AQbSZ4NRRvJ9Kc49jDBByryBEBcEGxqkd0icOSpEVIvoLon6wIk4VBWAUsID/LOqWevIlGpMby3nKqF4lzGFMOa0bHfgkGjECCJHmKvMpFhFAMMCgzb3ONwNHMyizyU6cgpngD8NPoRbft7MB3U64s1M76Wc8HqzboLbKJfUkoDAzPO3MQ3opqX3KDeB4AQdVFBGb8owpkH5cHhyK3VkYBH+Ufm5Ln4JmvXIhjSk1XNy1Ctc+rNbN2Je95b9ihDCauTzyQDl6TPHLc6aAMF2cPKrKr34YRHZm3YqSI4tpXhJd4OslwzTG0fy5vUElf5PnLBlLRQH0yGObrnHgcx/xSZxp9kpj3OrQqb3D+XPY++8/z/akRpt0kvUmBgLrNYVpZEmuW3s3ZGJl2bLd9gYzcuIpEYil94V81DRQm0InJy1CKOJW5FKHAaHNk8pItt/U0aagMHGYZXXgMbcsnwUDg/U3tuz0sMd3gNCve0hxRRmEkuLwKYhmRoeibzuRvn/xXWUJkAEAAYRynR7rQ8yRsmyHCGF8hwJpC2fAix4UveRcZ4kOdNIhbE3dV1bbbLvS1H+2q07cIO/uMFUAZcnoJJtQrMobZrooETeQU55sToZYe6MSQOgeI+ie3KaQq9jVwhm1NNfC+21+7Mb31j91k27wctZf6LCWencL9G6udAQQglTGUkYfHMsoAOFDCwjfzRq0V/kEZ4DFQnB+mTBw9UTwpgXPqxciULIGJE4FhBLlEyCE9B60i+jTfo/fkcYCRtAOkwDs92tuHWGAUJqAS3SQASHXighjnLCC4hz5RoQQGA9AD15RySqVBuKsbqEMOQdVACGzo7G8M0CINCM/MSVhKNqBjVIvrDmtxFpWNAFCjRIwK96YOvuRgE2Asg7SXQ3V4R4CmiUauQvpT2LglIV0buTlZiSrnFBng2lcEnVWRPjplIrqTtnVYUsMiaoREcacA71Mx6jZrqN0yvYoTknP9K8VK1wdmAHN1Hw1ra1gJXPk5TNWH4pZLk1/icZr82PkhuNhA7tZ1frcsPpRBghDU4uQYRZHdohsJksqTKQX/y1cxu7t5zYdTzCIeXmkpjKhl6gNn9+SmsSMIE9lkb2HBfDzcQNCM/D9LsGkmCPNsgHMAWVzawah34f+bzZleT1a/FwkosxfeIfz8mQHpNNVcDHGMPSjL+wbaz59S5NWOrLk+L+lgTqiGH6fRfeE/cVeJzgIRZ+ouNL967IqrC+oSLlgvkvEK5xVkKvR+JZMlvrjlgChzZqkuELmW3aHAkTWqzZmt186OwlC5K6abCvJKPze0HpLzIeSXlV7iaRC90mEsGKHqJRiSGucMBeCfnioeDutVpDvEMRBfHiL5NZS8XHNLEvB1vnnhxVN0cF0jxs4Du1HLCrIz+V0gE4Mnx1YyG0vKZg++fXxet/J8GAP+H1XB4R+C6e3jDvx+Isan+34sR/vEQ2A0OpqmkhlWkD48S5pO7IPMQMx8lFSiBAOKNYXpZUwuDEYXDOIMYUgffsOSb9mQIiIHe0r6vdBEoMI4ZqWq4XUEWoBfLcrLSb6XQGEkjLKp3EUEddAfYSljAJccrqoRghF+WlkAtesAEARIdR6Cyukd8qwDLpUaIZC/RSChf6FbBWrYRuUN49Yv3tE+zGDQjEY1kRdsKm6rwDGJXLaMaMiXNcb6/E8MwR5RWy4YQxicEV7b0UV7ovvWn2KaDpTNrIXRvLdFGGwYThWTW9GBHuvcYPLnOU7ScCgfG4xMal29cdHQ4/XuhbVTVe0vFu9YjazS55Ajj9m1jRHEqIRJ2vQnKZni9Z8rwQQOi92WNnQE7FZkqTJrnpcoI93hk3xvXar6qxkqxk0BzrPW0Amcg91m9QG9mkDwmhcx3TH3Ip3dcAhLd29MLbLkvnKd6nf76lbRObayRyXMRANRrenasy3ssv5Cicbsm+uqQwoJPXaVk8XZJ9nDrVMCmQzgCVa3vfgtHQRQgEsEYCL0e6NY/09KRr28tqe680BodwhB4T6XrEsxfcwOkl5jB4QHpM1HhDG9FGRUdJMHYAUwUEGhB20XdoIIIRu53IEq+W3xBN5O+uAMB1LrJf3668hsSIgPC4533wnvc2Zfg71OlZ/qdwG2DcxLTbukZBKW4sE6jGRCPqEAep+TEiBPG+Dv0QTICzl4zwGEB6T+bmsOuGxfoZDOlW1TnarliarqeAjhL4PYQsIf4a1am/5Ec1ADRByxCuCDE5l2SMqNMgovRUQdhHRkohYML4PWhIQTubJFIW43/UIzV8RIgQraKcLRQZAOKfNRlJGOTrYkyb0vW6fusomlwJCSRvdcspoRZ1eh2sEOX2UiWXUnOeeQgJzmKXUUs/4sbMO5cEosjkxZeC9f/6zAI9lle38hHBCr8VRUgNXqHVBpA7f7no1QBjTj+rqNVpwZk/i53FAiLR4rOc2A4SmKMVqFINS63QsZbRgUAZBbEX45ukO4EzNQO/STN4Jb/DGP9QAoQIXMYC9KyKmQaZOijqcezwgPGagyR6yiHP5Vc/WqQliNs6PbS2xNvy8WHqXTcixdhRlw9+ngvl9f0Bw2WsTpsfqanTv/JIBYY1MRmVcqJnW9QqyQOGwEldJ9kOc23K6cSZ/XAa7vKWpUe+dAga6wnYK2QX2FwktS6ZEgGgfBBDKU5vxLEQr/B9nT1h2hET9wrGcSaGAkI+3jBP0o9VU9jCfkGuWpqtRHH5O0wWSPRIjhO8bELpHYb06og4AoZHi4G3mFFcfTTR9oVKuBvL1WQxPKBDmNmt76Ocd9XsVN1PHPuPa/C32oJC0hQwUjrRaqqS6ilzUK61PtUSNND4oYbI6CjpRivxMllEZEJodxO+EeBOyfRLT8+MjF97TspIpPOvbAsLoMA22wamlbrnNhvOOElqd/GAffF07VbU6AAgtQogklRYQfvDVaW/40c5AChZMwGk6iZK+ABBWuwHRHh5FbeobIoQr2rNHU0BhjDvlwkIUrdgbKoABMikCQjB7cgpnd0u7/YqWyzlttogWEoPAfn8UAKEYAZLq6SOEXEeoTeUREDRAiFrCHBCyGcX1gy7VhiON5kjGOJVJjX81MCZtKDpdo6K2eg99xgSdmPa2VFkfRTBAOJRIa2dc6yPbAAAgAElEQVRB1J1rtJATYZHUqoaRRQjjGGIvrroH8FGAMETSFFgFSRrnJdCvuBrQeI/0/oEUIqTgxhTkGLHTuSqCnlMAoXj7GfCyTVlIIA2A1O25DHydBggPJVeWXu1jgNDOKaXnOcP3iNR4+wihZtDUjAY4d5yhHox2n09cN6J4P+jeiXIFZE2O9TaY9b+UlFFPvOVffMuGiDtMwDnklhBgSRRGWgJEs9pkiDk5zAiNDNAGXizqKlJZIj17tGNWkMQAT5ckpu/iE6mpk77MUiOFeuvQTkBrOz9EhDABhBbx20dACP1QMVjSjRNS61HzjDpwm1M8P4714BEiwkob8LwihyDzAQiFFCUDhHkNve193dCPTRlVqBZrR1WNSOYNUu/H8jMwpGK9dcwaWYx7I+4lk70x8i7vrDwjdPGWqmpD+2pFnc6W+r09s2ljjXfbLYFkm+eV942BQtVVwSHs5XBMQ7Y1K2c3/PIAITNGN0SRP64Ioa2X40Fw6a2H1UlJEzq9ntSn1u2Nj83ALQBCeTlkigAIS20n2gjhx7aQ7Xg+7AzUAaGyX4L1rNOnat9jMLjfDqjaST2eMJbtOcUQREwggGGvJrO5RUNRDFZv4KLGD1E8YTjrdobU7YwkQoiU0aritJaK1rTdLRkQgmUUR6NucDAY808wjZpHXHoqEaeVImV0XwnTKN8agLCPNhXSN8gYTK0lgEUJA2nLHrWIsNakXjEkI2phvvSlkufs9VCXUTEoTJk/zXYx0OtqJn09oHnACZHXAVWdNVWdB6o690zu0sX8wpPvI4TM8ObTUL0PLBXoHqyl9r4cJwyyBqZ6wTiQUUdPpUB8PSeJhPgonKyxjYCjxZLMq+QEeBYcoEZZSKXFWVZv6fd9zpbot5GljMY7RqMrPFmovolGbe7fPsA0p9Hj+ptYTLAsvrCnsuFFqNn03id+zmSieWXCpOuVlADCFuR4hNCDv/iuJmnPmVEcBhGG5gxV3XgxXbSjpIkpgOQdEjzv/tmtX5pBGe31FaBNRJ0fTQ1hiATm76M5VMR5ITJLwAhnRPDHIpsYyNk8a1N0znLgcqwI4nzLGQNDuG5HZQvar4K1GUY+5KTJ41ATzX3lJBuggtzW96/XF/ItcYBpdedbtYtp1mNFH5C+sYgM7jG8qkddGlGHhqKDPEjhCKEAQkkXxbst9XgVHGj2xUa8RBMFGEKX7Bn8eoZMK5CTRJFYmx3fneMpo9HZmcrCKJtUHoJRm9enTz2aEO0nRDsAQomGclmDJ2zjtSjVmdbzQ+ydFefsmioCIFxSp7umfn9HfV5jOCOQgQNdh3mw2kXt3+i9OuGdq8tjScePO9ZN+qMihCUY0rxz3tdf6gBHejDaK6mKMqsflPdXz21IGbXko5NG3gC6Su9LdPWU9GbOXRBl6ZG3MsmziTs52gPevvM5OSc93wc86EjKaFtD+AHXor3VJzQDeTqhGS0wMOCdpT1qB0F8AtZdAVdo09AfVrSvEMG7p812QXvaUNVFTQeLyfoMQEkxWBPyGPT/Gw5mNOhNOc1HBLC0m9hs57Rc3zEgBFCEkuz1BzToDzlCyIaOCk9W3wwIhVCGeyxVe2UWFWOr19U0JBXabAQZYpLEUSaogZJEFLRLuNeIULPIXnewkqINxm5D+z3YiKFg4VXHfSB8LS2pxBBq7HeoE5HUW7mXpDlNxmfU749lHnevabO7pl21pH4f14YbF+sg43AITo3JdJq9OWqkICFuVjPeY21CtRvSatmhYf+cRsMhR1U3m620+/D1g2FdzcwRQ4mNrE6HU5KQ8gvDBEyvy/WCjU6ufWQiV0e2E0ChfRZHnyo7fYJaWmi6zwLc09pIWd407iIY+Lh3MwLodB/n4zqkXAswzhn8fuzHTKLSlbLPAgtgCKMEXR6N2oJ1bwGBsBYRlHhAGAhK3FAtMuFXjd97B6bFkLGbFBwWBXYOWTcBJs4i03R0D5o+JpZRn8OnY8ycJ+JmkWgMAAFquDiSZ31V0UoHqfCculnRZrvmtHmiTZQxgdVZWTO5VYGBQXEsbTdEezjuKtRbD5mECzKzj8wLuMX3aOWzpN1+SVvIMryf3Yp6A7BQKiBUV3oQkaWNrlHEx6o675wKukL3DGd7bDvUrQbU745o0D+jfndK+21P5DqcdVxHDTAIoKcOyAAIh1RVQ7HjQxkw6txXmoFhJGjiOJR2RnBswnlozhUzpt2TJXXgDaS5hYkIksb2OZiwd9gHQ+p3xzToXlCvc0bVdsxM21izCAgB1rW1BjsG40Olb4H9yaLMAGrI2FmznhKH7QOXInRZV+3EiUk9YudBAITiqIhpkhFUcGVi8vrKCJJ5Tp4/1kbbxyXH1zHJ99i99ebHF0ZiwNhXkETslzm6jXRH5VZAcJqKHQaWy3KTc3aA103u94IKkGrR/A/2WT2bIE/sLRho+lE+F+wlkb8VU+PffNbf55knsIzCO1RqO9GyjL7PhWmv/XHPQAoIBRixYtiLgdHrjGnYu6TR4JIGvTGDwV4f6Zt72uzuaLm6pvnyltbbOYPCREYlskU8nfCMA9CNh2OaTq9oMrqgTgcEJYLs1usVzZc39PDwiuaLe07/hFHb76N2EN/iRfUKhkv2ATYVEGIQEhEEgJWIAw8FHnfOjTfxKOleAoKl/UWvM2KgOh2fc4oqR0kreFS3tFovaLW+pc32gbr9Lae2wjCBJ9Y80fIg6nXl9CVlktuPqNoDbM1o0J/wd683otFwzPdYra9pvvqBlusXtNndU38AxY35hJEgjKr+S5jx6oosMRZC363kzLrRvptRtZnSdPw5zSZTGg6HtFmvuVeVT8TMMwuZGp2jfgL4EN0dDvu0px0zxN4/3NFms+C54+ixHhu98PqZ98rrPrDCx6Q+LnuV8l5OZmDG8gddZ2evM8w44LY1XR5n1s9xClIOv9lOkUbzyYGcBuVfPDaaVfW4gPytGAn0pDIJUUHU/fGJvFfZ6oG9gVEj0w0XkT2nkeQCIBR7WFIl41epib0/xEVlFLBm8P7jazuRgFhv0GnWBb/HyLro0haioxLW5GF/SqPhjEbDqURxOhUtlg+0Xt2xrCFC9oCXMZpSqCl/cNwxU/F+SLtNlyo48TpDvuZYv0cjpKWjR+uKVnC2re7453q3JOpuqTuQvq3iRNEIf5Jyne/2MtvmMW3n9U1gOvatiHY9lr+T4QVNRlc06J5xdgqyPqSWHN8eEKqTh52KUpMHv56859iWwqCMtmI7ODB3c1qv50w8BrnEe4pT/yWjRISjRuQCuZJ/7489ob6P8RWL8haX2fdp0Duj8fCSpqNnNOheUbWbcPZNl52wFiE0QKjGPb9EkQ1bR6qwwACYvmCdHe07KOVY0XZ/T8v1K1pvr2m7W7Cu6mOtOyjVQLaO1lOa3rfcCmtKr3MRIsz+DW7CUQXfUyQBixfwEvC0Wf2wRxnTaH7XyEobV4HlXx5BtBKamoNL5KV8+73lZcbh2WELqOZQ02tlNcL2Th/XVzYuf+QnCwgPkcq0EcIP+yq1d/tUZiABhKoUWEns+lRtBzQeXtDZ9HO6PPuSppNLGvQH3M+o293SanNN9/MXdHP7guaLa/Y4S1qlKVYVJuZh1fTOYX9MZ7MLujz/nM5mT6nXm0l6ZlUxCLy9+4mub36gh/k1bbZg3UT9g3hPBdxFIcXYlQEhIpYCCvFXGaOAKHd0JGwJ7m9jWgNteZ9GgwuaTZ7Q5cUzGo/OqNcFWEV0cE0P81t6mL+gh8VLNjQqQsosvOzwQhspC99dAJxjkasACHcjmoyv6Gz6lC7OntJkcsbHIho3X76g+/l39LD8Cy3XN9RjwAlAiGdWQJiQCZQK90WJxFSeHJTobGRGe3d/RZPBl3Qx+2s6PzujyXhMO+v/GBNBszaMbN0oAYIAOxhrSD3DXM0XD3R984oeFrcMCoUoQdL2xeCKNOyhz2vGcCqjVbhRiCZZ2quR8EQwp/MQ0prSCiqrPUzfUYM1atAl4RFTzkXffOFVt3kvgUm7hl+b0jqZseEvn9/fwdYAch3q8umj4U2w68W9YoUVYrma919Jkxxjpa8p884B+Rypezp3egv7d4zGu2exAq7MgxRWwREQWe3XpwMI8zUWmcBZF0qitQGmqQY0HExpNrmk89kTOpte0XAEJ1JF9/fXdH//kh7mr2i3m1PFUS6JdEVZI7VfnMmhrWB2GzigRjTozVi2nk+vaDa9pOlkwuetN0uaL17T3QPkzStarO9oW62oN9D0965LUfwAgFDeYUTH5Dn6nQmdTT+js+lzOp8+p0HvgqrtkDNL8NXFvuhuqKMRwhgnMUCICKEAJAF7ALwL2lUP7MybL17S7d1LJizb7Teagq/OEF8Tzq+kj8EUwjQHlHxizhtRDsokqhFNx8/oYvacLmZf02TwjAgOuT2eH/tD01wJgFCIc0Kxowr3CCG4oQR/G7iQd3FHVXdNO1rSentDN/ff0d3D96yj97SiwYA4mwP6FvoSCJoBWyCGkqwPASuS7q+vePLEpRmJuse/Az6KGUFHlNf5lQpIM9z50N/exuqqP00TMZjVbqdgzjvlohyN8+av73dH07Mffs6u1cyroyA+uS8pibL+4O4t1JDLs/kx6O+1KGFJT8U1juPC+fkoTn2n8rk4fl5DymhbQ/g2r0h77i9/BnJACMNlt620ZnBEZ5Nn9PTyr+n5s7+li7NnNBgglRJRxBUtVq/o+u57evnqO7q9e8He7H0V+yexIkm8rJAJXZpOLujq/Ck9ffI1XV58yamKED5Q+vP5Hb26/o5+evmNXnPONYUAGoEUxgkrVo4MClFDKKBQeg5qL6Qk1VAVnCZCWnqsGFWIJo75ea8uvqRnT76i2fSKBoMZ9/5DGuvt7St6ffMtvbz+hrb7O9rtERVdaFqXMcOhRsT3WYTXekhdmlG/e07ns8/p8uI5Pbn8gs5ml5yOulwu6X7+I726+SPd/v/svfmXG+mRJGhA4L7PvHmzWFJVz7yZt+/tv7/74+50S2p1l1QXr7yRuG8ggAhgn7l/X0QACZZY22r1dIvUS5FFZgKIy93Nzdx8doPFso+YY6ROdik9AaYpUuxd+Vj+uL/G4PMAobNtoJx7gVrpNSrlioDCHRY1suRB39uAhmAuR63dN+CszkakouPJEN3eAybTAdzVTP4tsFOPzsgYQyJrkGOLhGD2ybzfI3lMAGpDkGRhoNzTgRxSz8FOh/pgobcHCIPDtOfwYPljEJD5t0czIJ8AhAGF+ZdA4V9KoGFhsbuuwXz4ABB+IrlHFJ07xU0ECATXY6/r//jvo3ejVpbW8ufw0m5+z/4uTXOdwsFInWkz9cV/DkAYPSZ7fQgGySCklMXzHKxXPKFpZNNllIsNNGonqBQbyGQpLd9gNO5hOGxhMGyJCoNmeMJ2iauzlT5aMxCqOTiPlpG4HY+RGayiUjpCtdSUuJ3P5xQQrhbSxBuMWxK7x/MB3PUEcUrUHdPgkaaN3kOfLr3+OgwhZwbFUXSTEHVGOllBrfIE1dI5ysUzJJ2ykVRudVyB0k42ymTlEaO+jQwEhLrCQXOCiQY06YrP4WOK+aKLwfAWD51raTZSOivGYBYIyuydmRM3JiJ/ufQ8XCM8BoTaeHSQQ7V0hlr5HPXyMxTSJ4htSzKqAM5KUpURWwngVUBocpY0UPRVZad8ENOoYFFDIfucaJx14W2XcL0BeoNLdPofMRi1hClNJDdw2HeQ55zjEOb1Ik03bexG2NIDhxm8X+Tf7B2z7+4cRuk9QCgf49eAokNA6d8KEuWOeXSE8jfBX4f//suxVs+r/UGd/93/dSgvH/qeT9efCght3tkDYKFEJmiHh02D6Guan9+RRO9fd/v5I595R23yqSdk5wk4wIb+2ifLvt6Bn4s0D+3RfYbL6BdTmf/68ObLEf7aM3AIENKkc+tnEEcOxdwRauWnaFafo1xkx5bgxpFO49Rtoz+8NeCtDc+fKUNoJQtG1hjGVII2RzrilXITjdoTSYzpeEWSpQcPk9kI3d4VHjofMJ52RD7JIshJ6GxNIOcxByrpMjBHM7bLxkZcA3rUFsV2z8gi6vyNSjEVEDrSnT5CrXSBRv0cxUIDmVhRZm/WmGMwaaPT+4D7h5+x3oywMUUa2VItKrRA4ZyIzv6ZlRIbFjos0M6QyzRQzDdQyjeQyxYljVO2NZ7eozN4i8HoAybzDmJS/JEdNYBGOsdhq9YWPIp8TPFji6DgJvhMQLg5QjH7Eo3y16hXG6iUeD20iLWdZy3VI7MJUiwqEFQpvgdfZlbWmLsTDEY9dLr3mMyGWK1plqMyN/u7GidEQaJdZm6Tm2EOAkC4k50N4NhNbnbWLUwdUSDIv7VFU2iIo69gEjglPjZHyt/vO0juP13RhBqdsYgcw06hsXf/Ppoz2/+5v5Q0zeeT2yJkCUIqd3/2J0iXQfc3LOr0HASFmzmJoSzXwm19jfDOCNfNBOc/aMLoq9m9hLtnT9fM7BZi9hrtJv+QIbSvoK/7v42pTHBg0ecjerQqS1dAmIa3TmC1jMGJ5ZGThtsxjhvnqJQayCQVEE6XQwxHLfT7txiOW/A3E3UgJiC08lGJXWY1wyaLrQBCSvypQjhCvXqOWvkIpXwd2SR3nXpYYY4pgdH4Hr3RLYaTDharEWIJyrqN2Yw815Ei+YA0Xe6Vv3R7HkhGu5JRgkHdIUhFCscTcpkmGpUXqFWeoVq6UEmlx/l1Ok1T9cGbnaCYpinGJVXuMQeIpWQ+L3jO5Sjo2jzDFjPMNm30+pe4uXuLyawPz58LMJI5cKN2sEoGc4MFR/DrDzWMJTKWIE3HBBKxAmqVC8mnR9WXKMTPEEfZfGYCfD6zFhCuRX4fsISGhd9IHFN2kHmGpmzxOCXBfG7sDCEBIWfx+2j33uOh9w69/q00MJ3ECvEE1zLZJqZ57u0ohfRzIgxh8MTvxtuoYiB8MlVZoK8Y5p/HgNCaeh2ahQtzWviO+wDjcSw7cLt95l9JFXEAFFqJbiRHBNLQaIzamxWMAJTQBC6aT6IR9DM/4g5fZ9qbQZwNBmYjL2bqBlPjKCDcHTsJFSGR4w/UO/uxLHL+9wHhIdC78z1RwB6NK5/5VH3y/aI/v/tav2Aqo3p4PlhqdM21E228/fAH/OtP/xey5S8zhJ9/S375zv9qZ+AQIBQXtE1Oklcxd4xa+Zkk6VKhiVScQJHtRRej1T26/Uu0u5cYTx5kXkETiQWFdlA/LCa3voNctiIMWbP2HPXqU2RidYppBFKMZwO0ex9w9/AzpnMCQhZCrsw9yGvb+Q5zISS8mHgThIQAGFmmIkw+FklIIcKhEfnhEBDyeKvlJziqP0GpcIwsKrSVwQoz9KcPaHV+xNXtd/C3IyA2R8xx4TC5WinrloYsahzgxPPSuSew5nzecfMVsukG8pk68tk6MgkWaWusMMVkfoe71p/RG73DdNFGTIo/so/23EUcW3dmA/8agLCOYu45mpU3aNTOUc2fwAE/mwIoFl4ijd3QjGIlS455ioNusFxx7rbijIqHhTvCYEzwfCed+JW3kKJLdx1aS3UjsZWuvN25ZcBGBCgFc0aHHrxAYhqR6ES73EpRm51jxuHR5uUABD4u4vU9978+9eTvJ7VDydl+0Oh7RV5f3i+yjkRh1MGudSjj2S2QgpS7l5wP1vIHCrXd4iDKDEWTefjnsByKguJwriVsIGhTRn/tJvDDTqzR+eAQne9wVcExRq/R50TmQw2Sz/m5z/2evcLSfE5hwAQS0jEzDX+VhLt0BLiVCido1s9xVD9DsVBDKkaXzC1cf4bxlADmBp3eFVbrAbaxichG6RqpLpu81yj9ozNnRpp4Wz+HXOooiGFkCal0SEnM9rDGAnOvh/7kDu3+Ffrje8yWA5mJphSTs4rKTIXXK3oH7EKCXzovh4s9YUpNF0LYQR7DxsHGU0BYyDIvvEKj+gKV4gWSYHOKigV1t+bc32ZLoxRK9vVz6qgAd81yLZGuJlIDH35yNtX4vXPMtg+Sr65ufsBk1hOFh0hljWJhI/HJxiOVjIa/Hlt4/PJdYXKPuF/rdYrHCAiLaFSe4bjxCifVN8jhBLEAEIrtDyCqE848GtOfLefoo4+PukJzjyDn0sk4p1J5YxzE54fX0IWHGearLh6679DqvkW3dy0S2rjjIuZ4BhCaay1+MqaBI9rR/fgTfXaiM6aBVXVwOsKcvBcLA5WBnd0P45yeaZvI7X8dOv/7d+OngOL+nRrej/t+00FsCV7afK9ZTfIodnF0ZedoTd466EIaRXKf81kjd5x8jMgcReSRCocggoS2J/G0e0m14W2d1HefyigbGI5wBCMdOze4Nmh38+J+nrL3TPRe2QeDkTyww0xG3yzaENiP2YccVB8/iQcAoRYs+hHt2olPAcKuUOkq/yI9ksWWEgzOVAVd7c9Es5+bO75835cz8L/BGfgUIIxt8+KCVsydoFp8jkblFYr5JtJOFg6SnHzD0GOx8gGt9nuMpy2RUVpXSTt7sF/AbjdJ5DI1VMsnOKq/RKP2Ahk0JIH78DFZDNDqvMVN63uZq1tvxgK8CLpUzmNnFE2YDqSBkXyyd14lpATtTH2OVcJlA48FhDkUsxYQPkO5eIosCFaFD0V/eo9W+3t8vP49NrERYnHTbeUKihgZQXZ4U3Bddr4zSCZKMgND2VMhd4rjxlfIZ44FEOaSdfaLscIQi3UPS49Nqn8UQLjye4gnCAjJrIUHE8zFRAr6X2IIrUwykmoDLWWwSkLSRRXVwjM0a6/RqLxENf0MDkqyFczbbsWIYrnqYbnsYbEcI5NNCmOrFvrqnMh9V6v1QuRI680Ek1kbvcE9ZosR1hsFhLbYilnJmy3ARKIWSdimYNS5NE0IuwYy+8lek4yeqtAGx17poDsq8TwCTgJ5mE1k/N0mvshuyp1Zis99aEPIFBQUO8P+UUAY3YVpk+5+4rOJ/1CyNZ//QKf2MSD8FCiKvkYU6tuzGt5FQVljVGzK4B0Cg4ft6qW2DerN/dKKsufoe4ZFURQU2mtrSrHPvCh/C0AYuZcCQKjPCt0zCdr8dRKrRRLZ1BEa1Wc4PX6GWvUE2WRJRIX8bg8uZouuyOepllgs2+JCzFhIlpAski3OOAbmrzPwV2zWlVDKneOo9honzecoFtl4osqBn4uM0xILDNAb3+K++wHd4Q1myz6clM4mUmooMVwu97+l5jnUBFBYzP/ZuMX/FpOdFY88g2L+BMf1r9CsvkSl8AQJVOBARwroIr1Y6Cwg1SigC7M4p3pYrzfi1kxglMnkzGgDYxOPhfN0c8xXD+gNL3F58wMWy4HMFcYd25hS9YL9ksMP7kO9b37V2bAzsmKdqoAwFuOMZAnNynOcH3+Ns/I3SKIBoCxZjSZenrfC2h9j7Y/geVTc6MqMHVMXMSZS46CNn8Z6lUCpWEc2l0PKIUPKY15ijQmm7oMAwvvOW3T7V3CSdK010mOR3vL4wwaf7Fl8dKR2dZKaDoWKCjNvGvm7IOYGuXU3+4TPazQ+atwNYr15mqPqhOi5P+wUvQ8UbUgI41oosbT7g/XfdjPH7lU+zILbOBIEMTPNsdt4lqMSp6K/BAQP31m7UXA34u0EPFMkhIuU2AS1OcXMmBpZsYmm5iNFZ/nDfZ2P2VKNX7Ir09YetjCJ3g9BE3M/zu4fn/nvHUBocq+pzrTw2T93/J6IAu1R0zS8B/6Cy+inFtNbhvALIPzMjPrl2/6LnYFdiZxxGeUevo2ZecudolZ8iXrltchH08kckmS/sMbAu0a79w6t9juMJnfwCN4Ca3Q7jB4GQwm8flJkUpXymRQtjdpLZGJNKRLIQwkg7P6Em9afsXDJEI5kP5/KW+yMRwQkmT8+Ygkj10m70rsJQ0LWQUB4YmYmKZE9E7DKT0YWbzBtodX+Ez5c/Q5whog5C+m2qkI1hZhxufPWSfheWizFi4Vj1CsXqJWfo1p6jlSihlS8gjTKIspcoIu524brtfDzx39Ed/gzVn4XTmqBmEPG1a52CBtcu0WwCb5SnO/3PsPAHAmVpumof8P/d1BGtUhZ8Cs0Kl+hmn4FBxX5l/V2i+Gojf7gI0YTzt4MkC9kkEiyyLGLoJO660uks2uR0y7cHqaLnrCDMhPDXCJyJsJMuxuMnWwLFB8DQvmE1pBhx2U1mjyCFBdccctABMAikhyDsyjfFDG4sZ3YgB20cuJDAOxzgkC0IA6lyockkla2vJsEbfc2LDo+LWG1UlT7nuG13Wc5gntn53nY+3z7BZ683G63P2roo+8aLav0M+9LSINjNzMu4ma8B7Z37OkDRiEsIHZhxq8FeL/2+z/nOke/J1Ism+dWzkPAhCUBPwt/ncJqkUI5d4Gj+mucnTxHpXKEJPISB3luybgv1gOMJg/odD9iMr3FctUWEKOzhMtgPyhXWPjrLDZeDulEXZo7Aqrqz4Qd5OoGuddF0r3EEkN0xze4675Dd3CDudtDXIACGUILCKP33T5b9jnnZe/nbZG/AwgNi7Fx4Llk+LIoF5gXXgkgrBaeIiFxsmjA4ALDQU8Mcdz1WJqEPC6aw6zX3LNH5+oSSsUKCoWy7K21qxbYsJotH9AdfMT13Y9YrgYqJ41TekqArWuTQkBoXSMft5rklv0L6FBGJ7hvV0ZlLUNoAeFLXJz8FuflbxFHTQAh9+jSXGw2G2M0uZV8SnUMl8tzsTx33uovrkziOiju8CVpkcN6lcRR8wlqtTqKxRKkV2cB4bKFFhlCAsLeFRJpMoN0Xl0BMqdOptnEUMMS7so9d8FFdA+mymxtgW5kt3bEYb9pGUbn4E6IZnGNJ9apOIQ2+tFM9ooyjEH22n/+Dt2b4XO5ay+mTTeNVNHYYCPap66zbSSH7KhZbGWeycjPCyDcl2pGctYOoAo/e7RqCq5PQBbuQkWNzvusmjUbMrsmpTxd6MoAACAASURBVFmtPgTBp7PKnB3Vzr6KxTZv7Lzyp5QsFqwdejAOxYJIJNdEv7fWwubf6LnjCbBqoigwNPkpco99AYSfE6O/fM+XM7B3Bh7PTLFjSxmPAsJS9hTV0is0yl+hlD8WQJhAWgDhyL9Gu/tW5J2j6a0CQnYcA1AYJlVh2wUQppDL0lTlXBmp6ktk4xYQ+pguCQh/xPX9dwoIt2MFhHF2cG3QCfNxEFZMUDnU0QtlStGAG2UIld1zYmQICQifipy1XDw3clZKRqcYTFpodb7Dx+t/MoBwpfKbGHdnZYQVxDaDtTj9ZZFKlGWOh516zsRkE8fCvCVQgIO8SsPQw8LtYrlu4e2lAkLX6yKRXiLmkCFUwbsN4rsFsQbCfW4srPXDJPFLgJBd+ErhqQL0yitU0y/kc/K8rbDGbesd7h/+jP7oPRaLMXJ52uPzGM1KDTLGDo0KaOrD/WZjrDZj+JR2CRuou75sMiJDGOOOLTISBiTuSIEjKhlJ00G38FBiCTKcSYtWBhxhmgKpCz9E1IUtWsxEE9keCDw467ebhCIlwN57RLuaBMP2GCyQV4ZVQWE02e7N8BwYnD/wFOx1oyPPX1QCGxxPNClbMw3zeYNGhOULwhIlWrzpK9h/CxnBMK6Y79irE+QsPAKE5iwGPY7QUCYsY6JnOvxM0eLy00H+PwIQ6v0r9zAbKF4Gm3UaazeLWuk5Thtf4+z0BUrZppFp2/Jug9WWrsY9YXYGo0txIV57I2ypZCIgNAwWV/kQDGJLif8p6qWXOKp9hUrpFOlUUcxaVF6pgNDFEJ3JNW7bBITXWKwMQ0hASHnlRixQA6AQzmruntlDM2S71+FxcbjLEBoZ98bB2uXdn0a1eIZm/SWa1Reo5i+QQAlxFOBt15hOJri/uxHWdO4OkErz/qZcdCWAMEn36kIFteoRarUjZDNFWYUjLCIj+KIj5/L69idx39zGaVhGOakBRnHLEKoK5TFDaBmyyHn41EkQZtDYdspqBztDWJLZwYvTb3BR+hZAVSSjXK9Ec7F+/wHdIQ1gLrHyxvL5KBFWQKjsHVU2NCRivqKcduvlcHb6CkdHJ6hW60iIpJGRe4rJsoU2GcK2MoSpDM2DltKkE9daWZ2kclExgAu2wZj1U2Ylk6pBCChsfAgVH0GRbsY5wqseacLuxNAwZtjvDWOKuf8P4YrgjjzwhFtQsV/fRLBXFNrv3KemkRq+ZZhnQll7+EkPMX5s+oT7kSNxaWc9VDR7m/fYOZ+P81uUpA/afOae2yHpInFY+xVWem9+D/JL9H3NDGkEGIbNAL6IkZoaFZCw3FGWUO8ck++io0KR49gHvNHTuHNt+B82/0XAYKQZoM0IO/cazd32akaqnO12vXMLhXJRKxmNzhB28PbD7yMzhF8Ywi9I6e/zDHwSEG45Q1iKAMI3KOVPDENIaZKLsXeNhx4B4U8YTW/gbVishLNhSizY6k4LdRof5LN0v9PueL3yElmHgJBdcR8zd4hW9wdc3f2LMGfedoJtnICQyVq8RDUMmWc/CLESBQ/IXYwbZSQ1mdBp11eoFIID/3SA04KKrqovUC6cIyNglQzhRJz5Wt3v8OHmHxFLjBCn/Tm7rFsCwhxi2xywyWK95oJ2Oqke46jB13qCYupU5FxM4HFkEENWChVvO5TB//nqHu+vfieAcLnuIJHhnAft5lWWsy/jCcsDPb+2MN+tTz4TEG6rqBafoVklIHyBWuaZuKKqVHaBd1f/ipu7P6I/fgffd5FKZWSPlRpaULrE5ddcOQGsvJnOksbnSNDnQFQmsqlQP6d8QF9em8WcZQ21la7pRb5T/jsiDpKfiyYzewPYwX/+t01gYVc27PxaMBCd57MW+8HZUwFRcLNE7xojlwmYysj7a0WlDYtgh1lYOMlxRjqb6qoXdl45CyTJN1o0mXMjVzZohNhEa9nDXSGb3COypDu6msV2WO29EAWd9vXUEEnnO/W11SBJ7zs9J/b8mdcRd0j+nWF5IsVBVOa7C9nC/9J62V5tG3vNqgseb5zHERrWaO1AIxNrWvG4CNgFI4fi+b83INybRzVMqNaqbLJxlQ+ZvAw2qxya1a9wdvRbnJ+8RD5RFxMqW5CxjKPMcbkeoj+8QW/wAaPxlTDvNLOi7M/KCOnOvPXZwKugXiHT/5U0dmhglXA4w5zcAYRLDBQQiozwGvNVHwlKRsmWcTZv+xgQ7nE2Gm+ivZhHp/txcas/EpWM6jNFo7H1krL7tDhwHtVfiJS2mjtDAkU4BIRYYTQa4uPlWzx0LsUYJ5tLCAPItT+rlS+MYKlYQ7N+iqOjc+RzVaRotmLsdKhY6PRvcH3zs+QqcR/dcu7ZrPOwOUaeA8O6RB2Kd/bJhc//wcrBICt9dPUYGS8pfyUD+uTkt7go/wMgM5JlXdUzn+GhzWv9HqPpFZbrvhqXOWapvDHy2vpUo5D9zIuSgwqPi/M3OD46R7XakHehCoOAcLqkZPS9GKER/GdIFsfZqOMxm3VJBhBaBYKV2KvsUGdU5Xd51qPxyM6Es+EXiedb28CMnhnLAO7KAHfukmAU3NxtEcRjI4eNGGE+NBWAAR7RiC3/IqzjLtMXACtTCWjTdQ+sPaon9JOGEtDo9Q9Ng3ZklXoTmYxmlT6aF3bj+r5SxXyWSGNUP56ZuZUYf/hXCCC1IXo4/5ncFBi77fo+8HqrYZHuTeV9K0BQGsA2D5rjt+c9yjbKPaJrqHYkxjZPBtcjklMioxpSI+ypevRSKSBkI1n+HOTU/TzC6/EIEIYSq3CGcH8x/RfJ6N8nDPpy1EE5ZeOpCY4K2igZzSHBGcLsGWrCEH4dAELOesSxxGhFyejPuG//jCElLtshwPmTYK3A7qSavLYfAkKaB9QrL2SWhjuRpQRyyRB+HwJCTLChecsvAUJbmAig2AuVJqjuA0JbmmgSJEOogLBEiWzpCY5qL5UhjFMyyvQ5QX90J4Dw8uZ3iCXHsouRw/lilujnRWZLQOh5SVmncX76AseNC+TTNZE+bQkCt1nEtmllE2MsZrgceoDZ8g4frn+PDgHhqgNHGEILCEPTlGhuUzmpBv2DgNDO30Vv9715A56XhAGER9WvUK88Ry3zVM4FZ1GWmOLn9/+M+/Z3mLmXIhX11pzbUYc7mzAICFPpuNq5b6eIJ9bI5mUDsvTnafrAhLYRi/kNYtsN/0mWQcdY/MuOSnMUMtNikhbXiARgIxyCt66anJ8SRtvseZNkxp1eMRYw5rzoaVLjH8FHXMhM6RUt181MalBxcG3J7pJhrjCxuyCDnXpyr3Guie/PfV7asJD3iW9NR18TvXUx5I1i3y9wuBVTEP0KACGvkXktmc0zyTV4HZMI5dzJv+sF5vJuXwwi7fnQ5M3PuJNgAyCnkil5DfnM/Kz8M4+Di8BNE9VUGTLvJW9kGA/ZtWlYHkniprCK7F0Tf02ed/nS5fR63jgvZZeNa83Ez0H5ddzRLynUgmJN74+ohPrwbM5hIKJn6G8LCIOYYz6SMDsGEG7XRRzVv8L58be4OH2NvEgH0/KsKGhi2TjHajvBZNoSQNgffsRoeo8NZaPxhRo7bTdyHrEpIJ2s4bjxGsf1NzILzNllGtlwv581GqFPAgFhd3KD2+5bdPpXmC17ZrZMGUQpuqKS36AZEAaSoHx+HFjNN30KEPLobFGpzDjvfQsIyWoeCyB8imruVNQUCeQFEI5nfbx7/yNabToxt5EvJOU5U0DoIZnIokhA2DjH8dFTFPN1pOj0bOERAWHvFte3BIRjAwjJEkYBobKEPLnhRJhpeuxcUHM/fZIh1FpY+1p2FVECzraggJAMYfkfBAxuUMSa+yFnE/QHLYwmHzGeXQmYY0NUrrXMS6paZONzzUhGRhIS8RpSTh0XZ1/jqHkhq0s4jcl5UTpjKyAkQ/izgH8FhMqKUnXDGC87fNlUkGfYKBaQkFhtY5MFCQGQkbjma6wwX7ZAD4zlgritYEbAmbCXEvSD2CREKtdtiAFP1AjOAiqNcdE+nV2LsTNbSRgjsVvPOWOMvq6VVJpbM7LLmNeYh834bZEjX1u3Vu1K6fmR6XRrQaFeV76Xrk2hW642SVVmSxOk4CmIMIGsc2xM5xyszIiaeVg9h2ENo3Lj8EvNknhdbEPNHJsBsMHkg5xyE69t6DOgisemoxp6/YNcI+9L4yZ6AjhyTIEKSP7bqllsI1BzqTYTtSFgc4fNe9r03TUD1Nxr8lQA/GwsiItLu83pktcNopfrYc4XFUn6vnY1i+YLm0Nj2623UwkeZgi/AMIvUOjLGYiegccMoQY5mSGM0VSGM4RkjixDyATNJLvEcHmFTp/zCe8xmtyLAYyayqjOW4O4KcLsg7+htXgDleKZzA8SgORSDXGuZBJbWEB4/0fMV5SMEhBSIsXXNA99yBWZAjESQg+0zg7VLOEAuwGEWzrAUTJ6ijr3LtbochcyhC7G6A3vcN/5E67v/oB4cmoSoa9rJgQQUgpaQDJZRq1yJmYR1coRsnEygzmsfDWbIRNAlpBLlimHXXkDTBY3+HjzBwGEZEZVMspixc45hMg2eojSAQwkLyF0sgVwAMmDHwpZGpsnPgUICaloU//j5e9w9/CvmLvXSGdMMuKIjM+dlXH4GwZtT5xg/c0SWxYw4mSnSEwUyASQNJ/ZxLHlkunNFkkngUQyiUQiqeqqQK9kwZqnpgoid9P1FnJfyYoPTYyet9HuO1384gTaSTFbcOJkMGNi1OD7OqsYgCcCcd9XUIgtEg6ZBh6DAkgCGC2SCBhZZJi9lkbmKEWNcajdSOHB41PwJMDKUVDl+3RlJduiBYA8DVKMKCOtbr2UfxEQaiEhX/L6xvggML7h66+VvZG1A74wstbxlceyXlM6xxMZhyPrYZTFlYIl6PaaZC7vY7rVBGIOiyCd0eD7bIQlCo02LEMoRZDPa6gFA6+DssU8pkjxojYqwbnjOdWVLATjBND6u96WtpvMz7CRzyL3juzFY8FqmVxlHhQUWtzx+OnWVz3UQ//bAcKdT2UBoZ8AvJw4gW7XBRw33uD85Fs8Of4KedQNINRWldR3WMDDFMt1D93BB3R6Kvvzt4w9ZI24u9UTQMg5OzoZnx59JYCwXnohUku9xxIyk2iN82gq05/d4LbzTgAh2TayUOpeyq9/b0BoTUpsEcg1HJYhtICQDOGJgMEEsuKOOp718P7jj3jovMds3kE2z2c+lIwmnJyY6DQbT3DcfKYmaMYteUWNh8hv72TtBI1bhCHcsOlmZuoCyahlCJVdtzvcQuxnGIlHkufd2kIeJ2FAgY1n5gi3BRzXXuPp6Tc4r3xrAGFBHJoX8zH6gzsMJtxHe4n58kEMuqi24I5I3bZLNpi7bXUtVCJWRzrZxNPzb2SOsJyjokXNdHjOFBC+xX37J3T7N8jk2BQzAJiz3JzB9AGPz6XP+KTxU9ZYcFaR8cMqGAxDyNiks4N+UKCLIZFdI8S4EexQtI6lFhAyThBtWWBjZhTNt2ntb/Z2BsOa0YYoAR6vuY8tv0TqypDJmBdDMqGxXGK/x8ZloIENZUW2xWjAuu0V2VikgI3vqWon39edl3xZ5irdw6wgX8EgPy/jbVrXnkhTUpuIkick9im7JU1IeRb1y7K0ynqpgZAyYaqmoRTV5jfNcWwGWLZ2jymMMopRFZVpKKriQyWX+rup1eQz2fzLXMTrTmZd17ioP4JlCfW6KTBV9Y82Caz81B4HcwfztuYRxnPVfGgDSzcOMT/QEZgmhbzvNBd6a8Y1fiLmFlqaG6VQQDTo55aGhmULzdoYq1iJbbfyCsGvEBCarkqwL4trJ75IRr/Aoi9nwDzPNh6qGsQkMIIbCwirRTKEb1AqnCKTJOjJSLEyWl5L55prJ7jkmMlrIw51mrxkti6ItiaQbAkI66gUT5WNKj9BJlVHIsFgtcLS7aPV/TOuCAjXHaw3M2y4fkF2RZmaOXAPNkHsF6RLprkUdheDy26Bqu7Bim9pe54TiWzdzBBWKBl11FRmiTG6/Vv5bDetf0E8waJMu4gsjhUMlpFOVFEq0qn0HLXqMfK5MpKxHLZIYbHwEY+xs5tBIp5BwmF3cibLg8eza3y8/QO6g58xcx+QSCkglKH3QFppFs/vVJuRGcKdhesW7lmbd1tD7wJCftenACGZURYVP139XhhCAYTScGcy9LH2YlivyEyp1TkLebqMxhIr6UL7Al7o7KmJk6CH4FF6d34M2VQG6UxOXAElwQo+IVDwZWm057sCqjj7ZPeOMRFo91aTIt0FucOMIDuZyMlXIpFHSvauxWS2yHXnWHt8HXNvcu5IqDSCvwQyGZrkEEQq2OUXDR5WKxeeR1OHmO4/M3NFjpMQa/t4nMU2Exbfn/emFhJMVDSxcFdTrFYsOvka6kTLBEgAlYin5R5g4cWEqMWXMm5SSJhl2SysNpuVAG2eE39Dy30t6Diz6SRYqBCU+litCAjZsnaQSublXDhxNiCY3C2ba5lI5aCkk2u7xTEWhy7W/hyevzCukyb5yuEbpsRPyJoAmijx8yedjJwPRwpJ/r0+WwI9CaYNw8Ruvefz3JPV0WuoJ1UZSR4r2RrOe/EYt5wblrk2O+5BgBhAwr15Sftg6wV8pBQIotwnKa2/QkIIJaM7T5kBhDxnBIRsHsEv4bj5Nc5PvsFF8zVyoGQ0I5FTGwb8RWnfHB5G6I0+4qHzszTf1t5EHI75HHg+748NnFhZmnenx1/JLHAl91SaUCqj5rMSAkLOEPYXdBl9L6snyLZRhSHPGWXwZHysrG1HLhytr/TPn54j/CWG0DYlVIJGFmpFn5xYRuYeTwKG8BhJ5CTfcO3PeN7Fx8sfxNl6tmgjk43MEK44w5xHqdgQM51jOqzmjpASab6DfUAojtgxPpuc0yYg1Hk6MZWR5mM4Y/7LgPCQYUjIRbN03pLA9ciCOYgLIHyFp2ff4qLyDYAStijIc835bK6GGIzeYjT7gMWqY0YmjELGzltv0sBG59Ud1JFNHePp+bc4aj5FOXtimgCPASFXmCggpDRYm0sEKJsNC3AyQyzQ+SxnNXYksvLf6qBtGktyP/DpogXcWuY3/S3jE82IVIK6idGoZ81lxtqYkYZOdC7MNgQY6xgPU9CY6sCJJwQE2D240X2IAgR9OspyxRHfk2CNMTeGRIKrN1LIptPyZwIxbdRZQBiOTwg00Y9lRhgYs8MVS7b5yPUm3FXpruj26kujj7PzopSQfGUae/z8sRySDlVVOdMg09Un2jzk9/IcKFCWOXtvLnGWDQleewJDNWVjvLVMFxvIJs7G0nKeyILzd8mrXDejSG6nqgkjoW0iE7hTjbSGt1lpHpGGnzYWpdEg54JxmceXQSyWhRPPIhHn76xZaGLEY9Kcp8dmd0MTpPNecOWLx0fWXmI54zhcbfJxdGSrDaytzz2sCSTpSeFkwWYO8yHzoLcGPBltVUBomVo2h3m/aT7k665kTY4F7rq+SmPLAYZwXzJqFyh/AYR/hcz35SX+i5yBHYZwBxAqQ1jIkiGk++QbcYDLJDnToYBw4t6hP7oSoDSadOB6M5GZqUbeJkVbGqlUhMwYd/BxPxb3/XG1QzpRQdxhgHKxWPbQ6v4pBIRbAkKCI5WaBZ0ssk6Rwm+3extenE8DQgOYZBZKASG70ZSMCiCsqsto1gDCBQFh7wb33T/j/uFPQGKqUjjmuU0SyVgVmUQT+WxTChKCwky6CCfOQMpdUTFMpysknSxSyRzSSSZdBxvM4NJN0ADCzuBnzJctJFJk2NRUhuBA56nMFJ1lXuXgdgGhFGl7oPcRCxwUx/qNCgif4khmCF+imuHaiYJKeL0pLq9+QKf/IxburUjLJPATsHkxrFZk4IjQPAEoFhDSuEB3DxIQavIUQEjwyJVnWwf5bFHcAHN5MqhaBDOBr9culssJlu4U6zXvKa4D4v413lsqUyIIIzu3XjF5piQRZ7MV5LJV5DIVZDLcXRaD664wnQ0xm9PGnWCKrKOCQbJo6RRlZiVkMlkpSgS0eGssFnNMphMsF3O5p63klEULZyjTaV6/DJKprMwuJZN0WtWkzwTvribiyDpfEBQqm+PE05JceQ+kkwWk+MXCy9Fkr+Yy7AInQC8MXneCYhYkS3cCl1/rCTwWsQSFcYJwT4wz+Pm0UGI9kUA2W0IuU0U2U5bErp3rEHSqRtOucaFT4wprshTLCRbLkbyXJFta0xvjCcvKgtJHn6YWTOQ8F3mkU3lzTxPkKkC2953ImzYs5mx3WJljh918fnYyMwJ8l1itp1iuxpgvR9KG2QprFRpYyL0tBan9dQDgSfH1H8gQEuCat9fzoMUoASENQLTZRnnnG5we/Ran9Rey7xQCCAmk9fyFO/SmGC244ucd7lo/Y+H2xW1UCnMjeU45NZQKZzhuci77OYqZM9l5GDjYSqHJIo3rCMYYuHdo9T6g3b/EePbA6W0jnaTjpm0UKKgTaH9goaVVfX06FT4GhSIhNkWbZa1FMsrbOZaRHHPSeCWrGar5IyQEEKbF1Gs0bePqhkzXB8yXbaTZ84EnzwiZccfJy67cZuM5TpovZWWSAsIEXIr+ZzSVuRWGUObdhSGcRgAhwaCCwgAQBvE1Ir+Teys65/T4DNiWCFlCyxCSNXK2nCF8qZLR6jeIoQTQRZXzossR2p2P0hQcTt/L+iFeZ35Oddi2VDOva1pWTjjbGrKpU8MQPkM5xx2yfM79CEP4M1rtH+XYMzkeh4uN70phrTJ9y84QmOWQShWRSZeQzZaRShXkGY+x+SWzZYap3PriIO2u5hKnl6upxNdwl6W61TLWSsPJrifaUCXAeKBKCb52KpVDNpNHNptDKs11TQRYVnppFDJbVUAslwuZtdRmHWMWFSQxAYP5fB7FQkFYQsZygonAuCo6n20xlJm3FqmqMW9TCSXjoSuxdr4YYDobSKOMTSs2uETZILVS0jQh88ikSsimKsimS0gm8hLntRkTzs0rGCSY4TkbYb4cYLGkh8BQpNp0uuUIirqW6+wmFS/MbalEAelUAdmMvj4bixzDYF8zkM+a2zAQT0is5LOrbN3a5/WaYeGOZUUUj1HYu0gdwVpGmtYOm6qM60WTp2iSZ70DFBDGHeYqI1v3l5qz2QRljvJnAqa9DfMnawG+jzKU3pr3REIaidxJzRzF88d7jXnKJ0MYAYRWycLGKhusS3eG5WpiagNjjGTZQlN5/oJk1DKE+mF0Mf0XhvC/CJ75chj/xjNwCBCK1t9IRgsZ7iHcBYSU8LBYmW86GE/vMBx1MV1wNxQ7QkYa9wgQaorkTEsuU5L5Di5+L+TorkcGbYHtdiGOm/cEhHf/jIXXlTmIEBCGBhbW7CIsOSxzEC1CoqYk+yfKhE0TdLkjjJ+jLKYy3Mn3DJXCGbIJ7kj0sdyO0e5do9X5Hvfd7wFHAWE8TnfSLHLpYxSz56iUzlEtnyGdqooMgomPX+7Cx2AwQT5XQj5XRD5LMMDO/RwLb4jRNGQI5+4DnGToMqpAg0lLBylE7RcZWA9cRh/tbzNlSaQ4DbV2YSGd2FZQE0DImc7XqGXUZZTRcrly0eneYjj5iIXb4mIQcakjkGUnj4DM83mM7A6qhfsmRiBLmRM7k7rFXpYobxMqHfW5lJvFXw2lUg2lcg0JAUUsFrhrbIrRpIfJpCcJebOdIxbjeg8jdxEZYRy+HxNQSvv1dJJ280col45FKsbzzGNdLl2Mxl0Mhg8CdAg2VT4akwRbLFRQrdSRLxSRSrHQ2gijOB4P0R90MRoOsFqTXaRcyJGipZAvC5DNZgpIZ/ICCNlh5vHze5nsJ9Ou2OOzePH8NVLJFFLJIjLJshRbuXQV2TT/XJSiyMoudV8ZmUQ2AgjyllKYLJdjAZmUVHOHGkETGUiCZZltcdgxZuFFMJlBsVBHuXiEUrEp70s5E4Gzgk7D0Ni1G5wX3KykuBtP+hjzs0+7ktA5PUuWTu4kI/OKbdgxZoFQks+fy5aRy5b0fKTYISegUYZQwSCZR186w57HIlFHiJKphOyzVEDIzvUC03kPoxGdFu+w8qZije+k+D18AtSVVp4BW5Q/4v4tI/EfBQgNmJK3N/Y+ItmNwV8nDBisIJs8wnHzjcwR1ovnSEoDJqVSXMqeGYPjbIK4iMeWWHod9EeXuLn7EePpA1beUIAxnxkC62yqiSpnnxuvUC1eiHPzehMXsxUhw+MekpktHErgCK78B7T6H9DpX2I0bcHfTmQRujQaRDIaOuIechnV5tQv7ObbdxcMitV9QKgM4XrF5ziDSv4MJ1yZUXmFSkEZQt673Kk3mrRlhyAB4cJ9QJoj2WQ9fFdikeMUJAbQEOy4+Uqae2lhSRNYbik55dqJG9zc/WQA4dQwhAQyLCyty6g6b4YuozbvRHnfPUC4Z2+t0nCajdlmAAkzMoR5YXBpKnNW+43EWaBgAOFQAeHwJwGE3DtJY6EtRyYEENocRoaQhXMK8S3jCAHhtzgmQ5izDKEvuyynyxYeumSWCQjvkM1yPmwpAGezWUvcIMBgLEwm+fwSBGqMymTKAgi4ziNGCb4AQjvLSIDBWDeThtt0PpQYxWfYExXDQl5fQSHn7HVkQObsjMw8mUhr44pfuaLEVttokxgiqhKb1xmXl5hMJuj1OpjNpvLfjCdUJxSLRdRrdVQqFRlFECm7sI1GcWENWQxACy6XrIm0Blo8x+o4y9g3X/QxGrdl7RJBr6pVFAzydXneCvmagJp8pib7ldNJxvO83MvaBDWAUN6DSheudlkIaJrOGWfbGE0f4K5G0khUR1ltCsnP+wROBJzcZVxDucyaqYZMpijsmhr+7JpZGS2LPp9sRJEf92ayE3gy7WE4bmO+GAooJKur97mVuKYFAGYyjOdssJYF5GZSBIhsLCrzKeydjFnwGaRaaIGlOxawuXSHAnb5O3eGOW7KzQAAIABJREFUMo4zrrAZKw3ZDYQNzKT5vDZQKhyhkKvL+5Cd3viOjuGQQDAMoTDSW08B7YJz1X3MeAxsRGwX8IWJVIM/Gbn44jL6b0QGX3787/IM/DIgLCJvAGGz/EZMVrIMeKBzHdPNADO3g8lsgpVHMMDAZN0T7bxU6E/HIo76d8oecpmCMIWZeFk6lJyLYbdWAeF3uLolIOzAiy2xkXk0Fh9mT6Kh/awHopZe/BV1jbTdbb2softWlFkwgZBdMQLCbQ7l/BkaBIRVLqYnIORieh+L7RgdAsLuD7jv/IBtfCqBlBKXVKKIcuEJaqUXaNSeIZ/hHEdeCjFKFj1vi9l0gdZ9B+VyDdUKQUgF6XiCr4wlAeHsGh9uVDIqgJCSUVlMr45d/76AsIxa8YkAQkqDq9mXsqxerssmhvF0gOn8HovVA9Z+H5k89wqyI7xVQOjxOLX7SNDiekMpWLXbbtc/KCCUrucmiWyygFq5iWr1GNVqU5kyOdMeJpMhev179AYtTKddbLZTkaAqIKT0jWwS5TKOyFadWB7ZTBXVyhlq5TOUiici1RWOhYBw0pXZHLLYXGytpgGOdFvLxSbq9SOUy2Vk5DMAi80Eo2EX7c492u2WFD38RWlpqVRBpVxHuVwX0MnuNpOkJ8mKDY0Z5vO+7I8jIKSVPN9POuDpGvKZunwJaM02kE0RrFE2ylkdFlx2X5ToZ2V+hd3WtXRcpwIGOfNFwDad9QQscjG3jM3IU0DpawbV8jFq1XM5H5l0WWRAAgiDBcXCx5pZDD63lGItpLgjk8JzNZv35fX53vraatbD2aWUU9TjyVWkuZPPs9PLbnLOMIShVJkddZEBCyBkkaist5MkmFGJLfff+f4cw3ELnd4NblvvsVgNRX6czjiIJaKA0PJ/tqkTYQlFbmXjwKEm0AFG8a8W+UMDhXAHo5kD2jrwVwQEJdkVyOXxx02aOL1EKaNMmO878D1+T1rnh2IuHGeNZHINDwOMpne4vfsRPa6KcHtSnFPCxkZGPnuCeoWNrJcoZwmEqlj4PuYLXclAVj2TZxHLKD3DFB089D+i01ejGpqX+D5ZA4IPw+qYWcxfBoSfOJ+BicYuMH/EEMpi+oQAQkrpy/lznNR/g6Pya3FpDhhCPpPTB1zdfC/zlFRRpHO8r9ZGrcAZsqIUl1xbcXL0FUq5MwMIHSw2BIQtdAdXuLn/Ed6G8YkgmLteqVeNSEZlHsrOLUVmCG03LtC/2HUxZnQhch+ZclbZUGHFKB0NJaMXJ7/Bae1rs96HgJAqgAHanQ8RQDhUF1SRs9qRCd5PBIRpeF4C8U0V2dQJnl58i6PGM5TzXG1EWR8FnUvZvfjQ+0kYQsbUTI6AcIUN5+LgIZ3mvVMVkJHLEmjUkE5VkEwUkEgUhDGkekEYK4mORmIoktEVVv4S88UY88VIv8h4uSNh+kWRQXmfT5mfzjFTVcGmERUcOVGIVGV3JFUGyWQaCcovTTxU4GHvny1c38VkPMZDu4XhcIDpdIqVuxIQyR2MZ6dnqNcbYvwizt8EhPySq2DMbCxjZ15Woyzjj84ri8EQXKw3U0xnXfRH9+h2b+XYKPNU8AVRhPC8VSunKBUaMgaTSVYkF8VB4ESGkHt6jemWMI9Wkk3JJgFaF+NpC8PxnQBDNvnIHmrfNykS443H+bosMqmK3NuUBVdKx8jzWgmzbAGhNV/TPGCl52ISI4LpOebrAYbjB7Q7VwIMyebx2igjyREIzvNnBWzmTFwvFnhflJFxOMvL8QN7H1i3WJUP035u7VPRQ7aYipyuAN7Zoq/3g8d/U1aX70b2ka/LY2EDvZQ/Qi5TFh8HOW/yjBnzKTuCRNbbX2LhTjGbDaVZbO+5uTsSNlIFE78KEM4iDOH/jWx5hm3qy9qJv1pO/PJC/6nOgOAN271VPZYGU8MQ5tJHAUNIk5VssmS6tgyjEyy3QyxcdjFpTMEixlj/G45AOSr9pS5ifFyTMuOViZXFRc6XBejsLrLDpAzh5d0fsFx34XN+kKsdZIbL7tYxDoQiGbVGM2En0Qgr7bse4hACBzkZbN5waFoBYSV/jkb5GZqVpwEgZI9t7o/RHdyj3f0Z9x12mOkyylmttMgUuXieOxUb5XMBzEyeK7IuyyUWyznGwynuW2006sdoNk7RqB0jE0uLLG7hjzGe3uD99e+lGKCpDBlCOFxCHZmbslZrRuKhB7a3h3CnPttfO/G4gObfJLZcZv0cdBkVyWjuuRQqNjG7LFZWXSxXXDQ/RrFE0MGCgDIeSrY4v0YgNBKXUQKW+bIn3eL1hgYl6tongIfne5tCNlVCvXaGRv0C9fI50mKAwRLFxXDRQ7tzLYl4PGljA2uiwcSt8y8bSRZJKaLjsZx0UOu1CzSqT1AunSKfogTPget5mM7aUvj2B9eYzrjs2RdJUTZdEenyUfMclXITuThdGRNYwUV/1MPt3Qfc318KKEok4iiVCqhWCejJRDaQE4kLN3J6mLsTkTlScsnuK7uwnAnyPc6dpASgkg0v5she1lBkZznBZ4nmEEyyPHaeUyNHkztU/16VLWpGwEJrPh9I53owagmjRhC+jdsOqRoW1Wvc8/lMGhTZJHedMdGySOEzQzdJMgSU8WyRkpkd9q6XWG8o2x5jMumjN7iXIpyspDD/lFbL/GNBuuEEtaVCHaVSU8A1ZdA0nFJJIN+DX2bPGYsU0/EW+arZqyZMqHTOXWFD+pNr3Lff4/LmR7jeWABhKhuXGRQt2LSSC9mS/QFiLfG0JIr+irI7YUzaD9aPeMUo83NANmkipoacwFFPWRQBheKHQSkyASGL0zJyqWPUys9w0vwKleJT5BMViRmut8VqScMFdWN1nA2SKSCV4ovPMXO7eGhf4vb+PaazvjQakknKg3MoFxlXnkoTIB9nEyuHqetiPKK8zkMqk0SxRIkzP9UcNJbpjGgK9hH98bUwhJSUiezPmMrY4tcyZTvuh0Fo2T9j5grtMITh9xjezGQFs25lExcjCQGEuQuc1r9Bs/y1NGv0+UjKTkYyo5fXP6A7eI+520ImS/aZbM4KnqeAsCiA8AVOj9+glD2jHkUYwgUZQnFrVUC43gwAhwX4nmSUM4RiVGHmw+UG0SymRaqZhYva4h9wt5afYB410lI1lTEuo9WXOD/+Gmf1N+I+zVVElOwuXDKEH9Ab0rX7PVaboagjRCFjZdJkHgkIt2n46yRimwoyBIRmhrCSP1aDDgMIaSrTJiDs/Ihej4CQjae1jPfx83FNR7l0pCBD2K4qUihKg8o4ARiemz9nzVHUVkShB6WpZKA4AzlVdcGsLfF/uZwKc+R5SxmZ4DPAOEj1QqXUlLhRLDSRkfuf4xPa7Nt1KbVPKN9phcVqIk26breNwbCPxcyVRhRXbjx7+hrN8pk02PhZKZ1VFwOd3eMrKDjUO1lBkxqk2ClllWnLxCkmiw56gxu029ci/2fDhDmfr08GrVI8kvxFmTLZLcZdMU0TNtQaEpnRNTYhnRgSccJ1vvtKfAk4vzsc3aE/vA0afGLII+yoysw3XkoAYaV0hrOT16hVLlBIVyRnembHJo9Rs4Vu3WTUVQDHc8Hvomh6itHsHjf3P2M0aQnTxnlCzjmSsUsm89I85Fc+30CZ6p1iFZlYnhWbNBoiXKrkKwuzlTlm/uLs6kTANHMTgeF80cN03pfxCTZNedYzqSIK+Sqq5VMx4KNaLJ/UOBgCQjaIlRmkXJe6E94jBJ8rby4AejodYDB+wGD0gOWaTS0y0pTsf9YeQisZbePthz9E9hCy20YZFD8sRblZbLfUI3D+xWjKH1MM/6kK/y8f9ssZOHQGLCCM7q+xgDAZpy7+CJXCS5kh5O5ABYTsgjHMzOXhX4kWfSOmHLrzyjBvxo/KwEHjMUWWMC6dwKTsmMopIMQYa2+MxaqL+853uLr7A1y/L++xJTtkGEKRYESKQpWQ7XoKmyos6C4aQvGRAYK6IipjRZAS3+RQyZ2hWX5uJKOnyCTo/rfBbD1Gf6jAotV+KwujOe9QrzVQregy+1LhHFmnKP0yWbXgLzEc9dBp32M4HEun/vzsqXRya+VTJMVmfg13M8N4eit7CDuDnzBftRFPEggTEEZ2+VjJqMXttliJ7IizmF5PUQjHA5424oynRQsB4RGqBc7t/Eb3f+XP4YA7rhiCHQnAPsbwMZH4mBBHNe3eMgFokNYAzVk3Sm0ms55IOqZzyhun5loYF0+wS1yS4rVZe4569ZmRzK2x9KYiQe71btHr32E8aSGe4FA6u/jGBVEKhyRi8ZQMo1vXPSbn06NXqFUvzExWUjzOJvNbXN3+K/qjj1jM1SCAgJAzduzwcg9cuUBWpcKJCrmHH3o9vH33LyLh4vuXSjkcnzRFksSCJpesGPC4xHQ5FvBEZpBSIHc9R3/QFuDKWUGR+pQaKBdPZB1JPs1GCJ8TwN26yMYykkZnLucNXXmOUgkmZxZm6uApBgK+unBy9oMMYW9wi8GQoO1OGOsNZ4026j7IrivlgyeN1yJ7JmMNKY5XYlKycDuSoBPJBGp5JuIEuosuctmMJODxZIj71iV6w2tMF23zCKsDYTpRlkKoWX8q4LiQrMr1kALSB1IOE/kYi3VH7n/O94i5DArIphvIJglYHOn4qz25ixilqZjjYfgO1/c/SNGSzPiA46qMizMiZBJNGaqAMAoGVcr1aO/VAVCoP/oJZss0mUwHa2cS8dDP2diij2I4kxmsTZG/Zrc/AX9FWXoFhcyZrIfgtSnmyWLlZdZtvnYxGo0xGU+l8MznMyiVKeVjP4yGEDORSn3//XcYjQfGZXSDSrmCo+NzPLl4gUyC90wK7nqL4WCK1n0b69UG5xenaDRrMrfMmC1Ly1dtYduu777HJsbinRI8riSw1vfajoiEkZCxMS64Nv7aGK8gwXYZzc9HWB67LsauK5GmxyYOfw0kYmlUcs9wUvsHNMq/QaXIJesaa+g2Tcnn5fX36PYNIMzRRdjDmgYjnmMAYVPcq89OvpaVSVFAyPUdZAjJsq63fWwFEHJW1jCExilR106YuBskRuOGKeZM+pnDOUKz1yYCDC0TqoCQhb0yZNyr2Ky+wPnRG5zW3yApewjzCgiXCgi7w7cYTD/A21jJKE1vFL7IOgwLCD0FhOmkmsrQWfURIFy00Om/Vclo7w6ZLCWbHjbrBHwvgfOTF2jUn6BSOhEJIpsTSWQFEi1BB+yFzP5m0jmZ12MDUAr6TBZJYQ51tlIEqi6bSUOM5/cCPCbTAdwlZ8rmAvi5toBxkO9FNUe9SmBDWTDVKL4ojtzNCGtvJiZa6lBpc9gGDg3L4iuJrQ8PLZWOTpcyLnBy9BQvn3+LkyLVLWzUMUtpXKVDOBsKBBGZJLMuGdQ4ZpslkvEs8qhgIdCD+ckAwu0YI1ErXIligfOdBFXpJM1jStLcq1ORUjkTpRNdrd0l2eqNSpg9VxsVdpRiC+QEDFdR4gygROIFpj7nWm/En4CMGqWj/HlpaonTtcYNqjHq1ec4O3mDepVNpLIAXsI8qZGwDDKyAEIvhmyCYytZA7TZRHUxWd3j4/WfMBjdScOSTVuqnHgOcznOIR8jnaLy4wilUhlZh2ynPtPaNHTleaOBGefs84UCCmmyh2q2w1/8PFO3B88zDurTthzfeErygPkXIklmM5Hnr1Y5l/fNOdypSdc6Kqe28DY+5nManOkezlyeM/h8B22OrqHxkFLoh+61KEo0Fqz+EiAkcj1kKmMZwi+A8Atc+vs8A78ECFPxEjLJJioF7oX6WhxBs4myAELlAKZY+gQBDEhmGDqu0jedcrMhwpYJdJdUZ8ekQ6065ac6O0MWaCUMYQd3ne+EIdSherOYVwChauJtmSFhyuwqC1nBUGKyrxON/EtY4wgg5CyGAkKCIQGEFUpGT5FNcD/YFrP1DP1hR2Sj7e5HYWUKhRJOjk9QrZ6IgUE6UZNjdimPYAfLHWM4aKHbv8dsOhdwdX5GB7xXYqjD4MejWW2WGM/u8P7ynxQQum3EUwtsDSDU4tIu04uIaAKm0CbN/SI3BITB8KHp7MrVMXVbYnOCSuENmpVv0KheoFqgMQG7i3ZGiDNkC07kSaJdC9OXUots6UUSoJHhISNIRoKyETUnaXUuMRw9GFczPY4YaKxTRq12gSbnFqsvweYDe8RMWv1JCw8PV+h0rqVz6iQpGeacj7XF59wDDRDo1MpF30ls/JTYzbODWq8+QUZMOtJYb+OYzK9wefN79MdvVTK68ZFwkiKRYkI6P/lKJL9p1LHyHSyXGzy0BzKvNVu0kM15qFQLOD6uo1ikeQoBXU46pDN3JF3x/pAFUBurFQsazrqMkUw6KORYAB1LEcT5pmLxCNkYwZlKuggmudtxuZxhNOpjMSd43ogMOS9zFRXp2PI9+dw4dBTd+nJuh6N7DPg1+YjZ6h5+bAhsOHOVl1nW4/prnDTfIJukhLkIbHNAbInu8GcMJu8xm01E+kSZFQ0ZVqs1CvmCFCKc1bm9p8HFB0wWLfM0MyFnkU1XcXL8QuVLhSNkUdbePl3guAZky+O6xXh6KU0UytLIZKWcJkr5JygXniKdyME39vGgwyVZECxw3/8J1/d/xs39T0jz4ybpOsqCeG0cR6PQIxqzDSDcASOHY/qvA4S77NY+kNw1bLL7tqKLplnLp7DlzBcB4baKQvZc1kOcNl6LaRdXI7B4na5nIoXjF+dOC4UiGvU6kimab1BhQRfmJd69fYvBYBDscaxVazg6PsLJySmScaoOgNlsiUF/hIf7rrDUT548xdFJE+lkWlZZeCymVl1h2y5vvxNASDBIRid0djTHbo00A9ZPwW8Ies33mcacgvUwSu/+2bBsllsQcBUDTQ/52ctZAsL/jkbpG5RLVSQ4T0s3YbIp07YAwk7/vcwz0yDFIyBcsxA3gDBPCfgLXJz+FoUMm26WIVxiMmuh17eAsCeAUPb8iWRUQZeCQXMdZW41yjTrfCfXragUUMGe5fTlqLUrIbeJfIeZIRQnajEuK6LBwv7oK5zVvxIwxEYJrwfB1IPMENJU5qOwmDSb0T28xnnSAEKuL/I9fhYCwiM8MTOElbyayliGkM9udwcQ0vzKk1nWlFPB+ekbNGtPhKnjsSXFlTiO5XYqcj+ylqv1ShpoBAGcSSWYz2YLMkudz5eQjLGI50z3Fu56hNHsFsPpjUj1aeZFyf1GGOA0KmWayV2gXmEz6QIZh7GJ8+pLiWEcS6B0VlQJmBtTJIUkNDRzEiuMp30Mh30ZLVjMfZFpHjee4dXz/4HTyhtpuig/mIGLJeZrslSUZI5EaUCZOq/bZOyKdLFSPpGRA1VQKCB0/bGs0qKDOiWWzOUEo4zF9AugtJlyfMZ1zoVLzKQJ2XIu83OUMy5czgWymUoTn5iAOp7nSqWKarUq87+seXRWsSWxnKMGBMQyf0lWc5PE2lVASAXS2fHXqMmqLuaQOCYLnt+BrFHhsQUNmU1KGqM0BiSHK/UZNV2re3y4+iMG41ujYCEgTCKfa4rKoFZ5gky6iVz2CPlUVqzeCALdzUINXZZksmdynJzhzOVyKBSoGOFXWRow9FxwuS5sw3gywISzu71rDMd9TOdjuO5aZlYJCBu1C2E8BRAmyJazFjRmcNOpxLnVeibXrFwpIF9II5XlcyRLygwgvMVd+yMW66EB4ksCQtrNhb92OQPp1x8wlfkCCP8+YdCXo7Zn4FOA0NnmpUjPJBoo51+iWWVn6hmyjhbDIqPcDiRpcKCchYQuCbUzYxYSWqZKf+cMYcq4LFIGwUBMy2ZarLMLzJmHu/a/4uPt7xQQSrHIvXZWtrNXalh28BGDvy9lCg0Q7Ao2rVtooJMOAWHuAkeV52hUnspqjIwAQgdLb4VOryuAsNe/RSy+lqB+enYqsptUXOe02BHUhNDHdNoXMxPK71Yu533SOD97LoCQ4DpOK2lCqu1aAOG7D/8ogJDMSiw5PwAI9RxauVzAkkQYwt07+1cAwvwbHFW/RaN6HgBCay4uKyUEDPIrhiWXGG8c2YOXkNUiBHnataOshwlQZB2rKa5vf5Iih/OF2mdk0iIgpGT0CRo1GhZxiXZJNvPxvupNH9B6uBKpTn+gzqY0stH9ezr0H6OZj1iV01yBQ+hJ2cN1evJSpKPq2pjCehvDeHGFy2sCwncia9r4XGKdQi6rHcrz069QyT9BCg3ZFTkaLdDrTTAY3WKznaBQjKFcyaNW43C97puiWMZdueJ8OJy0MZ52MJl2tMPr0Q1tKVK+SvFEZDHV8gmKnDVJV4UZ5nmaexOMxj2Zs2HhNBr1MJuNxa6dxgSUwbKAUHMYutayiGOxF5N5jcm8K5La/vgKncE7rLZDxLZZxLaGIayTIfxK9nyy6KTyhYDw/dUf0O7/vAMIyXxm0llJ7pz5I6C9a3HGjIDwXh2CY2R2WQg2BRA2609QSnH5dwELFlHruRQNdAomSOWCbXZwCTq5bzKdYHPpmc7NFZtIxPNqDW+MM2KxOVr9nw8AQl2zoSsodrmonYwv/2jBSeTPe+H+bwIIBZhqgcb4IoDQpeyqJuZTp2SImq9A0y4uT08igZlHQNhDr9/BdDpBIZ/H8ckJcjk62lKuS0ffDR5aLLB6Mk9Fpz+CxnqzgUqVrEECK9/DeDxBt9NHrzuUovr8/AlOT0+F6WHjRgEh9xu+x+X1d9jEpzKjuvYJkIz1fZAkdsSiRm+r+9/Cppvlbq2cN8oORmNxZOWAcBoJsaDfejEDCJ/gVADhb1EuVXYA4dgAwpAhtICQc2qMBZShkSF8gYuzA4CQktH+NW7uf4C3JSAcKSAU0xad01N2U50tQ7m+1ceS5bOrMkxsNYoVbZ5Fdt4ZdYx8l8gICQiTSMSK0myUhkD9NVKoGUA4x2IxxEPXAMLJR6y3FhAuzB5TNbrReWCVjBIQphJHeHrxjYAiGvGo1F+0J9LM6fZpKvMDuiIZVbCYjFfF0fXs+CvUKqfIJaqijuAvMjM0IOH5Zoxh8c9fbEasCQjB+esiKuUG6rUT5PNluXZsFnpbrge5x3Byg8GwLSZVlNFzdynnxGW2ufJEWK5ygQY4eba/ZGXVaHaD2eJOZus4f025bGCAFVMJNUGPuEwu2XCdgyNpWy8tagUBhDUFhARLfBbm6xmmc85z30utQjMdNlYI6CeTpcw8N2pPcX72GslE0Ri/uDuAsPVwKQ3gmLMWB+tq4UIMnKqlMxRzDSQd7pH0MByNJKZyBns86UhdJLOJhGSrreQ8Su0JCM/Pz5HJZhB3XGl6c6yBcuZOj7mSzB1X73B1RwreKolMqop65YUAwmrlGbKpLPztVozPJtN7zJddaabyFxUmiURRwH423QxGDnjdp+4dPlz9M4ZjzkWORcXEuoTN73rlAo36U1HOZBwyxZTSrjDf0MRlILF8sZzq+Xdnst83mUwhm82Cs4a892gOk3F0NEHkoxsC3q40hYfjnihGGJvouE22lKw2meJS4QS5JGuoBNb0XJjN0O/30em2xb2UO47rzQoq1SIKxQzSyQTWWwLCATqDa9w9cOacsl42h9YEhO4eIDTaXfPRCAkfu4x+AYRfoNHf9xk4BAgp6WSgTsWKYoAggLD2NRrVF7JknTpvzgexw0wtOvXblAfKALz5nxRC0iU1rBU7qjEG6bTYMxcyVUneDAQEhnFKETAWV7Tb9r/g480/wd301A5dAKEtOIzTpi0Mdyzoo+DThgPLmn0KEJIhTCO+SSO2yaKWv8BR+QWakrC4d5GsXxLrTQythy4eOux0PSBfSKF51MDJyTHScZ0ZpNsmh6fZEWN3cThsy5frzuQ1ODh/fvpSAWHliQALJ8a+3VoS1s/v/1/pDnN2EonZI0BoVaD6u54HKyPa03WZs/P5gLBqAGGzdo5q/kT2+on0hHufOAOymarxD/2gtzFxdkulksjQPdNAOcqG7LwbkwGlI7ftn3DXeovhqGNkMFzOm0YqXRFA2KyRIXyBpMP5PRZ4vhbF3Tv0+i1xFnSSXGyrQFCbDrqbjtJGroHwPcopHRw1LwwgPEc2xqKAktEtxvMrfLz5PQYEhPOZAEIyhGTgmIyEIcwbhnDjYDicYzp14brsKK9QKDooFrk/ky6dbC1C5rJYkHQGN2I8oM6fNFPgHANdOyEMcq3EGQk6z7JwqiIdo6QvhoU/wXgyQH/Qkpk9zqhwHoIOp44s8c3AWyUEDIpZTkXnHIt0Q42R5aHDnw7WD+hQe/MnuP5AdpMRFBKEHhMQNl8jm9KZMgJxdsB/fPu/ZFH1bB4yhHToK5VKyEcYwrv7j2j332NKhpAGSk42MFIgGOTnyjtkONKY+0uZF2ERORzfYDi5xGx5K91umdSJx2SJdjH/BEe1r9CoPZc1CdxzRUAo5h6xGR56b6VgF4YwvzUMoQGEBIU2nARhO4SI4bjffjPIKM8MWPybAkJZLp3B1k8LIEygjmLuQuYHT49eo5g5ludHxGo01Rn18fBwi3bnQYAgC0cygJy55j3LInfhunh4aOP+/hbZbEbYwVqtKvJfubdWcymmHlptjEZTWX1zdnqB8/OnsupFGzZzTFaUW30QQEiDFW87hMd7iE0Xw7TqmTzgJiqh5bHsVmCg/D3/ZN0PozlWpZN2lxkBlsgvDSAsZThD+N/QLP0GpWIFCWMKwhlzzqZZhpAzhNl8XGSMNDSjtO4vA8IHYQiv7wgIu9g6Q3FcDQGhoRHksDjsHjUvsq6iaiQTrjMId+HKMdsF62YHrypPyYJy9ozXj5LR5zhtvpbnMwM+m2QICQhHEYbwA9ZbO0MYBYQi2NS1E14SW5+AsCkM4UnzGco7gHAlz263zxnC79HtUe1A+TZkFOSI5jsNurE2ZG6QrTyeSxphUfLfG3KdVAuzBUHzFkt3IfJjXjPODFMu3myco1E7EYMQNnpFCLnpCuBYfwwAAAAgAElEQVTo9OhA3sF8Ppbjp7t4tXyEWuWpAMJiqi4yTXfrY7kaoD/8IG7b01lHgKgAQjPWIZJz86WL6dfCovG6e25CmCYBhFUFhHrl4piy0Ta5xWB8jfGkK7PudMS2gJAy2ePmC/z26/8D2TTHQ3R/3nIzUslo9wr3D6oI4koIyv2P6y8F1HNnJmsZxtbVeo3hiGYqUzFCY4NwNh/DSSa4jNUwmTlxceWao9OTU5RKRaSz/JxUVHTk+Dv9dzJ/R7dqHiMBIYG/AsLnOCUgLD9FJpWV2X0an/UGHzEcX8tn5Kx3IsHc1sCrF/8TldITOOLroKZck+UNPt78EYPRtZGMumLyw3qkWWez+gKZWEHmD2UoaDuWEY7+4AH9EdlL7vRdmL2+1mAnhVKejctTVItnKJcbyDkE12QXOQZBtdAQo3FfcvpDuy0ScZqynZ+9QqPG9WMnyKUICJPCQo8nY/S6HTEQYkOBsvnGUQX1RgXFMscpElhvqMQZigz8rv0W8zUBP2ewOZb0CBAaw4kvgPDvG/F8OfpfPANRQKjp3ZjKkCGMFcH9VuU8AdJv0Ky9EFrfQVZXtc8f0BveiJU3u2J05lIDES0EtGaIdlcVfNFlsVI4FUDALlsmXZPVwTSpmbot3Dz8ER9v/wmuz64XgRHtmHUPn+377xeGWoTsuE1EQFGkqDF26TE6Hcr301Qmo6DQz6FWUEDYqDxBpci9izTkyMDfJnF330GrfSOdsmq9hKNjSh4oNdliTVt9OopuuC/rFv3hlQzxk/Vh4uKsG5OoAkIOhoeAkNMLk9kdfnr/v8RU5lOAcOfwgnlCuyMsCv7sJY/83d4epkAyKjOEJyjnXuOk+t/QrF+gmj8WMCVb9daesFe8vtM5k7uZI0w64rpJiWE6QwvprLAPjvkfGSXOZPfmnLn8WcxZ1h6dJOkymRY3OwWELw0grIj0SApef64uYpQbrcaIJzbSnbULaAkMp9MhPl69RYLzah7NJeJoNs9xdvoctdoZsjHauVPeusFoZiWjBhBuPCTiSZ0DqZ3j/ORNAAjXGwerFQEfl+POEY+vkc05SKeYVNfwtq5IKzkv465nuG29RW90Iy6FlDbKwuE1Gb6UrrQon4vRDY0HOEjPhgghJWcrB6MOur1bMYghq+yt5yKNyefoBprBsD9HNlOTz1kqnKJWPUG92hCpVjy2getNpAjgvM5P7/6AxXog7oME82Q+jxsvcNJ8haysQCEgpLRrJeBRlntTMpqiZLQuc2js9uZyeZE/0cFPGUICwnvZF0jnQYJSzhzR8a6YP0LaKcq9snCX6A8v8dB9i+H4CgtKWNETUxQWSz7XTfhlZJNkCF6hWX2NWvmVFC7JFEE+FQIj+fmbhx9FrmsBodiJkx2UZkDUUGZHPB7dz3wg5tlZXNtHeQxm9MUtCLB//vWSUc6oygqQ2FYXbdOTwE9jtSAP2EApd4Gzoze6Ky97Qn8/nYnZzGVFyu3dJW5uPsrs5cXFBU5OzpGT9SRcEk1QkUKn18PN7TUqlZLMBuazjMk8Pxsp4DvdB9zft2TGivdivX6Ci3PuR63LPUa51cwdoDu4xMer77CNjeGhK0CJLHL4SxUfuxDbxJVAmRB+t8j6g1MbBYRGSml2bSoo5CoDMoQEhHGRK3Lu77zxD2iU6GpdRTLOs0PboTHGE50hJBtOl9FswZF7y11TkpdAwikiT4aw/gJPzr8xklE265JYsnjkDGHPMoRdbBNDmSEUuais+LBMKGNqdA7SylwVFNrF5naGVWSiwdJNXbVi164oIFRmkYBQGcLnAsSOG69Epk5ASNZWAeGlkYxGAGGM+c/kVMMQ8hknUOAzZQHhcYOqFkpGyRCKBRWmc85N/oj7zp/R6baQ5xyWE0che4aLk9+iXn6GfKqqpkabtTS5ZoupqB46vUtRSRBUpTMJuOuF7IsUQJgtS0ONDSuyhPXKCYr5qjSzuJpotLhHu3OL4ZAu5ANxWCUjVDMMIWWj6TiB8BpLf4G52xUwNBhfSlOJfgLi/hr4Eeg6Hv3i9eAzRvlqEquFI8qWl8//B86qdG4tSzOTTzLlpQQ/vM8ZZ2V1hKzCiAlDqIDwFb797f8pO4Tt+IMCwgeZIbxvfRTJKHe+5jMVPD39jQBCmmqlHJrJKDibzmbBmiAqRQjqUpksYk4S8xmXL6aRdIqSL7m2olwpI5ul2mOM6byN6ZJzhDcCxNkYlFwpDrwJAYRiRHX0lcwSZpNk+j11wu69VefdBRkydR7msbx8/j9Rr75CNk1XeHXwHi+ucXXzR/SGVwLU/e1K2F4Fg69wXKEpj86FkoFjjmId06eB2ayHTYyu2WoYJmMPdDCOxVHMHaFSvNAvzoiWj2WsZEPXYlk54WI86aH1cIObmxuRjbI5dXHxGkd1juecGGOepLCpBNZsjnFOlOoixqxavSRKnWw+jUQCIl0djwdyLJ3hJZZeX9QGXGvyRTL6Bfh8OQP/P87AJwHhhoCQErUaSjmarBhAmNTkwYJiOLkVmYMsN57eix6eMgc7hxHOEJquMBOjn0Yh00StfIHjxkuRKKSTlM1wBm2K6aqFWwGEv4PrKUNIyai4EkphYoqT0EAz6PvbbnZwGsSCPgRFBqLqqhpJ2vx3AkKygxkBhPXCExzRMZSAsKCAcIs0FsutMEeT2UikcRxw5lxZuZiXTtrSm2E+0y42u3VjSlT4vZyvpIlJXLuD56csBCjTeSquZE6MYktPOrk/vvt/0B38hKXXVUMZfhnTHJ2XjGLckCllQH7cxbcGBNEfsjKn3YLF2RyjREBY/+84ql+gkjvGVrzQuCTeQ69nZgBG95J0KJd1Er7YhHOGhF+UjNAwgLvoaErACQ66Ri42dzLD8v7DDzJ/sPJcWZhNoFOvG4awQoawIoUrASGLBA6S62A+izVK2PSLO+viDhPGCJeXb+G6XFTMxdQ+To7PcXx8gUr1CLkYgUpcut6j2SU+3vwBg/F7YQh9by3On3T8pLyU0ppK7kIkowSEsh5D5oQI7IAkl6ezcPHUIIHMGhMRi6Y2E/Gqg1zBQSLBzvUSK5fFW1KKb0qPjxtkw46R5G4qzkNtuBuxLTbwne41ZsueFkDbJRLJDdJp2mZnMJ9tkIhzvUMDpfwJatVT6coX87priwB07c8xnrfx4fLPGE4esFryKUijXj2V9z05em662ASDNKjx0Bux8/8g85QEeqUiC+m8dJbJuC4WS2GY7lofRMZF6RplQWxq1CrHOOZrZmoy30ibcH/jCICkNI0rWcbTK6w3HcSTY6TSMWNGsYa/4u7NJsr5Z6iXuYPvGzkudsnjMc6pDPDQe4fbVsgQ0tBHpFCymoJNgYh8UTs6phEUAXLh30Yi4t8OEHLFhjjd8Ywn/j/23utJjvTK8ryhtRYpkZDFEuwmW8zsPKztw/7l+7i2u2bT3UMWWYUqaKSKjAwtPSI81n7numcmWMVeDnvZDyRQFgaQQGZGuH/+fffcc+45yMJLDggXWAkhwT+TVK/bemrlAtEKZuuQXDXP2ru6fiuHWwHCE1jvUxlXMFeKzJz9d06cynhoxWJOe1E6qRWq5wXm+ebmyno3PVsvt8rJhMU5OXlq1WrL0imfC1oGEzE5F9c/am55vSN+oueM2f0mGjF+nwJob8D9tAn1c4DwEzi5J18O2SUv4hMANeQzMldekIT2pIvL6HOrVJhJYs1Spvve+vbdt9a7faUcQhjC9Zb8TDJQHwDC5lPFMJQLh5Hjc8ZWzPXO2Mfe2/nV9wK/YggFCAGDsZN13MqMmpkiO/9wD71bcrGFzl2j0kcnI/Os2I9HWbcAmYyarO36YweEEUPoLqPLyFQGQPijjWZvbBPCYBJKj6Q1an4kabWhAsjJFAaGMJOCIfxG8jsYQpx+eQdbAOHyynqD7+yy9631BQhxk0xbtXhmj09/bfXKIysk3YhotVuL1ULmSaN3EBlKwfKnswmNQ4RbGFLMvMoObrJ1OzpwZqmODDzlEvD5xrNf+/1LMUwwhK3GgbVbxzKnK+dpOtKwW9h8NVEtgXx5Mv9oi/VA8mVvTLhvgEdQkM/JdURt5JLexD5rwSpp7XoECJtfyrmVphsqFRosAgy3sGjXxrAqs+8oOJbLneVyZZlvffXFf7FS4cCSUfSEAOE0AoSX5F7C9u3kLPr4+Cvr1M6smGvJFA8pPswczQlXyHgO426/tXSGWXvmL3FZpeFJLE/KlquV5fM5y2S9iRxshgKE4+k7G04uLQgw83EGNFinLJepy7gOQMjvgDwayTf9CwFCZxa5bqhf0jKFefb4H63T+sLKeUAr5nBbG81hyH9r/cE7naFEkOD8eth9bofdF9YtH+na8R8Nx8EAY51zG4wvbLEaRAZMsblb6HmBmCUla4rSaVRwOj6VQkV5jMmdpZN8xqUDwt5He/fura2XgRWLZXt08sK67SefAMLtxtloQCHnLGcugLBaK1qhlLVMhjn6jeYRMdcajD9IouwKmayl08U/ZioTs4SfZwj/DKzw+Uv+Bq7ATwBhNASPwQrdzCyzBqUn1m5+ad3mMytmG9rUNvu5ZBj90TvNGeF0GOywpw8i2263JFbJoAF8DpK02S6vw6BZfWQHnWd20H1uuRQs3EpmB/PNtZ1f/w97e/7fbb2FIfRgXicavQBRCZiMzGXuWEP/w10U/cOZwggU3gHCyC4FTb3CT3d5sYTOED6yAwBh7Z4hDPc5G08AJ57v5NmAO8vmE1bAtc0CFfXD0ZX1+m90Xdab22juI7Qw5OAqqoPNvBqB1MRUuGTUAeF8BSD8P603eKnPLTCYjGIn7kDhg7DkB5/7YU7YXSdfneTY3Ccuau4LuJgh5JoBCCuFF3bU/pV124+sXujK+ZVWN4Dw4vKDXV29tuHw3FbrgWXyADNCbZOWy1WsUvFZPGSE5VJbTocwYZgO7e3GxvNX9t3Lf9N8HABuF/r8HlKRThMTmEgymnTJmxzN4rBgjErIGmOeIoFElLlFYA0OrkhZ+gIvs9nCDg4OrdM5tHqjZcVEWfcWIfIdIBy/scViJkDIDCEMF2wXktF6kRnClm0IhleAe8bDhxMwFMh6CU0fSjJDkdHrf1Q8wnR1Yfv01GoN5uuQkgW2XpPPmBAriCyL4h+zB3zvMKKhecBa6fc/SiJGRx25JAUQ2XNI9gCEFBqsm3ymLTdKrnGt2lEYcj4F0GBOaGmzdd/OL99Y7+ajTSd0ZDPWah7Jee+gy7wJBYG7lbJ+g5AZEAAIhX9ouXxWWXbkd9HpHo9wGL2SVGoRXFkiM7NqrSZA2G4d2fGhz3xSEMJUbDdJdXP7g+/s+vb3MvHZJweWzEwtrciEhEuPV+wpLStkj61Z+cpODv7JqrhsAgiTzO04ILyAIZSpzN6SMpWJJaMeB3A3rRaT43dmHg8Ml36yd/8nAULFa2AG4aH0hDmnEmXbb/MChLmkz1EeH/xCs0ulXFe9++kKi/ahGmsUrzQKAIRIyw46J1YpIa1vKWIldplkD3IJteen8UyQywUrI7necGTbIJQkrN0+tpNjZjfJaWM9B7beLsT64yR7O3pn8/U724RXZrjVPgCEos5+whLeaUA+udJ/HBDGigyKembfeKHMQE7LM5azbKps5ULHTg6/VKZiuVAxBOkUqOtwJCnhm7ffWn/wylZBT6YyAoQbB4RIRsUQNp/aYwBh8SiSvmVstXFAyAyhAGEkGWWGEDAoQBg1HO9YKTXa4l8PmOJIEnsfms6/ic6juAGp5UajA8mwR044Q1hWxi2AkPM0b23FTnDOYUKCq/ENgHD6ThJemaoBCKMcQt4jgJCmz25D4wqppktGca+uyxAMhpBVEdh8ealn8kKA8NJKpYLlslmrV57Z09N/kpkWRiDE+Ky3btLBCAjGaahWMLZxdUagXFlYLgfymHnlLJmo2JOzr+yoC8vT1d4MiAVQMUN/df3BBoNrNdgOD07toIM88FhSWSbOV7uxTeY31rt9bYPxO5sHV4qfij+3zHt06R2IWsje7B1dzgj26s0asHlqzx//2o7bAMK6R97skXGyvj1ehTm2RGJrycTOtjvmcZNWyNfkSgu7WCkeWSoBVljZaj/WfLYaCJevJevP5PbWbZ6IIWxVH1k+iTrIr0c8zuEt6yCK0oGlhG1jHdGQw7AnL+6SeUxXU8UZmHPNXF/1v5f0PlbThGFagBdTsUb1TOoiDOkAk7xTnvOb21fWH76S8zQMIbP1ZQHCf7Ju+xdWyVJfEae0sdH0vWa0bwbvpMChXkNxgnspEvZWkbOfO7NV7A/5vbisDsbnmlPcszdo3hawjgKCcypjm1XOSrlja1afiG1kFAjzMc5E/LRXIeCNc/Pc3r59Y+tVYMVC2R7BEJKfKcloVZJRz28mP3WtpiXS0GRq540vRAW8t2Bh09nIxlMas+cChNSfOPbSrPwjsROfAeHfAKb5/BH/A1fg3wWERhewYbXiU80QSjIqeSeAcCYmrD96azfDNzJF2YQDlxLQydd0ALgtmr2IusLM6ZVyB9aonFqnzZD0C8sm2Fjd6ECAsPdbzXzBENJp8w2IjSAOeb0HhF4gxtlXD4rFByDq7ki/C4l12OGAMGHJXSEChCVrlh7ZAaYyAoTMEDbMEnnbbOhKZdQs9iYwkrC1JBSSfMyYd6Mb+lFBzwSz37MXHOIlSyV80PugDSB8aolEPor63USA8P+y3vB7SUYTESD0nxNLr3Cvu883uq/ZlCx736UWGL7nZyNYHr2dWMx0r3JKhYdWKTy3o/av7aBzZrV8x7ZRYbPb7uz84v09IAz6Vmsw4Q+ggAVBLlrTIXV2+rUOIlzXfI1MLUxc2Xj+g33/w7/ZdBo5zu1ykgrCDmuGMDKVQcrkB/1D7oHtf6si2/OIYndDD0amQ4jJRq93bcVy2Y6Ojq3T6VoxiQsbYQaBjWYwhP9qw/EbZwh3MIQZAUJArExlCveAkAOOAsbCpKVTOc1uAfSYZaDTyYwH+VTXt69tvPhgG+tbvpiwNNXQfmvbTco2QdKDhFvP7Kj7pTUqFKd0xHfKSxqNLiVfo4FARMM+MbOEmICVYhhwEKQQABDmMrhzModI1AOzhIca3HehIfMnA2Pe7/rm3CZjjBjS1m4d2uHBIzvonlkxC3CL80H9KSLvcbXB+Ta0XMaZWSIwMJS5G+i/Pbf+mGH9a8mcYIAxRTo5fGFhCCuFvXtO4Be2qj/8vfVuf2eTxTvbJ4eWyk4tldlboViQI+Z8mrLtumyZRMea1W/sxeP/1SrFEwd+AMLt4BNAmGeGME0cRcwQumQ0BoV3I2zMEeuhdErmDjDG/zjmcaImkR6VPzl24n9SMspeJMmoN8II4k7uS2a7gu2CvBXSB9asMAvEHnBi+QxzSxtbbEaSRCK7hQEbTS6VWYbZT7vJHOoTrYFcuu7mQDQMmGYVa4owemnb/UJmFrdDLPkv1WFnVof3QCOBeR0ckfPpvBiAzX4tq3sk/7ejtzZbvrX17sIVGfEv1/3HQ5j3e0x0De+vTnzVo41Is92+d/llj9pxAoNRYR8WLLEjTJC15FmiPJPHB8+tWT2WkyLPjCJZljBOF3Zx+YNkhcHmxjJ5s81uYwFGEg8BYQOG8BsBQtQKkoxuySG8tsHgo50TTB8xhFsxhABCtJDx+eINTH9mRBFG6469KW4s4Kbr+/LDOUufLXQQwz/1lpwrZGLJaLtx5gyhAGEryiFcyDa/18NUBoYQcO4zhMRiaGQiWvuYOzlD6JJRZwh/aUhGMWpxhvAhIPzOLq5/I3lhpVwSmKiXn9sTAcIzRZ6wk7MfYOYyGntjk7iebTiIcoCj+BfWXpiXm3G4odlRtSdnX9vRwVOrV8hAdEC43k0FCK97H+329koz3oeHMSA8sXyiaes9ypgbG+LmKUD41hbraxn9pDU37rN+d4CQJoKadXEeIvOMGduuMz5DCCDsxAyhyxTHE56HDwJAowluybihAwhDzZ4XClVrN1/Y0zMA4amlk/eAEFdbTOTOLwCEI8nfu62fAkIMo3hGUglUGzRniG5ZPshgVWtI7tpyMiWGxBPUI3dl1t7C+tNX9uH8W5sviWzg/bvLaMwQYmSDzFiAsJATA4lREGCwP3pts9ntvWS0eGDPH/+zdVtfWjlNfZWyVQggfGcfr3DqfSsFE3J8pLwnR1+KIWwU2h6ZxQmxGUeA8L0NxjC3PW9Sy5HXAWEyWdTzu13nrJg7ckDIfHjlQM6ouawnIS41i3gjGfH7928V0VEqluz0+Ll1/gAQMv4hsCzWdSVZK5LpXJ6kRfc0wNwGaTxNZlxtISXIsE4kiLM4/v+SjHqI8mdTmf8Acvj8pX+VV+BnJaMhzptFWWRnUw2rfgIInSHc7mc2nNJZZhCawyMChPu13AAl74tzCKMZCkk+dkV1xQUIW+TqfGFZuYLBEAIIe3be+9benf+brRkSDldRDplLEzBviYYTIyWPM3ZefCCr5Gi7P7TvD3PqxYcHPv/OLbQBhADV5K5kLUwv6k8jQHhohUxdEQcuoeTnRzMkKsantgiG7mI2/WjzBbKKvs2Wt3KBFCiTXAjWqWypZEXdbxjCRu2ZuuK8I3ie2fraXr4CEP5gq+BGgMslo3y+eCYzYlpj9BeBYTGE0Z9dWursRFzIeUHmRd1DlV1c5iXDI6vkn9tx5x+9g5vr2jaSPsFunp+/s8uYIQx6Vm+ZJdJjWy2R3OL4Vbdm/bGdnf6duqyYBJEFFeymFqYubDz/zl7+8G82mQ3l8rnbAgg7kop0WzFDWJFrqfjSkBwnNv6Nftdhm0rKNCObwSXPhcNcjeVubr1ezy4uL3T/D4+OrNsFEDIzByBc2XCGyyhW229tIVOZQPJUGDyiKmQqUzjVPM+Ge7xLqwGAgx2BvTjR4W6HGyjdYw6e8eTC+qM3Npy/sXlwEWXYRjl0UdeamIlu84Udd79SqHAmQXG7jQDhufUHH6x38xpRq+2TEweEGCglVpoPWkkpBkOITBR7bgb/HyljMJ9iLsTD5GerkV1cvrPr3oWCyDn82y2knafqyheyZWUmennKKYgRx8rW/AALLZ/PWiqd0bWmu8zvgEJkrZf9l3Y7em2r1VIzmqfHT+34+LmMa5CzPgSEN8PvIkD43vaJCBBm95Kj8j1nk5RYwpS1rVX92r54+r9ZpXhseQHCwJabW+sNfrxjCO8BIXK+KDD8IVCJjE8cbsQOj77+P/0VF/Uuu/5LA0Lfc3junRmyXdGSez531aqFU2tVn2m2s1I+smwCedvKgnDq6+H2B+XGrda3YhkxbsKQiCZSp/XCqtlj21nO9jsyOZC/uXxLxjw2t17/vd30kfJfyu2W+bxkAkOrqp0ev9B6rxYxb0BCtrG5nEZZi+9ssnhjq+BcJl73wNv3kvsoiQeS3Ttw7i05v64xQHIwqP04cvvR3wsM0myBHSzq2pB5mk1XZVgEqDikKVXpWj4B6CXGZymDj6vrNzYcfdT84Ca8tUSamd5QRlT3gLAthhDJaCVPE4YinLnkBwwhgJBZyfTYzYzInxYzj1zcDW/4Gs8AZb+P5JpqRvG5sJWK60n+HCtXot+jruHDYHqdAYl7l9HD9jM7aD2NZgg9h5CzBIawP3plo+lb2+55f0sHhDrb/EdJMorp1Ia1VX/AEN4DQm/6wBBe2fUtgPBbu7m5sHKJWfa81Ssv7OwkAoSSsputNhiikR16pabEdH4uN1ayQAEBe0BzCCAEBAAIuXd1e3L2jUA884u8ReSvsEuYZKFaQKoahilnCLswhCeWS7Q0swhDPZz4zxtM3hlmQUgoM7ndHwDC2OGVfYzd36PkiXTBhZO4pOdPAISYyvgzRSNJ0nwA4S2AEIZwY8nk1rZbcoJR+BAD8oU9efRPVi2fWSbBd40YQkmMP9jHi9e2WI0s++8AwpDZYxQ1ZA/uZjKXI+NPDUxFhsCMsxZ5eSyJF0jIlbm+S5lxecYxsTOBhSGAEBY4rxlCpLbd9jMZxeQLWduFOz3nMOYChHMHhLg60wx5+uifrNv8SjmxrOdVuBZDeNn7ToB/NqfhEFil0lBdgvNtvdhVm5xIIOYgiX1ijnI4fm/z9bVZchaN8PicMZEfrAkxhFJ+PXb3aeKVcnXLZT1mfrnHVAZTvnP78OGdBautJKN4KsAQVmEIMzCEWdvtE9q7MLALggeAMJeSuSDML4B5s2Oef2mz1bVd3dAoOrfNuqDP/ieYyvgCIvx2ZTf245v/br95+dll9K8S5Xz+UH/yFfg5QEiXE8kojmjZJDOEMIRfWVcMIa5aBQFCNhcYQtf+003EJjsCcBQr8cbHIUtnmE0xvAeEXQDhwQvLWU2dKgDhbNOzi9539v7iN7YK0MTTmfSYAT+sQQ0JS2CVJhmpD5erMxdlSPmhHR/c0WHu7TgHlOrYatt7AAiLltyVI4YwBoQHYrvIf3MIwgtQ6PN1KxvZdOFdfeQeK1wVQ2yZcewjC8ezp5iPQRZEN9UBIU5hz3So845k7bzu2fev/2+7Gfxgy4ghxPmPv9XnkYzS51DidEcF18q8wgsxB8R8Xmc+XUoag0H//ZPctGjGJSVA+MJOBAjPrJbrGGZyKgTDvZ2fv7XLy9c6HFbBlZXrIKWBbYOU5HDFfFuf5/SQrvyJ5bOwyBULthMLUx9tNP+dff/jv0aAcGq7TVYzDt32U81T4l6rmZR0qKm/2YZw7qmy8OaLpdi8fIG8I+SpFQ3N0293xm1tt6O+gooJpW23W9ZqN62YAhByj1Zap+8+/saGY2QyxE44Q+iAkBnCL6yeZ4YwAoRhxtbL0JbznaIW8pmKZXMpyVWYnwx2fTVAYCpupz/YCFDIQP+WdUqnuBgxhAfWbf7CjrtfKxcwkyJpkVnEqQpb5Ei9/ivbGfbkY0sgxxEgXCpXkevrDOGB8vvoDJOxiJtbPhkDQuaEAA6EZ2wAACAASURBVIQf7Lp3aZMxTGPKms2uHXSP7fDg2Ao5AGHMEJpN5tij30tG87ms5fIFyUZleICIcY/1/MCuet/b+dXv7erqwrrdUzs+OlPkRC7bsEyaA/yeIbwZfm+9/u/l6vqQISSHcLPb2nKWtf2GJhOFw1f29NF/iwAhRnwAwr4Dwp5LRvPF0HyGcBMBQorv+NdPA9OdF4+jTZw1jOXUcVH/nwEIvT/jDJPb4nNNS1bMdqxRRn3wXPODxXxHzwlgAPOsi5tXdnmNnOsHCxNTCzHi2e+tXGjZUZei+xvrlJ/bDtYrLEVKDIAM12iO8NQ+XvxgV713kiSzRWrPZA+yvAAh965dIwyc6JPQ5nukvudy3yT7brH6aKFmCB8Ca99DY1Do4C9qQsmEh7qKwtehuYNC33/Zk+/4Rb7NLqs5NEyOyMLjRWOBOBZmejEd6baPrZzD9p455NAWy7ndDj7a+w/f6UzYEEdkQ4GlkAKeOI6YISwiGX2i5lQ55zOEKob3AELmdinwv7NN6ICQDEzkiYDCu/NFOX5ZSyZgowAgsXc2Ibo0qFDAuGLBWdqfA4QuFdVL540DzEyy/GCG8InlFTtBpqkDQmInbocwhG9tGwIIOU8BDDFLieoGKXnOtuQQbh8AwiiYHoYwBoSYyvRuv3dAyAxhMS9A2Kh+YWcn/+wMoRqeDghn82sbTi60L00XHyJAiKxxaXuYobBoe/JMdyXbb8qW3jfsydnf2dHBc+1L3uBc2XpD/MLQej32ORjCpB0eMiYSAcJky1a7jfIGie4RIBRD6IAwmaYJBEP4qSmdN7W4I958g0ELg6zGD549/pUdCRDicAkgZO+/FiBkr3XJKICQGfVdBAjL1mp8aU8e/bNVS08sm+C7LiPJ6LXdIDG+eCUpdia7t4P26U8ko8wG0rxcLMnqW8ptGkYx2MwskYTppM5gdjYaA9AG4c9PIjI0AnCTJwiLPVeMF5/dGULOWGSQ9cpJBAhPxRDCovWRjA4xlXll88VACg/MwQBFT07+SXVbOZKMrnaBzsLr/vd23YdR5BlaO0N4+JXmE3EYp8bZhQlbBSMbDD+KXdXZub58AAjdARbJMGtiu8pZMd/VKBBnKtJ0TPRyGcKfaBGMbTjuCRB+/PjBNuutFQsoptxHQqYyGUYbOCt8hnCxXKiBSw2YTKI04ZxKWzqTlI+ATKD2+Df0xTBfXP1gk1FSDZI/MXYiBoQ9+/HNv9hvXv4fVqjNbZ/9HEz/JyOIz//wr+oK/LEcwkSIXMdnCGNA6JJRdxl9yBDGgNAlo3HIrzOE7jIa6f8JM4chzFMYIRl9bMfdF5YXINxEVug4eb6095ff2nI1sG3oM4mAITGMCWyzk5ZMp1R8K94AAxIG3o2CfOeObDIh8U6u/+LIixhGAUv+LgaEFCdFS+xK1iyfPXAZjRhCCjuMIuLIZp1RbERDmyyv7OrmlY0nb221wZ6fDqF39wCDSUBhSIEBIIwko50vrFF9rCKNcmG739lifWM/vP5/Ioawb8nMUgWezCmSXlSQuccrqU42RRDSF3f7isOU7yWmd43rB1LRCB7GBnoRjpRkNP/cTrr/4MYE2QMj1VVuYzuzjx9hCOnOX9o6uLZUbmKWHqooIdydzbxReyxgx0GUT9M0KCvLaZe8svHspX3/478owH2xGssMgTymw+5TgeN244WKwmwK1m9rtwt3SEQKens7tGwub9VqXQHq7XZH0Qj5XE7zRRvsJmZIW7w7Wq6UrVqrWDEdAcKQouCdvT//TcQQEgsRWAbJaLltXQHCF1YTIGwqcTFpWZvPAxuP5pKNFvIlK5byMvBgBWF+RPHG3CySSl6D0YUKAA3RE7q+wVWvY90GeXPfWL16atk0zq07C3ZzG2o2I5KM7scCALFkVF3jPfOlrA8Ywo5VCEKun6jzStYTn51mQkA473IoQNjrXdh0slDToNno2EH3RCwhRj/xDCGA6d2H1zYYkC+2lGQUCVm1VhezWiiWmOaSV2xgU7uZvhKY/v77bwUyO+1DPbdETgAKeX/EY4zHYxki9W5/b5P5BwsTuMPOLYUBQGi22e5sF5SURVgqMGsCS/a1omfymiF0QIiDpAPC7505ZIYwpPERyaUjSbHHArijcVwcutx4b5i6SHIU7z93sQl/aYbQmzE8r2Jk9ymZ/ISbrGbHyH1r1Z7p1W48jmanYYdQEyzkrvrh4n/IZTKVWelz7DZkZlbtoPWlnRz+nZ20vzYzGD7AOMBkFbGDEzHNb95/q2cVeRzsIrNDsDMwzifHvxAbftg6tbxVJROc28j6A4yfPtho9trmq/e2288NxkPzaknmYqOmUiQvELiOmm7scy6T2wmAurw9ZgfjPZjrgTkI4DijRkc6URKTwyubqlmp0JbcEdOiduPAiklmgHE6DGw+m1rv5oO9fvOtGvrIq3kFWyKJPLucz5hK8Zw2NZv55OyXVsoAuN1Mab0PNIN4Ozy3D+ffWbBFhUGsDAzEwnYhro48HWnNRRGxgqsrz5L2fZqOmmMmliCwHeeNDEq2mmePT5g7Gk9vDHQRGaIIELIOiJ3AaOqZTJ/yFjVYY4aw/0bFPZJRAGEIIETSKrbV5bs0ZBVMTw5hJBk9Y4awc6ZZZWYIY1k46pXr/g9ihW77l1Yo4PCctXr1iT1+9GurlU8sJwfipK3DlVgmzGBu+m/V5N1g1JFa2D6SCu5hB5FA05DYlCydqNvjR1/Z0cGZskXZT2DmYAiZ8UK10O/35AJ9dPDIujCE1SPLJRoWhDjrUviPxOBhDrJY9SxQHibMLXLxKMcjamyqnNCfkezulD9Lw6XTfGRPAYRtB4TMHTtDCCBkhtCfCc5n9hoHhGaFQtnaja/s8el/UbxWNsFkNtEZmOtgqPLBLi4dbGVyWztoP7KzI9xZMeOBeaNpgOncym56fVuulspwRI65WtPkWwvcujFOJHkVEIxUTDQXJFcGAPssMO7PMGRq9u4zMpPinEVlgiNnHYVIHpi1lRoARQH75nI5tDBkbjmnc/js5B+tXf/SynnWWFqmQRh+XfeJIfnRZvOh7cJohvDgS0XhINV2li4lYEvmMmAaXwTujdZBwllrxU8lqlI/bdf4ArStWT2xdvvQatWmFQow/zu1bZdGrAj5wh/s8vLCtsFegPDokJnDxzJd81n3vK03OzWD8QYYDgeaF0ylyQKuWLVGOH1Bnz+XdgdiRi5G6wt7/fa3dnXhDec/wWX035OM9tVNoDPgRWLB9tLpJ1X4OfPwhzKUvypc8PnD/I1egTt37QgcRLSbAQhjhtBjJ5ghfBIxhOSgzW2EZHT4xm6GrzVv4IAQlsNDxO9EirGj3D53BwjV7WoBCMliQjIKIFzbZN2zy55nkUlLzxBMKtQcTCZTsky6JKt8XvwAYgBwAFsw37WjWEBvziEdd3LjCUMOFi/SvOsbg8WE3hOAEMloo3xmnfpTa9UfWQOX0TSW/elI8490CicxPzAGkw922f/R+sgpVlcqyBRPIPVqwpLIRcmfUnewZKkksRMvlHvUqJxopoBu3Gqzs9H00j5c/MZuycpb9y2VBeDOlNEFGCazJ5crytmTMGqFn6/X0tIDiMWiRB35h8HKnyzrB6TKQ6ZQpjL5p3bS/bWKlFr20DaR1BVAdHlxbjf9jzad9lXoSw6YmykovVhoWD7vBR2D5NhdE1TOIbnez9SJZ3bv5at/VV5QsB1bOsXcYcUODx7bYeeXWlupZE3dWQw2bubXdnF+IVA4GAzlklit1qzdblu3c2CNRtMKAnyM729sOMJV8UZREEQoNFttK2WLzuJu1jacvrEPF0hGX9tiCSBcWzqdUhfTGcLnESAknBkuLWv9wVDSFuYNW62GNZt1dWUBdW7hvdO6G81gCi/kyDddXFmwvdUhXi7VdV0q+TNr1WkAPFI0hz4h84gEP0+ZRTzXvNg6GEUFEBIish7TcnAr5OtWKnSViVmrddXNZfger0maL5PdrfV655KMUoBh2Z1M5qxR61i380jGMnRqVRiz/hOhvX37UgfzZMycq1mtVrVOuyu5bS6Xt0yKeARMMDZ2vXgpue2r1y+tkC9ap3NgR0fPFRWD7DefxGmvassNWZpv7Xb8g7q1dLqDDQVRQuYNdJyTIfMdp2ocNBsnaiRks0XLZDdyGd3b1C6GL+3Dxbd3gDCRWQtwTicbdcmr1aKCiWn4UPTBoFCc00XmvrJf7AApnwDCe5njX5YhdCbtHhCmbQMg3OYECNnzCJfm1aw9klzUJL8fW7Ad2sXVS7vo/c5uRz9aNu9ZgMzwsk/Uy081D3Ry+Esr5SioO2qeACZXu6Fmr6YLDGne2HDs4d6pFDswoJA1W9b8ESxAt3lmRXNDjIVNrTe4tA8fX9p0+cZ2iWs9oztMcZJItHOWz5Uslytoz+UTwl5gBb8OcEecS7pFQy9J5JoAoct7HcREwDwaIAg3aQuWCUWh5FJt5dwyR4ltPUVhrdKxWrEpBlOSx/lUUTejcc/Oz1/L/CWV3lgyhdFUIHZwnwSwURrSMPMm1S9e/L0V5V6N7DPtbOhqJJbo8vpVxEQNZaCz3cFCzAx1ejKZt1weZ1/224q+H6oL1lUQLGyz4/PO9bmZUWMdJul3xrJSsYHujAkYdMTKucN98HXggJBm2GPLmRfBsWQUkymXjEaAUIZKgIWYIYxcRvmaTdZsh7lT5DL6IJje54uZEe2J7bu++VGzfLlcWq9KuetscevUSsmmpa0kR2Z4bWZL2e8ZExgMzxVuT9GdSC8tnahpr6Y2YA68WcPoiiicigOADMBnbbOgrwy5K6JP5oAIGnBNNahwSy6XWlF8x07rZ7HALfJKkRO4ZSLRBAzH0lz2rVyOEHSYUZxlVzId2QaemUww/ZNHv7KD5hdm+4qkkKlkKBBIw/rmljgc5mNhmwCEWwvvAOHX9vjkv1qt9MKySfbVnS23MwFCJKOXVwDCniVSS6tV2vbk9O/soPXCarl25GKbttl6aecfL20yndtsNrX5jBm3kc/cpeaSODKLzv6K3JP7ieoki6N0cidmMdiQfbuy2Wxu2SyjCjnNXmIixs9t1I+sXjuQtJoeRLBf2nUPl/dXqsMwJaK+yWXzVi4e26OjX1u7/oWVCi4RD3aBTebvxRgjsSS6ib2T86HTYn9hnu9ULDZAF3fZyezWBsNLOa6uN7CeREFNbbWaKIuXZxdmMA/DX2qrWVmr1qzTwSyJnWBi2zByXx/D0HOm9y3cJgUIMT2LAWE+yznlgHA8nuhMJ7NwtSR2ImntdtMarboavgWY7jSnYErPznB9aa/e/M4uL65ttaIZv998gtgelIHqIHKTfyoZjRnCz4DwbxQP/c1/7J9KCF2i4YCw6pLR0hPr3gFCAsQ5rJGMYkbggFDdxPDW9onYJpuuZjyz5o5yck0Mi1bMtZU/yCZ+0okBoSabbLyCIXxl55cvFY67DbdiGRj+poBnM8wV8pINwoatt3O5P46nN7Zcj2wbAkh9rgZwKPmSO07cHcwChXEnW6YyAEIMDkpWr5ypYCWfSYAwRcFLd9fnr8hKXG1Hyn67Gb+xaz776lpsYZiaWy6dtdQ+bSmc8wQIk84S4jKarNgxsRMHZ8r6o9DbWdaWa1MRRzE4ALQACNM+V4DZAqCA/LdCqSRAyHXl8ED+SNgrDmjMKyivDVAoMBx16WNDhJgwvLNCj9hCuYx2rFJ4Yifdv1fnupY5itw2+Qxp6/f7Np3e2no1lSNmmBhbOre0fB6DgrKlAevpshVy5MxRLCBHS9pyO7fl6lbs2bsP38pFDue8bCYrO34kREfdX1mn8Y2lEhSBPkM4WAys17uxfv/GhoOxDlEs6JvNlnU6HauXGioYl+oCJ2w8GdvV1bVNJlPrdg/toHtoxTxxICY3tyHD+pf/aqPpKzmrwSZn0oTNtxSs7IDwxLLWEOfCcrm67NmbtzAJU2u1ywKa5XJZRU8uSREHs+NFJocmzRG+/2z5XhlLuRzFUclKuUfWrL2QeQ7zKsxz8QvwgtMnVtzM2UhyKkBDt9gZ8VSKIqohVhA7+VKpJufJNLNIgoMjZVZdXb9XcDBSZQV0JwtWryLJPbPDzhMrqkPMs4f5wc7evfvOrnvvbHwHCDnAu3ZyfGLpjEdPAAiZMusvf5RN+Zu3L3V36rWadbtPVAyWSwdWyh9bPnEgE6LV9kKfX5lf474tlsTQJPSeyKRKJ+sCRUSu1GsNXUuK6WRyRZy6mc3sfPS9vT//7ScuozCLy1lOjojNVtnqjaKAAdJGlArIsxaria1WU1sFsD102pn3updNx8XBfwog1L7nFvnbIPEAEB4rQ4w8MQAhCow9aotwbOugb5fXL+2y9zsbTl5ZtgD7xDohaDlvxeyJNarP7ajztXXqz62YObGUmmhTm29ubDL7YIOJB1QDApBW0lXH0VPMVLKuNahZxKZLFXHkW9nS+oMbe/f+pU1XP9oucamQcOatU+msMsrYe2hwZPOwbbGca2Czxa1kxevNTIVlirzQpM9mA0ecweXPsctxyvYbcuMSVi3hbHxs5fyxFbIdqxQPBApLhbrlmUvi0+2XkTPxXLmkuFU6A28yK6KmE/5iekD6WJ+xzqQLdnL82LLJUjQ7i8TfdFZMFyMbji9ttri0Jft2gK09+ycAL6UmV7nSskq5ZYUC2ZzM1+2134r5WQ5tvhqI1dqF5AMCTiHu7qX6vCnAhhuiJDUHxrMH8AMQEsp+2HlqXYWAR3NTYghHD2YIMZUhi+/nAGFB2ZaeQ1i1jILpv7aDCBDiZgxTx3zxdHEjtq/XeyOzoQwmH9mk5rca9aZ12sdWLR1ZwVoWSqRLkzJp09VIrqQU8OxtwY6ZzYXWERFBMEMAwU7rWM0CwA1xAIh8WZOjxaVdXl7b9TWNOpoaGWX+dTrH1mp2rV5rR2eZM9AoXaZzjJUGNprc2GRyKzkjjeI4cqhQzCg2gygnZMQ4UK5Xe8skaWg9tscnv7IugHBX8ezfTEINABj33u13cqOUaVeK5hGAcO8MYf0be3Ly36xW+sIySdw7zZbBXCZPAMKr6x+1XhLJicAZM+EAwmadOVfWWMaW243d3Izk8jybrmwxX7saxhijGUg9ksmmpDIpVWg6pCxfzFg26026xWJhs+nSphPW+spKxbpqHuI6iC+q1wBabSsWqpZJ0uzc2HI7lRN0f/Ba4ws0aGh+MPPObPbp0d9bq/ZCzWTqF4A3DtC9wfd2ffODGoicNzTlauVTOfvCMldKLcskSmL+lwFn1EAgnc9ANM5yPbPlcmrr1dYKuY6Vi4dWKpKXS3OYxkDG6mWk8Ctb7m5suerZZH5lkzHzqT2bTad6JvgsnQ5z8fcMoQDhNtRZDuNKHcB9poHLKEiz1bQKgJDs4wyKHU6phQ2m1/bm3fd2dfVB5+BnQPg3D20+X4A/5wp8AggjllDyBgChYicIpn9incYvrNsk04xiGPv8uY1mmMrEM4RuKqMBfTGEWC/HgJAOKc5kPpBeyrdVGHbaZ3bSjgEh209goyWDx+jBf7QxjNR+Z5lcxmrVlg5QCt1CqSi3TVy2CC4fy/XxwqazG+nembnwuQuXUwIIvSiJ8q/EEEbSJt5j5HYHWCWXqd14IoaQHMJCgtxF/w875vn21kazK7sZvrfB/KNNV1cWhGPbJpAvLSyVINcQQEgRADuIZBS2pWipZDREffDIGkUAIZ3htC3Xe2UPkeF2SzTCsi93xXR6a4VCw1oNDtEj5f0hY1Jxs17adDrRgQ3TREC5DlBkJzL1iU04IsmsMhkfjBveMcJmaQHCp3bS+ZWiQKoRIEzuPQSbjieh6Rj8kNu1T84slVlaOpMTsEsko+53qqAizIu50GZzwn0v5FAGczFbXothJAOQucwjAOHBr6xb/9pSBhProHuuQ4isv4k6hTBTyERrtZrVqw2mscS0TW2m+zJZTu3q8tJubwfWPcBd89CKOQDh3lYBgPCtfbz4jZhCQAqfI53GBRSAeeyAMHdiGYMh3NsyWNnVxZW9+/BSYKNcSVu9AUvYtHK56nba6pJnJNlcrKfK+4KBHM/e6n2vVoHYhXIeVuiZmBm6p0Q3EC5OwcbsKKCQzj2ZULinud04zRQvxqvlplUqxE60LJvE3hxmzKWCw9m57OGRDSGfE2uxI8+tKPkWDZd7QOjOhKz7q8v3Nhz1bEHn3sxKpaLV6007OCCHKymZoD+7gQ0WbzTX9u79j7ICl9yMTnX9SIxOuXBi5dyxnBzpBm92EVCYD9WooIuMdTqsZTbTVOHP/GixkBfb6pEJzHDN9TofvrT3MIQXP1hsKmPbhmUSB9aoPrNmqyJAqGc7ubRNOPUO9uRGlvkAQ7H/ABOk1tEY7SfdYo3w/GHYerR7/oeC6f2naDxIM9Np221AdeSN0mzCLfRMBkxIqzBe2mMOsp/YOrgVQ3h1AyB8YzkBQuS2ZH1lLZPoWrngMS2nR19bNX8aJYtNbba+0WyQM7PnktoDJjIZGlExIKwJEHbbLwyXy4yYqbJYpOGkbx8+IlN8Y+vtlaRiSCVz2YKVyw3rdo+tVmlFgDC05Yq4ir5m8shNpCnC+kulXK6PkyPrNN6DOE/iLLn9Nmcb5cadWav6RLllMAyMERQzLcsZRkVIq+E/V7ZeE/a9sCCY23IxEZuC+RSgUIY1qYQl0gmpJtx0DBOdrBVzfk65U6gbkWz3gQXbpcwypnPYHLL2zh3c7eeWSuasUm1Zs3FgVYpv5X2y34YyYRpPbm04uZY5yWR2EwHCwJLMPicjNjSS1yKTRt0hUCgTHeb63JmXOWBnCE8tl6jofTpDCCAkh/C1DNtgVhwQMgoRGfckI1OZO8kogLDtOYQE05cOotgJTqsYEL6zm5t3ahqlM3vLZJOKQ0FxolzA+qlVi0hNS5GRTkrKCFgggDiZusvgVgxZKoGraV2fo1xq6FxGfp+SkRngf26Lfc8G4/fWu+5bvz+0zYYz2GcoGw2C7A+s2eoKqKQS3COf0+Qak4NIkxMQAsvH/hDHq2RzsGqmPXw2x7RmYov5xrKZmnVbuFz/vXUbz22/K2u+M5NOaoawP/zRercvlbmJhDMGhEhGiT5o15GM/lerFZ9bNkEshNlyg2Pvld3039t175XNFrCLE+3DNKZatafK9qyUmXWlaUC24NYWMxq1ga2WG1uxdndjvdibue7FYtYqtYKVqwXLFWj6mWKV+CzDwUhn2HIZWLXSUBwEZwhnAM8hTF9avgMZPRuz9TgChORAI+/FtyAtgIdk9OTgG2vWnlmpyBrz/NvZ8qOira77P9p0OrLtdqWfUci1FAeCQqjVfGSlTEtyTHejprE7sVUQPYublbPlm50M5KhRYNRR/WTSRT2fuRQjB3PJTCezC5vOMd4b2HQ69FGFPRLTqmKfOKcwlXGGkBlCE0AeDsc2HAzFBmMqh5KlWiP3GJVY2rJp5LrIyifWv/1oH85/UC4jwPgzIPxz0MDnr/mbvwKfAsKobNKISCQZTQEIHwsQdpqPrZDxjDkxhAskowDCNzpgscl2QOiH2N0vgBiuchqqhiHsyGmsC0N4BwhlKGzDZV9d0svr13Kl4jBmxon5JSSGzcahlcj1ikSmSxspmJusHKR3SKU0UM5AupzjHBD+hCGMjBBknQIgjKy0AaoOCE+V6VSwukAHc1VLm9nt7Nwue2RFfRAzGIRDS+W3lsxsoqH70GyLc2lKwFBgMHIYSyVLygLDnKNRxJENYJ2yZbCVJOOy99JuJ29tvrgVA0LuETIMpEXt9onso9PKjEKUAyAcy3Z6MLqSxIZIBOZN4swoZFtuehBJ2eDTfpYh7Fo1/8xOOr+2buep1TLHFmCTvs9YOpmzbcDBzGsjBlgscJJZNVrzD1z59mlLJ1gbhP6ubQz71X8th7Jl0BcTgnwGloxZh6PDx3Zy9PfWqX4ptzoKA8qKDdENWwqStU1nUyvkCzI7yefzVkjkIzmjV/q4dg5XQ5nKzGdza0oy2rJiJpKMbpf6+R8vf69ONwdbDAg5ZOlwc09q2eOIIdzbfD2z3tW1fbx4JRt/LNCL5ZKkqgCnSqljxXzDsgmAqTcy1ruBZueY/RkMbu3mpiffIiIjyBA8OkA2eizZo2fTufMl4A7GUuwg87L7naRQZIzRMMhlK2Jh8+lyJOKcW6AZL7rDzAb9YLeDC8vlkWWuHBCmSypcOGgJkS9mI4aQeRe68Ti0bVa2DfwZhXWUoUwaV0c+USiJNJEvyBcve7+XNAkLcLrumhutUjQfqLNcqwBOKCaJP2DGihkimLuxLRZu1pHJFKyQb6nwwCSBApry3Wd9AIT+uhj8YO8ufu+AECPNTGDJHTPHX1ir9qU1WsziFfWzKD6ZTflw8aNMVMjhwpABGRausLHRUmzKq56QENtfGhDCzLk8HWt725LxCCBkRu6Rg8LKsZpEe9j0/dTWGySjP9jlHSDcKi+QvSt2k8ylDzV7jHkGM6neosJ4ybPWLq5fStqG5JNnlH0TMELxlYZFaT2TLIzgaNQJAFLW32TBDOo76w/fqnjbbpe6XxTLlWrTjg/PrFZrW04mKwzWLJSVNp5da66YqALJ1ZIe+s3L9x2fLwQc8eL5Zq/drTN21CGY/YUKa1ynyXTDbToj5h3zJU/ZRJapRtR25a6NiLrvAOH9MHRsmuTewz5v7m6hDhTdUGxnoYLHMfDoy9URWaSDO2R6ntfYbB6Ilcklmb3FcGWn/XY07dtgxH57KVCIGgWAkUrjiMlo0eZOmywQLEDICAFrAeATM4QnKrzFEBrRLQDChS03I7sGEA7fSn1Ds4NnCRYyVny4yyixEnkLmSEMaRK2IobwzOpFgulpAkSAcNm3mxucZ70JRJ4bzzCgGSl3u3Vi7eZjrUsKcl8vGSko2O8B+ss1Rj7Ec6zllJ1J1QQIM6m8XJjZyXiOj4k1NgAAIABJREFU0SxsbWzTxUcbjt9a/3Zoo9FUez1MF3L2agWW58A6HeSPHSlgkNJ6EFSovWm9WcrR+X4e1dcSzUieE9iq4ejWxuOB2Dhm7HDPxUiIbMcQw5v91vLptA3nV2LQcO91yWhgyVQg5p01yXx4q/4Le3L6z1YrPpPyhD1iuSNvlqzY93bVe23z5YXtk2Ptq+k9qqlH1oXtbHQkqca8iLpotdnaeo07Ji9mTZdat4Srsy85Q8he67ojT9Sd6xm8ve1b/7Zv63VgtWrD6vWWVUp1Kxar2v9hb/2MJF93YePpwC6vcQD9KFUA84Dc11y2ZJXioR12v1TecanA3syTgwHZuQDy9c0rgTOakFKjJMpWLnZ8thUH5CIOyO7ozUpCnsp4CnOzAFgYWGa78TRgnCcLEGTmliZMtLcvtxPtJ4xTML/rrCKgkizInDIgW02IAWcIY0DIySB/hM3OVmtnc5HIZnNZV7BoWBllicdTrIJbkQh4OZDBCvj+DAj/5qHN5wvw51yBnwJCl1jCljEnkEs3rVZ+LHMMHtxigi4OQGZmoyCaIRy8tensyoIdgNDZQQ9MjrvuHMoe4MosXSnflesiUoHjhjOEbDwYhIzWt3bde2sXV6/V8ee9UNg06phknFmjdmDFDIcoBQPH0Fhzh1c3b204PlfnWkPPsnKm2KRVGwnIo669CoZ9bEYBIIS99JDkGkPRDea+Tqxe6lrB6MoxRZiy0fbWrvrv7OL6jYoh5iQCm1ipmrZMDpOLwHYMomyYS3RA5aAwkgulyMl7osH6RqGrg5DSCbkJBQbFPdbbzB5gjU3uUTFPx/pYsx41DDg0b5mU1GsiQHihogxAuAnnksk6KASgRnIbHXGRU+nPzBGmNUPogJD5xocMYSbJJu/w2wt+pKnI+/hd23JkOM/9cDONYLe12XwhV7Hzy9/LoYz5E0stLZFGHkihHAPCv7Nu5QtLag0wo0Q0Q2wEFMq9jSgEMVf6SmcR+TP35HZ5Y1fXV3bb76tr2D04sFa7bUV19ve2DHkf53Z+8VKSIQAhRSbzVXS4O+0jB4SZY8tYXT97HS4lk724fK37QrGYSqetWCxardaUhJOMQSSgiDc5bJn3XOyv1UmmWLm8PLflcmHhlniGqjVqLpVEKogcCMMP2OSoDHL5m8pgmIyNQEC483w2ZGtImSjR1jay+erWFqtrxTNQ7MwWAyuWmHNdKzIDFpIZHTGE3adWzAAIKdxgCP36CRdF/R+x2hJGI0SlAGCuB6A6t/PL39rF9e9kR0/xguSMCIMkstQaZkJY3Z9YLutzKhTC2SRzHRS4Y5kDUJTn8nStO2KmdsxHwtKmFNEsttN/X9r58Ed7d/6dfbz40fKlhAwZkrtDa1W+lrRLgLBIEcn06MQmQc9ev/md7tNyhfxvZrk8X+eGM3cOvA83x8ic42ddAf5DDOH9D8FhWIBgB0PE/StbvXakAO1m/dQaBRwZWaO+l662A/t4AUP4nY1n7yybxw0xkqkjDdxWLW3M6BzaF8//QQZDKQK29zhDopB4L7MUinfWK3sf81asB8ApRTyZmF1yzOrHylTF2IV7Ot9MNFN6ff1ejqOY2cAeVco17buw6BTyuaQDQvaexfr2zqQFl0iuvea3JXd2d1E3/HFAuNtGLslyp8zZycEv7DAChIVs27IJwCCsHteEopfnimeCc0TpnS4FSzhDSGSpjwLxM7iT3NTYSRdAGL/c6VkzfdF6YDY22A9tPDm388tXaiYwQ5jNleTMCyisao6R68O8cKDPTIMSm38HhFdiFWUaosy8aEQherZkoBOyBtzllaw6nkEaA0QkIO/stk+sIHOgCBCGY0m5yYjDQp+MRI0B3JnKcMaEluQcBajuAIQ1y6bbdnr8lXXbj6yed0DIu8bKYxYM7Obmg0Dh7eBa4JJnWEYoy52eYcAgMlapEJjRp8CPrj9wJSBPdo88Fj0Lex5rEQUGd5vG0VbgmP2CkQBUErDNMDyTKbmoPke5We9d9VDDCfrQms1Dy2ecbUQxojuKUUy4iTIeHxpGMS/LrO2tAuNvBz0bDG4Us5PNAghP7ezkG2UlE8nCusun0jZcXlt/8MZubtnLL125xDkd4lDKjHbRmvUX9uT0H61WeGJZc8noKrwHhNdENCwcEJaLTQuDshWzR9ZuHijeR/P92bKlYRfDpMxqiLUge1XTpfudBZvlHUPI+wIEyqkWE5nlREBmNB5Ec+CBNRqoVw50PmWNCDAYZm9y8F0X4dRubq+U68f1wK1Vxk4RICwXD6Im5JmV8sWI7QtsEZBb+FpjOZMp++XSkklO1YKYVhriuIXDguIOjUbIR2Vw146yESN1FTJpN0z1aBvPWmSPwFBwZ/P1SOu4f/tWTSOkvrttIKku7t0AQmbJlUNYPbJiNG7iTu7+TPN8+3kl7l8bLH/HGaVm2Xars/Dq5qUTE7OBbbYLAKGSs+5r0LsxX/cG/Pkcws8zhH8OiPj8NX89V+DnASEgitD0kuUyDauXCBD/QgCuaPcM4XiH5OadHMIm00sLdhNt5p+6ezpocNttihNyYjpWrxzLKpoQeAc5bCMbm66H6pKeX76WjA6XzVw2KwkPm74ko8WytOPSxds0MqJ5o1k15JZ3YDBiCB0QxpJRl3L5JhPFM4SAVfKx8iq0eF/8nGqhrQObLVHsYB977I/WH17YiuHqcCKpaLGStnSWw3ojV0DbAjKRjhKzASjMyCo8nSzZ4SGA8MTqBSSj9PhNeUyTeV9GOjitEYBOl42ZDOSJtSrOjlg5d8RYChASQj3BIfDSxuMrW0Tzk58Awjun1YghfcgQRnQJpUF6DwPzzI7av1Q2ZDV1aBvBYGZKWAcuHoElpBz0jCcPpo03XY62VUB+4E5Oa9PZTJLfvqSiV5bObqNOOqwUpjgmyejx4VfWqT6XC6sfJg4Iub8O/vyXQ3p3eo1t7vnbtx/eiB2czWaaMTg8PLRGMy5e93LOAyy8e/+9JG7rzdz2+7XmfmABcOI87D62apqDF8konIbL6C6ufE2tA0DkXnOrzJxwH8gCbDa6lktxfTgMV7QzCMFQDMT19YUNhjc2mwSKoCiXXCYNKCQkHJlmTkPxnk0YW/nL2VWflCI2PmRTKpgEO5WBiDz1g4PB5YXmn/IFDlEYCtYapgIYODyx08MXljUkQ7B/HNh+TT+9vn74+vO0tWATWBCsbbOd2YfL39n1zUvbbKeaEUPlyczodpvUDCZMP4Y3mAkxR5pM8LkA9lwP2KuZAD0MZCbBzFzW1rjX71dWLPBkxeyzM4sXw1f28ZLohPdqsiTTW0vvj6xV/cbata+s3ixZJYdEa2Xz/a31Bx/t7fvvJBcn+wv3u2wOCWE8R/sA+caL6S8MCKVI0OwYWYQU5wXLpgCEh9ZqnAgY1rI4MsJGIP+a23R5oyYY0jZkXdkchasDQiSj+03NEvuGZVN1e/b0K2s3cBpENo9SgDmx9/bhwu+TivcUc6yABtQZsMY1a9XP9Hw3W0eWSGBwQrNH1i02GmMCcm5XV+dqwgAKisWKNeptKRqYZU1LDQBEIRh6aJP5jUxHYNiQmfI3d4Awku3qmQ0TagBJGkgQ/aZgp0e/sIPWF5KN5jNty0RGJZq9jALhKUMBNi7wD2y+GTqznHLoRxOF/7y2i+Id9Pw4GFR0hMBRNmoxeaOJXTcwdwkGEA6GOARPxYp2usdifmqAIytqf0Z6udqRy8k89JUNx1dSdLiB2tpSGYxlUE+sXYjCGL7qWAeEzhJm/ZonYaSONd+LOoGGI4wfxvzLcKp1TybkaOrP9b1kNALZSHK1privXCsHhMdHX1ineWq1fPeOIQTMLbbMAn603s17qUloFGYFCLO2WOwsn6tZpXRo9dqpNWD9y00r5qsCAvC0clTVM8q94OSBDeP8RVrJ36KOWAiQMMO/2t7IuIQ1TGQQ8kfdCwLktwk3FMszp1m3Wg31RMeKuabmCdM0/nTWuErhLiomqg4AhOttXzmJRFkwUzoaT62Qq6hp8ejkK+vUn6iR7aBkL0+C2yE1Ci6j197YTMI2OiBEFl2vPrYvX/wvVknDunsEB1JqfAKQ8CLLny3OLbSRQIxtqoo2KBdrmu1DNkqTD8mkZ1d6M2i3Q0rssnXGAGIpJWt3vHXggoMmeYDMTFLvrNYTzau22wd2fHRqJ/Wz6Fx0IMj5FGzIb2Rc5MaG4xtbLGH6ONdCMW8w3VxXmrs4ksaAUPFWwY0YO1hPAOEGQJhyaTnuuvlsyzoNGMITyxcKaoLSvHQGPnZmUcrqg4gfzmVOJ84sGpNkCK5sMhvYaPxRzaoFjvGK0mC4lmvCz6rKKIfYCd5nWfnF7IkOCFkLvh68fomRHOcleY+brbOwZG3STMfHghGMHUqC/X73M4AwXlKxqQxv/GEO4WdA+NcDbT5/kj/nCnwKCL0bo+J0n5U5RS5ds0ox1sw/skLKZTQchtMtndL3djtErkkOnMckRNHPn74deWbzcGOJjMU4LOGxZHR0CWUfvN/aYjmzm/4HFUc4QlJcKWi11JC8gK9jhhDGhgOEYgrJKKwd72G1HmlwHJZMwPCObeKjeRaiO745INSUI2CQ/z/Maci53TzVIcOGX1TXOrQ3F68ECKeLW2UsJTM726fXtuNnpALPGmJ+b0c7HECIq6KDQYFCAcKyZEJ0oOvlbhRyzya/s2UwtjfvMF75qK4d7405t2KhZc36sSQxpTxzdh5si3kGQ+G3g0svyNaYpSDXjc10kDDFtu/3sOpOMvrg7mStbQetX1i38ULht+VkFy5IhxudyT8EhAioKAUcmPl1XG1XkfkMduO4ik3F1uyx1E+QswYI21sCKR9Sup2p8Do4eC7JUsicVTJrKSSn29BSaYcsMZt139RDAhxqng1TnTdvXsschXmrk5NjuZuVyiUdwormgK1cDO37l78Vw0CBxWwKuUaNOkYqZzqUKskDxU7waSikhirQ38h2m2I35A0zd7ZPKjKj0zq1s0cvLJ92UwEHNmQzERC+tMGqZxcX76x3fSOTgEqlKfOMfJbMRndKxZkvbwXxH1xJZ+/cpp7vSUGrWaowtO0mlAEAXW4y2W5H72wZ9FSkUIzK0COFuxrsgctxTo9e2NMuMQWwg4Btih0vuGJA6E5w3jDlPeAIuFwubb1CujVVMTWeUgwtLZXGhpHuPc63GQFDMidxl2X+pFo6tlLhwBkBws2xJret5dR139kq3NlsurHlApZnZ+1O1U0j7l6BXQ7eKUePiBLADnNphcyZtavfSDJaqeUtl/BIjOHsQtLyXh9L9KFL+FIbNWe4Fnq+44zOh7vRfwIgpNgEDACsYHmzqYpMsXAJJHS9mCVqx+eqtvul5kD5HMoz3V5bOruOIntAGHkFkOsV5qyr6A8YlooK/OHwWoH0V9fvLFSm3kafP03u5c4zYDOpqlxhm7VTsTPlMvmqrFuuvxf8g8mtfTw/t/mMeeGEpdM5KxVrdvbouUxlPOOUWa9Ac4oYdgCOKPZoHriztBvJuGTU6y5JNgFGmAttkDrm7Oz4Kzts/8KaAoQtAUJmGpEXpnCmDWlMwF6Els8AFHa22I61fzCv5iDxHhBGKd93WbGAEIAWwMWLzEgyqmZTBAinMSC81P6ZTPmMG3JGgHAhU/YCfAsjOrcp5lGTnhgZDHU4A2EGBQilxmBPjGpOCVMotGNQ6JFJ6UTRi+DGicYfimmYdQAhbtlT6/XPNdeIS6+MbqIZQp9R5PlzHYYKdGT9CQBhSzK/FvtYidkvZ1f5lMyWDwYXcg3lrGD/gyEEnAZrIlrccIhMzGb9SBmQzIum0wnLJLiK7EDxTDH7EyoDj/LwdsXexuu+nJZH4wuX5W+ubLPvG0chTsnKziW+Q9JZQAOjBpiflHWmc77BspEzm9P9cigKyIj3RNYTzbbp8kIGbMxDEo9B3A1mW12UHkcv1PQoGQ6XJHOObbYcSiFC0xrjuT1RIVzLEObOdSbM2/3Xf/jfrWgHcVq8Vtd4e2VXV69lyoOL+i4c6D3nUh1L7XHpJRKCOVtm29uSGsPQOVuGCoLYFtYz94lnx58L7stsMZKJDmBwNgMITlU/EbexWs3t6OjETk+f2FHlVICap3S5wYEU85mZzRduoLXAZXy7lFxUEVUEEmVQiDS9Xqp0rFgsWDKVkHEPjRzqJNYDsRN8bTLl2htOheQesF+3XKat2UOM3CqVqkyI8pKEeiM+CpJRHcAapaW5YVpmQ6g8s6BjNZnG0wsjCxMGPs5U1vcAuGbKVil1pZqgSUaNx0yp54HCIroyy93q/YQSU6n9ZxWdUyubr3p2efOjbTWy5JEwfwQQPsSVgMHPgPDPAQ2fv+av9wr8HCBES8bGxpB9hgycLI5wJ5LJ0UXloaUzClU/mV+IsUC2RpaTNvvY+u0Bv6OMMG3xGctna1YkqiDftkKuKUAIAGBDw35ZzmADOtUrFfW4HuJgWa8eWLHYlOsk3XM2su0e57hbuxmcy/Fut5t5MShAGGX03eGhPwSEfuQ8BIqlYkPsCnNe5Lfls2yCoV1efrTJaGDLwGU8uWLS9ml6VYDP2FGPuIC9JTgE9zFDmLYk3WEkH4mi2CHYzlKpYUlahpLJhJJ7MhQ9XZDZ5IwRWvlspmqlQsvq1UMrFBjo9+gCiqXFYiJZpncIY1MZOtWR2+gnOYx+EX4OEKatbi2kf6VjKxe6Vsi2oplPDn13nSTQl+KR2Q5s4Blgl2FPJA1j8Hs8ZmCcbrF3Pt31lBkFZMQUiL40mFlIp7LqrlarhwK96RSxHHTR05od4Gfyit806wApm65XGMqO/uICQwiMVJiLSVulUrZWm44tod3epsdenCbDhw9v7t6TmIwEOUjulFerdq2Yb0vaSVeX7iahykhxkePBuPj7QAq0t0yqog5su3UkoIdcSNI2QFCS/LilnEf7t+c2HA1stVyIbVHBuy1aPluxSqUu51RMapCEJpMU5/7s0F1mPoP3AhDElGGz4X8HYsJgJzhkMehJpAg/dokwc3N0iFlrsHUYLRwdPHOQiMNoyGHrHWvkiAzqqxuvz+xFEmY+uMABDDe7pQwRZCTEfVTR686ufB8KaIBGPtuwavnIqqXHVi6cOgBI+pyppMv7nc8GrUOBwWANy7OzWp0hwbhp4Q0M1jNFNyy52Ixcwso5XI6/sXr5uRWKDg6mQV/AGJt+jD5wg4Whiee5AK6slbuw9P9EQOi0ubO6OCsiu2Z9w7wUiw39jgMt91kSsDBwN8dRz+brC3x2LZlmXi5qhwgQ1gQIkT8WC8g5K1atshdsFTANGz+b4fIcGXEQiM19UhHOfSpLEsYMJ2uuXEH2i8OhB4D791naYDCSSy7SN+4v80gw+TwrcZ9+sw1kxMJ8LU7QagTG5icREIwBoUv2/T3stykLN3lJRs+OvxYgbKEQyWDfz/cv2Haz1fO3XlMYw/hu5YqJXFFmEZjKpPZiW2AQxRDeNSGjmT2BMDcyYsaNmVrN7aZi/gn5G+7AV2o88pxydgDiYa7qDfaEhmYoeS4wO8F1Erk5/w6jKZpEygtF0kwjBimiIonuGUIaAneAMAL/NFmZC0eBwiufq6ohyVkHEBgMepJnw7jRENljrMLeS4yH5mJpdLhZmxflxE5gPHZm1TJh4DRXsT3lugS22cxtPO7phfkYMS2pNNE0Wc+n3MI0YiBXk+lVs94RG5zNMPdrMqFJJ2loumuuN095ORPEvDPfl2vJHNtycyO3cZyo/eFLCwwCnmL5rOcBoxrKiqEkuqhUqFqxRIwRztVFnQ93EuDIFXy5wjwJieS1wB3ZgEQNAVZq1bqk0JyTNF5ZGwJAy7EbIM17mi8WQ4WUmYZNBAh5Jr78xT9aPtP8JLxXuZUDgNO1LdcA9IH21mKma8l9/Y795RmhYYLBDk2ydIqZYdzA2QOQU/JiVsMBIeYuPO+YrjGXx3mKIRyZmBjesA6azY6aPo1GR7OXvHguadatViuP3VDUDnO2W81McmaoiZumdqnoPoq5ZJY4sbcggNkfawYTMEh0jOI5FE/jBxw+D6ynDG6yGeKhClLFYGiHyQ3ns38uagKqFKJ/1rbbhrYJHBBSmwxHbvLFfB/jFMmU+zkokkZEfdYy7ImaR0dh0tZeQw3g94Xlk5AaQJmNET/I/kA0x3y+0DgCfw4w7cHlPQno5HoE/55kNNaafwaEf72w5vMn+3OvwB8CQpomnkTs7mypRMEyDPwnKXzJIAIoZiTlWm944Aljxb6YApAOcezkqSGPSFLIQeYbMUAJp0y6WNkULmMlyWjYlCStCDd3m5Y2EALSE0hNim7kgakNFnOwNRTo4VKGBlNskbfkHdGx5edFM3R3osaHktGYIXShkQpYioh9ytIq3gr6nMhYMilACszGSLb2ZP4l03vL5lO2T3lURqgDO8rekiEPG6szhJjKwBCyASLbU4cxV7YsMwfpTBRQ63JTGIL1ZqJunsvO2KJ5P2XZsWezPt+B5p8uGA58AHF3GGWmzwsHZwYj9i6+wWJofwoI+TEpK1g+TWFRkYU380apBHNaXgRw/RXAjJHH3jdkOvjxPQUUIhVeMSOwC2wbrmSQ4uYSFEs+T7oXw+bFciqRUWwF8x9y3kwXdHACNBg6vwOEd+/fgaBYyTCUUxlD+BR5SDlhkbGmLhSwQCdewRlCwCISHBxZBbQjYMv14dCOu6nZNMV2Scwja0euhquh7geAi2tOEwKzAA7NXJZMvZayMZFo+rXAAMKljzAmzIIul0iAlpbDHm+f8wJsz9pihgKnvpr+jFNrbH4huaFmJDaakeCQ1WG73epeUxhvdoBBnjm3vlcOXAQIAYWstUKurgNXYFCSaH6GByJLdueDWM5+crczGbm7LZF6rTB2oNHhJgwCWGo0IPuhicFBzX2keCNypG15ZLfJA28KJWeewZV0AwJAz3ZjKmx2LJ0ks8EwB/dB5lzD5RoTi7lMdmCUS+W8Quw7jS+sUnhkmSRXZmUXt5hWYKhwaQsaQeaAlWcf0OCGSsy4xMXOgx3yL84Qcpl9X6GwdbdL9hLf99hfYN9ioxV97iUmPFMV04kUBh6wzdEkDfPXu6q/YIWSGAGlLZ9jH9xpNgcAJdOVKOrBi0/QvpvKAERoSLHXZrI5y6qpxpr2mSoMXFjb6yUd9pg9oTsPa9aRDM23JOZ2dtprkWcFwSyKB2DdA0IjqW5kZiUnUKkvMhYKEOZsH+Tt8enXdtT50tqNZ8qyTCDP3GVtHSwl4ZxMrvX80IDCCEVyfFwUUzEg9Nmsh5LReB/3AHBn2JHBYczELCQMVD6bt2RiJ2fo6YygbGz7z9X4CTaAz4IVS2TslS2fL3izbrcWKNxsl3quySF0Qxkycpn19D2Ol7c96UXdnytiRzVf69czq4geGn0NgdV9mNG+CdAGJCBfpQmFTNZjF2jyxdm6RDh4v8u1qcyHla1SPrAcZ2OiEBXc7B/M9q0skAwRxQaZi866cu8BbIDC/dbdvzmbaFYAJgCEAEeBwhSz/zEg9GvLMw7gwgEWoMzsKmZGxBLtEjz7MMaxw6uPizggdDCo6wFgViRK3jLK3ctboVDUuRDfS28uR1Ll7UTMNHsy+6AktbBiyaTlc3lFHwCIwy1glTPE1ATcbHE/nmm9uoLJ17f/DJqTJc3ps5dFQ8dqdm427LVj2+7I0sO0bWT7XcqyiqKquYuwsith5RyESRGQ8jxMcgdlXsMsoc4x1sdO+Zkwg/7eWFc0TXdSetDMpnkGO1fC0Tpfudszee42wUZNTuWt7l0F4VmNfCavcbx24XoWLJctWjbH/Qp1bvszu9Azy/kiN+BoTk+7DV+fKEiJpCZAIqPvg8yX90Lj0gEhwNBN0XhGBQg3AELPKWUvo6Gz23NOLS2T20mVo2ug/YUZ+pxlMjyTdTmw+6xtQmchKgF51mlOUUVVdN+8UcpIA2cV5zW1D0BaDRo9g5s/xVTm54LpP0tG/1wg8fnr/jquwB8CQu827ST1oGBRERkWzXZI45Ce0XklGH6voXceeFzgMHFIq/MYBWBrE/ei3JPaPShe9ShAU/LAggbjJSVC/05HiIZluBYDhWzFAZuzeEivkF5SEfl3DeXQyEGNrCdmSTjIyMDyojA2KHkICN3fKyJ9ovwqsqMALLERQKRfV3cP5zzCrmFH3KWNs26f3NkOMBRt9Cp+OFJ89t8P0chpVPNge7pf3i0nqDdFyDkzMWkctBI2nt1IfgF4UDbTNrTdFrkVYMe7pr7ZUwhi+uFGCxh0SMIZsS3O2sVgnE/pYcl/DBASPm+7pG0DQrQpYItihmEHNQfFf7qWvjaiXmJk7e9SJoE/vSLQJYbGAb2CmiP2CxmNu85FM0U6dDhcMJLAYh+XTYxkHjCEWkfufKkIEQ51mFhaFpm0ACGyHD8U7+ccHLg48yVAh4lLtA4lZ5OcLmV5gtsTsHdZMZwUQVzfnSRbPo/FHByv1TqwcMuBRee0Zps1YC3icmQPz6HuRSKsmpw/9yvP26NTTjbdBpMNPn9WeYXOjN4DQq4FxYHmkijqNjj0JbUe+N9cZ7GCOgBXkiq7PTsMYdafwZBiJWO7DevZZcteyDlgAjymI7c2rjnXplAsqIBREUP+XfxvKSApyiWJQ3LrDp5qp+zphqMaqJjtWrbfNHR/sWi3FLOwrAOuBZ1h2E93X9SqVKNBu8RdBziWrlIEpDMpazbrdth5oXiCQrLjE2z7sf3w+lu7HXxQjpzkisqDQ4rKs38fAeCA8A9A4V8UELK+aV4AtL2xhrEML5+P87VOU02AMME6J+qDtUpkzNRSmch19c4dGTDP9a04KNt7A8plaL4mfF0wy0YB9SBSR00d33tiafye54B7r/w+X6/sudrvI+ZXpl07mjOhAqRxE6QJoDgFAcMoWiL6nffE+78HhFEOKgXdQ0D5q2PpAAAgAElEQVQYOEP45NEv7eTgK2vXnykTMbScBUHKluuJvf/4O7vBiGLW15yVKw1iFtwBIevXrSVc8BxnEPp8OMVmXo67NGuKhbpyCTvtrlUruEbvLdgja7/RbB1zwphewLyIYyEnNcs+688Ln2unzxfNCcpRk/gCHxPQ3ORd/qLrYMRyxI1G1n1kuBRiMiTjJ89u5f3x/ylvEkXD1h263RQp3le9yFUzS+ATBY9v8BhP7bYwbTCD/DlpO2Ie1FBibfj3S6VYGygmHHyIvNO3YG3mlXWpZxlZq8AMzQJ/nuQkGt1DB1Gs3b2aknw/9jhGsVBHwJj6yAb/XxS7Eclb3dyHaxG99tGZu4vGSRIphbEDQIKA9x6DQfYw9hv2HxoYvs86gKLJxD6ImgY3zWwkhd1aNgcw9IYH/x7QzSx4zODrLNaMZ3Qmh55X6ecVcnPMx5Cg82wBbohfSlhaxnpVd2pFFMR+R13Ema4zmnMddj0nBjNYM1vrBkuuUsScLbqnkcT67vyUezJAnPvAM8v7Y99M6ZrH55t/n8hJ+a4U9evlewz1F3LVtNRXqGuCNbUS1ypUJiJ7hTOL/ExfL74Ve2OWMyQGbilm5VOuZNH5pDM7Yulp+G2dxURBw/fk+9PU45olUsx1owqJ6kDOaJoD2g+Zbc/LVZt7vgkYlcmquSsAebeX+WcVM6lYJLIr2fe4rj4X6i9nYf8nXUZ79uObf7HfvPwMCP86YM3nT/HnXoG4HvOSiUKKAprNwTc6AaRtTuHK4dY3eApYbO73uHnaItp0/fCAnfBDmU02CoWXuxsbYCB2h++hBxuHvSBh6xWSMjZ4nB+LYuAoMJihE2uk4orNjqIW9odKxvtiHNK+ucaFMsU/iCwawv8JQ+hdy3sg7AWjF1perFIIxRI6Zyh3VlBmULQBw1KEUTECCNLh6puXj9nsI0DIz4lc7tjQd7xgmWC43CAlk0lavpCxYjnrZjJpBv0B3shCt2KGOOTVYZWUgn+fU/GLnAgwHAf33oXRaxMVP3I/E/EHgPDhegH6ZlJpsQMBvghhVowkh8sGeR/FY8T2cf9i7aeKoOilz37HTkTdbHUcIzCqznB0uMWBzfHBE2Xf4TC3225kasLPlGQ0quU5yLV2+C8MFZXQbraiLiHAiSIxlpjGUN+7iRykLnGJPkfUKIhzwigkYO8AXcsFBi2ATO4nBYgzT5IoJ9Mup9v52uXrgnVCRYLTuZEroooVN9ERuxFJeHkPfA8A02q5lXSS94CtOEVYzBDK9S3N1zuY2m5Tek44bMU/qHPqDRa+v2ZiKFYFDDis3ZyHRgsNBRmLxBmce/69F4dcY975HQjkGkbX3Q9k7p2zst559YIsnh31jjIzMzBgBckaccMUIEzADjpD6LmAMBuRnBypm9iNiDH2Kuxuqpfnm2tA3lSn07Gj7nMrZzpqVGDkhLHHm3ffSToWkv+p+VS/1lwLgdVIXaB7/gAQ6kf9/xk7EeHZe8jpclqvtr3Q3bOfbAGJ/H8+r0NzwRlCpJk+a+RyCK5ZlOUa710qxouS9gkECJwA4Lim3kj7pHiKgCKfnQI/buwILPBeQmdVfB0BMiLQHjVvsjnYAQq6va1XrDEkg+zp7ihMsRnLuLzZx/qImV7ekzvmauYwymTUWgwSYghxsH529ks7PvzS2pWnlpeZU9rWG5M6hDgVohfGk54YSNgypLA+wwrzE3oxK7YlmlPUrBEADsAC61TUc0PTESklgLDdIl4HN2O4NwBhX6ZEmI0QowErzr7u60N9x6j5Ea+pSO3wiYTTlS/Ju8LVr1HMEEsyGu1zaoqpwUasg1v1U3Bz/gEcOAMBe5LEZvj5kbImAhExS6j3JrUFDUOecRQSzH5lVWhz3/Tc8vfMUyW2lk7TeKRZwXWEfdmL+fSeAwwgkVCYEMVxGQBhVB7MbLqrqQMEBx3ebPN1wz7H3G4qwzNI88cBfKjn28FfDI59Dd1fIz0XW36WAzFnn7w55vNqPtu2VaPK9ziB1AwGV6wD9i/2Pc4FzlZiWnjWmOuk0ZpWdqEiT2keRA0NLX59nlgdFIPPSCDFhGqISmJlhQKuxYCbuQWrnWXTPu/q99YbnCwb9mePOfHnHrmlgLsiEvi+sUrR6xXqFpdWR88L4GzP+2Z+lz2c2og6iHETmsjEhbjpmJ47sikfejbE4zqa0UtKaQOQ1iffbWUWxQaC2VQuT+PQm1A+ouLvIWofe3kQubK7UU5aMSUuAaYu43fu705qof+Xvff6smTX7cZQO3SYPCfeoGSvz8tLtv//J1uyH/xoXUlHn32TdK907gmTU8edygsAQYIssIq1Q0/3DPusPjOzdwUSBAH8ABDgCCEeccA0/Ra++PIJAUJM5ceztthTmTNYcA24jgDSiqrlbrAFyozoh0ckplN0lqPzls9dcto5rgenxZLUpMygKesw0n88B2l5UwgIc2cIX5HiR28wLVB7Cm17ykiZPN4S8t3W7K73VQrcXgoIOPJhedqALsREXn13/oi8Oiy0UWlRRUuKGLj+UxM0vKWKJwpGFl0+QkgRJvHQcYsCPseAihc3c0NRAU4RWPNmR282eUJR8LJ3kgWClIXBsxLoGXLeJDm8TSA08aA5IcTe5CiE5gQgR65QkbmgBeO8Zg3zGeazs4GDAooB4QY26AH3NifPtkHDmjLzcOysDFExIhik6mNYdwYVL6rGCZCCRgMAPZgoNNE7iC+i82xIG3feQRQNRRQQaND5Ge7XxB5GbtbMg5eonIBCnlMUGXUsSf7N6ZQqpGLkitNonPyjWioEG1zEj5/N1qQzBD2t2aHA6+fWmUniDSTfG4y8x0wDohk1Cud0UKQt2sd4hsDZ23ydAAd3rhSBM7b54J5SDGaC7c8GNkcUmQYESGischaRDTdM70HvNZ6bQqMM15oNbK6symd4GKRg2g4qRrwePaaYQkR8KXxO4IejNQiQ5RcVFgNC9vSiIYSZmshvqPA5ZdQVlaEIDns8OcUGU7uYN10SIRvgaIgiIKf0YN4HlIaFytqlQ/EZMgpnOyXMvELjImPdpdZ65w2DEzQ8fLolWY1uLHROKvxH54pcFUEqftKeOHozYOWIMTpnuMALrgEto48SBwDF82NP+2x+TG0Pvvn6F/CLb/8GTuARXG821IAeC288e/FflKbWTDD6ipECiWI6/ic54PjUihD2iGPHsmIZxlcaKahefhIfi2xxPEdggKOF5KBBo5dkKH/OvO+q6dIteN4WozqYLuimQOuHrXHQMMdhcUSQjTjn9nHgi4wn2uhclAFpiWfKSK7Rr34XPp95lc/2cNoZppTimJBPF9doyOGaSEuHEHGVvUvnw92eR7Cle58GQDiFxVULmyWCtQfwd3/99/DLb/8bfPnwb6nK9Bp7q61buLh4Q6nAr998T0ANi71gWxKMYmL6skSCyQh0xZg4M4B1Ax9ZwAJVeB4R09/uUVXgX3yDxcK+hof3HhPEwFYKeP4Rzw/imdzzq9d0fh3TIDnyolseMD2Zh9npQPsPARs5S9z8ndxl2cvg3/+qz9CYlnQ87lXJThmUfRh9x2ejUzSkysnZQXGsMGDlSDT3usSIIxVvoQwXkZpoKKPNi7IHHWYMSshvNkE5i4VI2KnDhjkXDOEIEX7OWQdcHZxBGmd6SOq/OGERmGEvRpErnJ3D8t3Rwad+uvsprdZFm0kGuRRYV1SLgSA7QHHPkENQskPQCUJOAZR/DIo4E0TrbxdRQr+HO3NKZ978u5xMJADnImIkf8U1hbTFHpjXlL0zxdR3LJ6yWFOKKUW2aC85uUzg18kbUlUsQ0mO4t9JlzmeQnno/s572J1rxLWi9UedhHIVnYCYaokZQbg2JECdWGC7gzOwAu0EcFPfwRUCKJchReCNMzFwLJhlhPqVssEo64e/45HzGVX2dAt92HaRc+6sS0MGmPQaZXzaEuBknXRJzivMmGFdxe0ieG1dSxaKHGO6qOtXSg4n3kVenlEmBP4664acYKij+DrOlAjHDwYAIZpusgjncAUv4I9/+if47vf/J5w+Pof2qALCHv1Yv/psKKCFAu5rFnKsZKXohfN8S9TPpQpRmJ48q84AVS0DdPREhBI+mw0h51HzGCyMgVPKGBBy2gQXDSCTxKW7sWBVUToRIt5j7c276IwWgxRvcfkVliwtFOTyLXnh8ZeMAhZIKGjX7t+IXkKEwIFBqtTKZwk5GoJNVNljSsKwQeWKE3Hn4pyCQAWHoIEVjSgwVsCsEDhqQ9XmnGIhI0xVi3EQy3sqg2UZRqlZGudG58pJqUpRIAf+nZJkUB/APCsGAdwuv9+DUcpFEy1PAJmVpXh82UvM2k3SDwXIOmPGW9k8G7WKbuhoEfEZMVbySA9n7Hb2q/CxQ0BShJ6iLei9xRTi4CQgMEpGNRvLfDYKveoubccBdK7SKGdmXYRHIoXUlJu9v2y0YOQE+Zm0qKOHKF1HD4ks0TpLsRWV8kw8weAan8MGI+45ph0pdlovVuLiYUenRCj05JwHZIjEPy6IHD4kO9jxr6oeyWpa9mkwErQBx2uL53xd1oEbIxciQMJz+igDVzlThLHqY2pwjGftsCjCl9jE+qtfwKw5hvdn5/D6zU/w4uWPcIbFTOgcJQJCV3CD0oVc70FaBzE+c3yxX8EejCihGf8pqczxecZwTlhoxYuJgDv0cWV+4bY9LIPZay7nfujfyE/sufJGH3EWGaTOkHSGK8se5ywhGgmAk8qLWLCFowAIODAyw/vDAVwHZCWjIghJLkPPAELvZZwVRqsREG4oNQwLZf3Vr/4bfPPV/0A9GbH1AjXbXq/h/OwNVdl8+/YnePf+GVxT9U8s3oJ0wfRoBIUMPNimYxOWI1ecGovG+mRyD5YLBwjvfw1ff/lr6u326AGeg8fCF+dwdvaaqghTH0Vs27PGCCEeC3BOjCTSKbKKAKA73ySSyVez9ZtI5InIueCYk36d3jEpEXOnV0ifUcZF0IUSiWX6OgxAhbYYzHAEV+SrWwt3XpirT4o3kHvHsVxzhZdcmw5O43eZFLR7nYHtHanuGIjjHwLDAmac04edhNyEQPQQuywEgDknn3NEBc0ZHA0CSuWYQ/DyOXCIkXEB5ZyS4zJHRHcizd3nBHYQOIZEgQDcRC4KmBN5IPdixA7TbVFHcAMSdOxgtVg+pypGizhIWWfKD9oIDK5wH4pec4CT5KCc/3MRQuf0ZNnOvwyAAm3k2eyEYF2i9bsczcDPMKImEUKyKbzuQecAMbDTG24XOZ0bZU/JuX/J6PB627IlxDZ0cyOZ5PQnHbtxuscDQm1rSGQ1scnc+gpMJyomrybepikEANm07SKyGQKbsEefhUcaIayAcL8qsT7tblNAtpBU33QghBSCGH5uR/pwPkZnWKAxIIwFv1NdKhc8iC8X0nLRrCDXPGhEoej7SylPY+Txd8YQpSix0CWD06fwaLEQFAB7OfE7Zch7kMgpOaJD2c8ZjBxxZhIwJF2gACFl9CEYdGYeAWoHaGkoYqQ6xagEnnj2Ix7yIIFCCd53F3o9Ki+ai17QLRpcmHHB8JaGDAZnNEhUhcbNCtiNlGnqnxuULp8nE7rLuwVQO2XjACEb/6xA6U9dVMTDvsCHlgKgkYutlEZ/rA3o0oGZfi56iWvnvMV8tjBoGVK/9E8BGFx0RRS0NuRC8QPHR3SfA0ESwZE1DiGhYNS5qBHzhShDdhQEw5+9rmz7B8smDNkTw0fFCDS6FGPhOeF1NOKYn8OPRU52ZHCRJH2WA8EH7R2aqzZ49QPd5y6izoBF9hCnEssY2Vhkb/F0gudX8Rcr0D2CJ4+/gidPnpJcef36DVXn+/DhFRWToj5wDZ8dpv3gAKEcG4z47KYEs49Gh2igYtaY5uJ98gYfcqdLOyZDW/a72y9EI5I6vjeXABIxknzEgNLUeA3kvxAx1ftLnDpBTsq5S2djxXwpnKvkC+9j2ZQCCJV8IUA4ofTzzRqLVGD7nb+hcvNPH/8STo+w9QKm+62pYuqbNz9TuugZnSHE/pcrmMy4OT1XRWVnCTlcfBEXyR5xgLC5B8slpuufwP3TL+DLJ9hr7yk8uP+ICphhMZSL87fw6s3PdJbwaom9RrnQhjhjyJnhep96g1SqZTsbXfZgHDh2X2rZHclg0WUKJLJ3kEUbRm2cg9UrIa9/wr6lW1yaZSyTnJzzglLWQq07RWo4PVGqefKWFp7h9WQ5ERxK3HpEfiQi41xEao+zG8Q5wLxOEd3Hjs7Yrnf/SvZPvG0d3SLZrGWfkp9+7hpUy9McgPMpljoZQF0vTiwf9eYeeiKvAsYL2TjOclKSXJxDbn94GwUfxXtZIlu07yyc5fMA9J5S+1V0kzjhPB/JXDRtlczvvEs/MxGYkT1h0Vk/TGwynp/oDgaEakwSUSUdqBB7YpP58z2mY9jRlTeDGzTaXx1AyAkNbKbkGtNXQHhTerK+5y5QIBEIXmhLUZJEgpBhKALNRSvEuNFunAj0pHSQszZaWEtinErBUkZT5CLSHiQvbDUg1O8LCtifX4qUpkuCcpVNSew5QeOSX4LIkUihPNK9JgBBqWAqMl5SVDFq4iGWF2CsQWIgpMU//10UrFZy4R5vFHp1pAeX0TT0WjYwOfVC08g5BCIaOWWAL/NGoDdLeW7OuJE3sgfPKWEFBll5BoURc4YyPKyhOw9zVoOa2w0fFJ7LaajoaY0jSN64UwBGont8qF8bfBoQaWNJGxZBWekr3IoyzTtfCHiSlB++gM8mCR9oJaj3j+wptZbuHcJ5rhaip1LMO57bPIbz13vwr9/neCKiOb+bnTNuX2k5IKlbBFe40Ao13G6wCiSevTmmMuSnWI7+Hla8beDsDPtvvaMqqxTJITCIEZ1gxLNjys3SIUNtpB1cCncAoaxRcETIGHT6fBhX8K4Httf8pp4XVs/4G6dhWxEY/a6wh5m/6J2CqInfhDHTTShj4urBYR9agJDbL3ABDgT9p9QnDVu3YN+805NHFC1eXq/h/OI9nJ+/gYtL7M32Dlpqk4Bpq9higiOEfIQHAQ03xKad5lNG+TwrNr7GM8FYtAyremJvPQSD2NYAAeFqiX3MPlDhmssFVpHElkmYLhrSnKnwlCuiJemxMlWmk5I+ijwSTZVdFOgdJCJv5vBvfzv5fcTJp3WCAMF0PTRvhP3uoyb+5bHsC9FOvIDln89CUc3A46wQ9wwv97XuUQ5BcQ6mINjrltiy1/k1vviZJRMjtCT7KQV8mk9z+lTm7FJ6Iz7XDhIFMKIMmZBNwm8TWaf3QZChkVNVfJl6wb13U6NkraeMqFgHUPM4dDTRaQyl01PpZynWPgnp9FR0W47GxvpQwMBd72yEYG9YOkRk3ZDUdhVWlRJt2vY6UqmOPR2pJUKIHh/dmL4CwiFS1+8/TwqEtIGh+ctm1Js3Y8FnH+Wu7+Ss8en+WMHKQ0T4BoUQRwjx8zgKEhQ0CzZv67A6dAEUMYyCqOevlID26a1dQU1ijet+BOdupJT5H52p+mt6lBgZIHkh3jXquwrKWgJM6SRV4vBgx+RIwYpW7LFfLkqZ0SKebYigOCV6oyOdQ5wWf6/5btydbgXceby0NYFLqTIeGWXoRGtqrUni6FCYT5MzNhGFl2UvqX8rRapPeYRhWmtt76vELO3EZfXUiTc6mjXhYa/cLaLFENxVXXJnQuXBmJIoZ8C42iGm/+HZTooWzrGyHVCpcSydj2ef+OwsVxCkKnNS5dYDQrdj6WzqWMNnG35y93hA6KI3XrZ0ZZGO5qW83R1BOofOpswMWjsPyudl87p9f0j/Zr7V0WcKelCavzuD1OJac680asFz9BCOsagTAsIlFle5hOUS2zvgeT7sxYhFUPB8GqZxohOAS+XTuVRKS5SUceEfLMDBlQux+u962VDFUayUenJ8jyo/IiWp4MXiksrwY9l6bgDvWutQaxqJ8nNlY/nhVD7/L/V3/dl4fvMYy8tTgaCpTBCpqt+h/q75T8RIBMzkw3geIhP5TwF+snPCGCTMEnGCiBkZu+HfCs8NY2W54jRaohBtCmpayAisz0r4HN8QWlqEs2opwPRETB6qXC3i7/SALMw2gMEwI7EwIsgXOYPjNWfSdPd/LJf5+xCtT66PotV6Klpv9MkUeZ62T9zfex3+ap0iB1XJGpVeYwLCNGXUJzHVCGEpXet1lQKOArGwGSJLd0P23dEV9tpwTb713melSLzSYsXllRQpIidMXTpGdxxOAMpxOCdG0+u0gvYGdAKYXEZdFNzx4lV58FJapmCwK4ZlDvGoWC8MGxvKfDEUiUER18KhG6bKxN8yysU66xCrMqGOwGtneCRnjoa4jRWfGEzJ1abn1HpiOFPTmbc/IxPuy1Pdc0fHYIgj2TqhJfdcy/jrRpa63gR7DN5kKTK2rNXnsEGHfy37JLtoap2U0UMz9Ya29ARzaX9UYMCdg6RS7lxcilLpNq4RM5X6d2XG3fkUKRYU0n/ZoXSjgNBHYvWaxGfqPKl80a2UeP1gb1gCqOdF0Tv+vPT+UsgpkYlgkjqT1xmyfF4co4RyvhULn+DfuRcZlupHnsbqmFhlmHvhun5iE1ewhCoY83mkAAYlo0POZjPYxLYr0n5gucTzqjM4PsL+cNguBgt8YeXh0B+TqiNTOwcXeZTKhi5S508W+Aiqo2OSZi7ULRDR5m7xPh+/QC41O+THi3Y2VrGrQyONmTptXKXdvKy1nFMseTsCQTsFe5krzQbS3KhGKzgjGpwGIvoLezzDOkTGItFRHYFN9a82FlI7RN7Eui3dM5R2b+66yMWcZAdZgDCdEaaidj/jZTYWoQgQ8vNy+172d7hK097SXalKdOV70+UbXqzBK3S7KSJBPUM4SLN6QaXAKApoUNR/4zhA2DVKBgBhatSQLS8CWAPAEYBQS76cEtOgziAAvTlzb2mE1Ra+2yq5VJh7eNq7fGl6kT0lPdLccy2Fr1+d3qcB4QjWpLP0GUCos6x6H2kDQsL81lmOCGimtOhyNKeBKkpmIoTxnYlSVYZhWNkM7VODzxkhvIdLIYBFsMhz4i8oBwvaiyy3h7Xjb0M1RgIKWICJjifx2RxeDs7P44qqUt0Ri0twerivyChhbnlV0nZiBJftdqmrJhoZTwVPlDTmoUuLV9QAhBa3pu8rX19+mkuQdzGK+G45B45RQjmjhsU5qOIpVcV1RbSo6JZLOaWiGVhYBWsDud6KVF6eK9ZyxUZHXfqL68GGFTyxryfMYXGNPU2xemdDgBDPVFIrBur5F84HY9EnX6Xap7BLz7dAGd5iYW6ckht+hPWCQ2IcFbtrvhsgVCNzf03ATA9yjVPKU7lky95eMePlU8q5NmDq2h6WHCHhNghhYrrqNZGjMEJnIVMKPkNNheBO4XFrivJd8fwCu8Sfx04qC1iFMXTp6t5tENw7ZVMCFgLCiGNlyOrDAGNjuytehwzfkyC3wGrOSVUm5XToz4v9tkVXkN68IbjN5YlrUZkhJVO/rxTYjgIjAKEUW4leZANCMc7jMypydI3NjHBGSQtxEbA9KaMjJpoDd6Ljcmq/BBSSWO3IvT4lN2LgSWpnyZ32mFMF2QMIc/GHrEEgiqVkdLF8pybDqQJ2NsKwKukHhHLOMygY/lusELUBYBk6qRHAz8ibiZYjwKJ91/CwqEeRGcNIGUNpPufWpXP3GT3Gr5FuEHM485OcjyQgKO+Ux/p0aXXGR5f7p2M93TGkfQjHzH3nazvnqAueSI6OHlqa8tN+biw/wzXby6Xc+EMBrniPyJ7B1eXy+/LDfeOwUrA696TyVLn4kzhn5O8hG0SKm/hK0ZIqSa1dsP3ElIrUrJYYUQY4PsK+a1jpGVv54DlB3mtsn3KLh1DwwtmOahm8+NKFKxzY9pDGbRN2XqT7tmDtO5dsCwj1g/KyOq56m75cTmeKxHLzkSrByeWSLRPRojOf7ljCWxKw2pHsOXr26cr0fTk9lrNf4uslxbULXzSoHdY8csbek6eTcqnmJOevI1rmAGGSDRHJQ3FQKoFq6AY/42QascxQdOmkutoajvePK8ym5jKWX6xdJGdutdzsKSqD271WGd1GHNV7KgXKKDAeEMbP7ROoXa8SKVzR0E6YsohKBVWqLPR7ymbGBk7eiu/zivbdp99+qwChOddgDDCZRdFqw7WPtlq7pApTP6PHEDaWKwsIi5ZWK/vkvYYnM6ylRQvrhbYh1p++uH9AyCPTNB9HYzpr64sN9RG277n2d/Gn0qRenEO26udPwxqIQe+bKiaGk1TMLGKJvV8kRRhG0Dw+2JwfUckj/ZaM99z2cqmPQJLCps+dheupjU+01UNLnZRHPXD0W4hvpCq/air0qW9Pyl8g6MMS+wwIXTNu7K04x1RS7q+HTbpxS1CBTfzFXi5CFH1W143XDzsinJw9js+ScSC7HxCWLF3gcw0KhZ6WbHEgwctnvVbG9fRRH3iRqBjrULmSgXiYQboe2SeKvjYchqlMzGsSy1XixmOolW7tAYvyxADU57D7E3REeDzT0jq/x0wUD6R/rfnd2m7hu8OcbOdQjkL8frU6akrWyig7SrFWbszM/rmjFvE8TEmR06tZUW/xuX0xnycOIzeKyujTRbXK6N51XX1gpYCnwDhA2CWcFnCJ8UL/TIWZrp6nD9/Lk3WFq/RtfUowv6TWXSWKfehteVO55OlDLFgqUOPndMccFGMw3kSZiQJz7+oMe8wYYmOjb3Z0pTcyhuiQ1ThmyhGnjHapEJS1zNniTRyUuzdB+sHwyXHFfgGhVdDAPsmYp185nVMeSQ3S9B3uem2Ak3XvjBrfkkHTWtE2sWeza5ZJmdyGY27LPUMyRY+z17jrmdA20icbRZA0bJfTQa+VRuMxvGBjW6KJUXESiS7ExnDcS5ZBGgHCBovUrGCFZxLbFmbUW1GcDhJmTWWYIkhadHqAXGoAACAASURBVMwTXYGELSOEnraDCylpq6lc7Kbm9+YCWOmCtM2GBhDeG64Mn3XAuSNf/qldXWBCNBENCX/adMvoDHWsJH5M+kbOMqKIdaZwQnQyMEoFlydrYBXPflhFxeMPOqZfnvK3XbtIPuPv9Vz1tfL5GN2cSpWUjmnaa1e4sKMkp1ctYVQ2Pl6/pPfpcJVR6SlTq4zeFsVWx/GpUGAEIDSnbHiqRLlkDTpLwCkhOK4qzi1biHJg1D/wMoE6PHkLEMpdqdIxlJQJEg2zlW7VF2vF1bUO+oMpJcZO+j5+B7NcD2iLlG2ODzO0N0PK8oz9A0I3I0e8BIRl56Fo3anGq9dBG9SZvZctquCu92sukRCpAOz2QBSR0ICQaSZpb3Q2rbNmUklxiBeGd0C9YpgCspTBqA08EdaJ11WKQIR+lnIt3q3TS93TsFeo9C71hrDjFc/HnALKvfUaWK1WFA3E6MFsGhqu5+VGYsybqNgChM48J/bU1Tu78sXfXcSSI1JGs+fdnRxSc2GQwuM0pyhL7XQo/6HjeA5uuDn0PiNiG2vSBkAQMdUV+aGFTfRddwSSRdRXlTtoMIQU4UzqEKdLoZgwcvlbTFARfcP04T2hntJ7sEDtqvi4SQf4DwFCYoSh6RrfW3pE87o94xwgtAcQU6N/kAIIw1WFKaNW24kzaI9eQQtXsIFLbgbcnkLbnnLzXKxsRdWnhpd1C8rWWyoFPgEK7AsQdgVUf8pXziDtKuK7ReRDA8JUCQzJttz36ec5AJqzPNT6RWDQel8y5sE+hEOKzgKezCV9DYL5Cmt8h6KF9b7c3NTn0XA0nfPzdrOPt8ognYNZ5W9MdWUWFGrLj5Gnsz1DteCoarAaGlWuFHnhMgY6zqMKCG9a7oWlD3xG5/NC0qE7+e1SRq2iIJ1CQA4kUqVZw1AkIMb7hIP7HAnE4jGbDRaPaWFClWoduNSIkNGRI1NXxnTpl6IVPsmu77SKyqTbcUjiipyR6JWWOSpJNRqebaL2GNZ9EUJdPEfkHdG5dOQ5zotpzMs2JKtleXpP18a08GKz5NkD53Y7U+mRvzkM1rsRczJZ+MrqUxtD9PB4rYOH9LY9j35Hq3pmxAtDekVSqQt0V3clB8RYN626sYvKSGEZSRkVQPgc/vin38B3v/9HOH18Du3RywoIb1pz1Pd9QhTYAyDM2NkBEA4J9pzX6i6S+ZCAMAPOBhX9sMC3zlDY1NcR4dKoWGqs5foQlnoW84ZNWZbhED1y4NigSOTZHVK4mX0wFHkkuzeds/zbW9RdjzGl9lmrqMehx6w3snyeqz4rzwjnUjhTVKd8y16wBhHWmuUEl5DXBn4AjXdRDtzNMQfOUKBQVkVHfFXaqAAe4sRoA8o+ktYj/XpA1hsjj5sNViXlVDKKGjrQGPd/FN4csV+TZSFAqJvUW1vcfZZu0354FYroRE4oXywqfZEl22169WdBpM/lUXabKrBvLJIE7h8lsFGDwajgkLw+Grp1NMS8UA2+JD6oOa90v415bukzgyzurJix3uzHMFYkcpjkdEn/mLiQ2MC43V7iq4Z0oUjlTJXRbJRyyOaTMSZVYknV9VYZzTWmr4CwlF3rdZUCeQrsCggzT6YowAhFHQmpu7xeBwSEZrRmTJuLdGzK6B8j2HVhGrMin7wnA/B8sRO1zhGwKlUmXeOnnOU0oNKKsY9njXGZJcHHrIku9GPxvS4EYClwAYTW2KSoTI7O7nlZsGkZbVaKONOS2y7oZ+qzIamVkgJCTXf+Lq6kuC1P3GVZ8vHHHgOmsIa+d1jaQsZHrsJ6ckqwAP78nPAOYR96PgFCdobQ6ruWNeEJGhBuRysaZQEgzIFB+bzLnfYZQlFz8fUZOdkzpf4qo125mH5C8zaAQ+5soXU/A8p4Jgx2LEySQykjbITtlvgAd1lz6X4moNmkkRVcHdTvQ0hP94ctmXaqA/v2Zh8g3EU2G43pNwYgFNUXqoymKaMVEJYseb2mUqCfAgcGhKLJewcxLOjuzireFUBoGeiWYO8DQdZh9HT+trETe/pTULStgnGl6Itu18qwlBbO2tHMeKOAMPXm6n8bhpXV79E6q5JNH9ITVevY2a78XdyHL40UikZPnymOo5S2Vspo0cLeHVFxB0YqgLAzVHHqCIITMGedBfUFKcrWL7RLSXnGSDssTVnM0JoBYX/UiCSaGrqXHMl0UmgUGm7HG0ZAoQa2ZZSRO7otAHKsZEYGXcTXBITJNuyDcXSpIEA3ABsQKkeCnqi/14bHg9sDF8VNosSCGEdjfnv3uTYYzGpOo5BNjn8CkyVEMp2uNnVYr5ZQI1Jig6TOnyHcFdAXAsKgrmuEcHC16gWVAltT4ECAUHyHg9XQth74Lb1xG4FsTcUy8C1wNSYapcem/57zUGc+70QILXAln9kKo5PK+FEjhKmn1BrzEC0SBTuYxquuN0GlfG+VCpe10zROARXbBR3ToBcQpoAzNXNyoFAAoS8fq8qv53gj0Fga16dFEkIUJMeft1AElLaeKBk6TXsbM7bk4WXX+J6C/nK31laUPwu6ctGFPqM2+S7b43Goukr/PMcCwtSYx3/bUrknQmitajaVNDN+Kr5T9mOJIpp3D24YKqri55w8o+8+G7vbKemDs1Oh2fLTieN3U9f3Zev3HI25WnTqKnBgM51kUYSwH+x1HK2DLFIGHm8UEK6TCCEjcx4owkGuIoTN6XWV0X+Ek8fnAPUM4eCS1wsqBfIUOBQgHDqI/KmuyUcAhGQ3lgj2FBCypM0WZsgWbBBjPm0Rkj4/b8jfXkC4LThOAaHQdoDPeyt5umfQkFIQqIFWDqxuAwhzfDTkoJCG9AkAjMauaRKsoQAIYwAUnyHc1RN9A/JmqDH9yCGMq+w38uHFl0vPvkROWNHnLCB0eZml7zQj22PM/tIXycnp2DLv2OlWhNCuFeJf7NshGNEak5OT83x6Bno8fnceGhDGW9EmqDFmGl9CwBREh4cZcstdbAHCoOLCfdhugjhjEEF2z0xGNO4DttGzU+ehe4oxhFy11Cw9rDOEXn5qHdBjze3JIZXyXCyj5f15/W6NMBeRlmox/qnrdhUthz6CmmtM/2+/r4CwXOzVKysFchS4g4BwhDFy8+ue8SCS7CzRWlrYpprV9kUPzjFKOckoNHpIOr4c0OgDhNroTxVHGOnhAOEAjTvpNzkAP5YWehVKwHm6arlxpxHCEeu3VYRwe0DYLVCgxlrksOg7N3jLAGFWBm2z9vYOvh2AMO0IMkaGDUqm8gtcEZvyG8qvzCWMykxJQlggR4FCE0RmHATEyQab9IMgJTvpAQMHH+XyDFbC9w+t5BAn90isDvGRfhZY5AvVkzwg7CLu7vu4DyESsyhz2IvS+EnZeRDYTNVihiomIBQQGr9hGBA68plnu/X7uyMfHyHs7hNTVAvPmdvK5NyON9Kmc7ePZLNu1x1AKB9sKDIovy5C+Od/gu9+949w+uiMI4QNtp24qm0nymVgvbJSwFHgrgLCIXX1MRe4CzLGG3eGATwYTbLmnAMUJfTZFhAOP/swgFCM1wFTRVdLLD5vMUSL4Tlvd8UO63fjgFBZod5rL3uhbL/mC1HdLkBontUpm+IwG3j2VVDlI6bejytgMjy9ra64YSegBkwWIMQ55AGOi+fvCAjFMO+ATaxQeQOAcKt1yty06QWE6qYIEIaZm9IX5RuBwTGAsJuiaj2b4o405nLk3HEhZqKdRYDQRGXarrD10XZnCAP9+3iOWsKUMkVyNCGjPYm+WDwK11B+GitCGAChpItyyug1vIA//Pk38N3v/gFOBBDCFYHC2oewdLXqdZUCwXhj47x4qxeTbjwIKnz0nlOzCt864rIKCIeIVQHhEIUUuCJtOg5Y0d0VEJYSefR1OUC4qxSlpTb8GQeTpQUzr4DQbrc3tNZouVqJrqURwgoIM4BQEX6vgLDz3AoIvRbCwkv7AoQpnVNAuDJTRvkuOUPIkcJzuIaX8EcNCOcvCAy2zXUFhAXCvV5SKRBToEYI988RFRAO0bQCwiEKVUAYU+hzjBAGCtwZQHjDkbzSXTT2uuIIoXtwJ4rn6mAgKEx/KiDsWY2SCGEFhNlz/3ciQjgMCJedlNHgE+UIIQPDc1jAK/jDf/4TfPfbf4Djhx8AHCCEyaICwrFSr15fKUAhe9lt+yXHwYyYOxEh7JqzdO6j6KcvPTETQsg+N1elsmQgQ+OQwzA+CabkoXSNDQjHzq37uv7el2JtaMA+5OeXdwzRonRti0nkLtxh/baKEPaNL5ljbwqzNW4FcjMnmOxm9LmEo7G03N/1uxpeY0dyMFlaMJBREcIKCD1FuRxirFs9JxtixycCuCdk0+woXbQ8fa+TyuiGdCiJlbKUpNyWSlrf3VAdDOxNOZSzfiW8TE0S45kPpowWPdfQRWNTRnUDx5tIGc3xYJKkQJeNihB284OHU0YD/ZpVUR9CjhAiIPzjf/4G/vW3/wBHD99DO38BANcwmS4IOEJ7Cm17CtBOoJ2sAZrVQdLhCnikXrIjBcoFyPgXHUoY3skx76ky1fhV2P6Ow9ScY0CyG2/0cEDxg3sM4KLT84qukZUxBri5MXSmY01CAy1t9GcAHmsYY/GLCbQ94yQGWlzdAQeWG8Me18Qc/ZDkUN93+gbaY7ZbUhnXGs/Lr4QYoo5Wflj6Dm0JjeG5tKiMEGofgNBCx9uzEc8q8AuOMHy2/XO1/NHP21UqdUZU7JwaLj5iAYBdKPDR7y2snhlzQHfUCAZ3SRlNRZV/AzJbISAcBKDJsLfRq1p85NSTgIohKSf8n/Y3zPOEOus3wDi5qp/2baGgzBBNIumUTDCnLe1nKpCfegf8IOUFGQm9D/PDeobjueG92SiVWqLPu2nVHUDIG429K1xQRs4RnsESXsMf/+s38C+//QeYP3gHm9kLaJprmM4Q+K2h3Zx4QAgICCd4/zAbDk+0XnHjFDiQt5HYdIRCHDXvOzjmfVSmsm1c+wzFKHre8MX78cTvQ96UCNNtiKPHpv9uvM/qNZZqfFNxpfNPn62bkW8zhx7zAFHQEPkHx9ylxX74whh31OC7hxZbjJkBYU67M/bl6E98jV1inIQmD9BH6Ad6wHXGPMQX0qrGosOO++FgWQXIy442e3hHxGd7eJ7NUYfbf/vdzTf0tAyKEY7LihPDB6JBmxQkiaSs9pWo6clWyT5SfTEk3lKqlVQUlXs2zos09I6ciybn/iE5Y9pchqxl9Bi55nLj8U6TEvHggX54dt888wVlundZ65fjXt+SJBpzLuI7tBLxW6wMGYs0WjSbPJfclB9Frhps2foJ1tOzMCKEDAj5P11U5hxW8Br+8P1v4F/+v/8DZvffw2b2nADhbL6ugPCG5OeNveYOgis2lvb/c0gQWwFhWK+DGf77Z4kdn0hoITFJUi2wLaAfAJqo7A/kkNk+la9/zIfji11StvvHnAeEbtkpDajLRoNz3QmofCQ67zTmvq1WAeGOgujj355URNzPgBh95CKEJaDNg6sSsJMZdK4wjXU5a4RCme/AVTq03JizMsWgvQebiahINdbYdYpArDxb4Zkyu0167yZArKAYqdxhA8JhP2bRfF1qp792hAOCwRn/FCciHWD9mmW76KyFsKUGhBs4gzW8hT9+/0/wzwQI38F6+gKayRXM5xhPrBHCIqa5KxfdQXBVAaFiroMZYYdj4EFj+HCvvuEnV0AYE/wjAZWdzvBWQFi8aQ4mixQgNMu6Fo9QeaXSSOwWz+i95XAOGTsivafxH8iJxNbvDqjLnF44QzvkHsPbrSjeaOPcGEcFhGpbub9GiQsVEEZcM5rnDgEIF+21Cc5DhFAKy1iA8DlAcw1HRwgIV9BuwhlCShdt8BxhGfbfk9iqj9kXBSog9JQ8XIRQIhT7WrQKCA9AyQM8sgLCCghrhHD3jaUB4e5Pi62zwmjN6NceDhBuH6Hvn8RBHXUHBoQly1MBoQHcaoSwhHXiaz6NCGEMCD1K9SmjDAjXcAYbjBD+5Tfwz//v/w7Te29hPeWU0TkBwqSoDIHBVdT0cDyF6x2VApUCW1EAAf0YX4x5Tip988C5pa0GqpRRacPfHd/z8W8PUjZ4x42U0THrJ5Pyjd8l0pE8159d2z8VyCAdM+aI51QeUTQ0dx7iEBEKf06zZNCK972TE+9zEY7kEZSu1rcBfcpovKf4vE/P2tBjS8arnhGNFz+3T7bkzy/uyCvbjLnklUSqAXqVPMe6Zqz8LH3Pbdp/hWOmrXeI/efPxZZHCHNpkqaDqTAYkTvnZ+2y4nQ+KQJdGP8kF+EIJ7wVV9VaRdMju34jI0zmNinlIXddLkKYPsaWcLp6srIbDpYyWs6XNBqU6QY90s+yPS4ztMzy3AHWL5MyKvnM4QyhAMI/OEA4c4AwRAi7gJAihKMshELuqpdVCnwKFPC2zEjBUzD3QYO084xSI3P/Yy2Yzh4u+cjjNsFPpLY7Ns1Yu9+WtQYg3HuKFg+dea5kqfThiqEbUMm6oghDl5a8OromHI4YvDVq82ANRNPZPXc0ICyJeI1x9AidCwjXSuTqEPtkzJgHVyK64FDnYYmbC8g2brSumNBH33/jRm23Ixn3DPNq8Vkl9LB8k0Nc2V2q8sXLJa32PaHk6TLmobGz7NwSEKqBZIEDpzhlFiz+3I85iRDKGK2HjKaFEX0se679ptz6Wcpo3BnCvhU0XBN9gFANve+pOVrmabzf9SsuKoOAkM4QmoAQgd8mbjvRuJTRMgthD9KlPqJS4K5RIE0bK1EdpXNEg6ZEVIuuKLyWNMM+xxnmc7CejAfxbpeug7qu47GWCJPxrIEA0xZvd7fYqYrbP2/b9SsEKwcFKmgycD3twZ+RqW3BIZN5tkQIk36CJQCneF/TpOxCDJ35HprOpbJocCHiC0roNfKR/vJxdC59y23Zf6XjzbUjKb8/e2WmfUMfIMxFCPM7eHhv5wFFd+S5KJw1x/GA0C6Ek3t2SQCUxQvzXEwJW4ebgJAf0RUZ7pNhCid5MAbY1A8fpnF3JvZsLDcB20WpCVMONXtW1Tv4DUoXAkJrrW16HGb9RkUICRD+wCmjs1NOGYUGi8qsoUHuVH0INwgIAdtR1J+7SIGDeQUP5Xn1WS2HACv79RZbtN0/vUvHXGiYRxJ7jAot5/7DGGCS7XQIviifW7FhLo/0gHD/4z6UEV2+fuQP55kOWTURUNk3LUKDpcGVjADh0Dh0hHAMIDxEhHAMIJwUJrgNUiu5oFQWjX3uAcHKQfXUEP+MpwPeUb7/xj1//7rJvb/nBEIqFiIzXLZUz/0lIEWo4LXZ0E0ji6BkwZVBfhQvo1NGh8YrgM2lKZdcPnbMxHcF7GSuX+4+R+eS5wpW7TgR/NGJ+CW5CKE9D+EMCw2nNlDLWdXJpYPOjaFJHpjn0nn3VBmVthPhDCECwn//8Z+p7cTk+A2sp88qICzYDHfxkoMpgYMqWhEP+6b4fg2aCgjt9blzBs0oNis0zCsgTDS4TmXctyFdAaEnNgHvCggD8+1X5mum/vgOmVGCK/R6HHfb8NW7AkKn7nM29ZCtXQFhd4k+Z0BoUwOZ1NI7XUAoJxui5xhMuA04Hg28C5hfphUFbO0qo9zBJbSd2FBRGQSE//Hjv8C//vYfAI5ewmqCgPCaI4STDcDmlKOEMKXoIBajGfQAD4uNesWNUqDL/PvMuDtMWuBdG3MubWifBm/Y5v3ZWmWRmjCyw0QHSeD5IRdIs6I9oUa9T9IWvdu6SEXGBp7RciOtg0Rs9rmf9TTKswLHRQj5sP4hFtClVQ9FKYk5Nd8PjWX7CCGt+MDjR9O5cH5WY+WtWV3dWD7e8W8botX4J/IddcyBcgdzDu8DEFoLvI8IU89zD2Wc1wihI/o+1m+LCGFnyb3MLwOEpbLoVgPCfB9C8Z5uAOEg9yF8B3/6CQHhP0I7ew7Lyc++7UTTbKBtTwE2Jw4QfqQzhIktmdOtu5qcOz93yKbYVpNFFlr8kKExp55LaezaV8nNP9MiqBb46vuoYSx+vhMtArgKYHO/5zQGQexInjM9xDvRoJ9Z+sdvZ6inTwxjjsRZdNm2RrvVQJjrk+yyS28CdJdsUj0Hu0oaPyVhgF4weBhmOcRT4xX8mLToiSOUTNzfXnIxm4x9/EtPEQtiT2vNI0vnmdvfuXmM/bxkD9jX7LK7h95aukpDz+lRp2NuvdPX7gMQWuvB698tEWn5L3rtjAHwNkT8En9JxAcjmGvMs4sbnYyoqulVSyFaGTNeWr0D0WLMs/Nj7koYpnFe8sTfWM5vN+HOxDFl1LI57Hcdis67PtdMGQ3qDNNFQx/CDQHC7+C73/8jrCc/w2ryMzSTBcyPMBK4gRbB4OYEAKYUGWwbPrB/qFQwvUlNDN+jcXZyvg9syDGb5BBKcSwtrM0XGSw9EpWukyCTuk7o6+fnSirHhlC8NXelxb5TcYRvY4UYUonG0rmPL1J6b0uL8r2WGIpZjRvPMowztAMIQsi4Ntkr2q6mvxeU2t6WFqadUKgYh4yI4u87Jf/lTj2rEUb4GOFSOMjetw+tX+E7YuMvB1oIJQ1Jm/D9GCFuasptOKvEAsL4bmE7BMX/6LgpB4qBDN0R8bwaJ5g1UAwzlm9TcptSLbqoWOYX8MY2KzD02OwMDL3d0VNDDy88M1XwmDtzya5tJ/TW02vjZUJCCbnG3GmFDDPamVj4XA+wSldvxHPLqzSXvtxdN7bVyYgxj3LmH+q5ygaNKZO8EBmK5G38eV4m9nJioqscIDSXhvJ9eoc2uKIlascyLYYenDy3U2U00BahIPcXxD8xQoiA8D9/+g7++x//L9hMn9EZwgAI19yYniKEMwAqKhMquI3hhaE55FRYzrOkP99GAVjjEaUYCThxHhROgA4SF15beplnYePB+F1Ko9wYxngFrW2TwA03/EQFqDFa+cylc5bryEMz9qbM9R1lpceqCnOm77PoX8xz6mHb8kW4b6gFQC5ahU/A37wwjIG30LxxvGWDwtSijMYpRpYx6WLaDay7H9WNAkJ7F3QKzFj9hExGph28G4cbbGHJMr+nLGWbk1sGBhJu4mH30MPznD0/O4WvlB659w6nZ25L7NL0S91MPDhz9N7r0qPDwgro8NWe6oHsiv5Mje5z6XNT8HTpHC2nYpac3ErH7FdkV3Yu1HN+xun1fWmLydj2MuYhsbwtw8mK7khP+/Vyjnf7wdm91wKf5my6rd9IfSS31aJbv3WnG3n/HWDMe7SLdprgrbjZajUUXGcx9Uv1C0+MDjYY+4+efoh1PQA9m1W7Ms0wJhtHCBEUtnABS3gF3//43+F3f/6/YTN7Du38BUymC5jNsZqoaztBEcIZpZnSGcK9Q56cyDJU3FAkz3pUiUDdw3PzJsruq2ya8iPHPNggWQ1zTJiaVUDMcvuixZgxj6Ky0Vg5C5d66JwV9YbhsataGFYuOwBCw5gkWJhEryxwTDovs8dyZyj2ERTbd/S4nH8Mo6fT2NwgipV+krQoKB9DfKVlKFkG/tj1SxvzdsF8rrCO0MjeVaRLTYU6RmFb63C4xualEUK/FpIiHW18e34WL0egXp2fCbJZS1k0UZJNmKtyaPBcji/8sVfDuk9ddftwALL9bEvKbJXKUkBoGNH7cuAeCqgcTMbtAVDkzSrkxLI1HCPvWGTsqkXHvHEP1xZky2zzljHO/W2ef7fuQUfBxgALhkwcqW/tgMS+rNuboXKzbtcDgHBNG3YK1/Bh/Rf44effwn/+9P/AZvYMmuNXMJ0uYTpbQYMAkM4QSlEZAYQ3MxFG6PGP7ZUK11jiosj4dLZ0TsiVPveQ4mpnWpAtUoKOOepYdqU7WYPGT8b7uhW3qGcdQimSYjEWy5pzH8/l1nuvtHAElPLKvfQ0D17rUZatauMmwKAwvDEHmrN0MBTiPgzHQ/BEOZ+WAO8unW1vowMIOwgOy1CK1mmH9SN5YbCMf6RHnekE+nmOt59lyZfxJ69Vdx3o7j0YuzkXZQnfSYRQHDhhlnZ1u74siEANfgp7pvWSuH/QxxYgzNDZQHrW3s6ypeiRfcp8n1UQc0aOl8U+SDmmd8x9vFwuAKIrDwlU9pkhEw2anFNj9ppBHFN/Gk4ad+uOb3NgcAdBueX67nKbLed2eSLfm4tc7f7ku/eEYBdZOqdjNTOqKGSjfEAi7/S4bRRsNgYg5G0qSJqbzk/hCs5WP8BPz34H3z/7J4DjVzARQDhZ0BlCAoPtCUA7g5Ya02N08WZ+cob4qOjVSClU+mwLZHq/wch3llBzW1pomZ8X1d0RZD3GyaU0Z2N/7UILNuqcyVe4cUtoWHJNDgiX8gWZqRkjqcgx0TNInYqWv8xaZcPwTtex43nFdFGeSEekjlgTd+K4M1zhm5I1sa/Zb5GhcePw3G3tBveZAQitpkaewrsIDTuValuZEU2KAGE8trDnUzpo5Kn+nmH8rrffgePixbDWYSxflNO93Csf1iMu/pSbn22cB1kU7+k4+jIWeOdcOmYtkPxK9PJF8QIaF8p57ljIHJ6Xdx3zCKE44lWlacojHhlk+q6A0Hgp86ZxvmrsAC3OMM6K7eGxh33EzoXUstqv3GN/2BnegqeLvE1loeX9Gadjsk4T0/F+C0hh7clNuzGkE3sWKWW0wQjhBiZwCWerH+Hn57+DH57/M0xPXnOEcLKASbOgCCG1nHARQg4bhTOENzH94jQRS4AIqCgcKLFKoVzPpZrsavT3DXUXWghoK5yeVSisn4oWKCy3tQZWiEddPPbO04zBZepD0JCTF5WCY7o1w3Pb8gUNxZy4dcQ+Y6DrSWWN85hofIvdGqB0j/ihHwAgs9OggME0LtmBg2LqaANdL06/cW4bd+MUVG6jpOBKltyi0Jj1syKEsRNoiOfy3thu9lcPWDEnbjk/ytgiPK6Ah9zFBgayR6WOl8TrYs/P4uXuZXeipwAAIABJREFU+sWGdgCFQv/uPOgOMxHC5rld+aJP/hWqYJbzRlrgPhx12Wh3ecAgO41DpTLuHMXLjHi/ESZLQRmfWcp1BGPk08xHPOSGL+UgzP5ferDI8f6HevAn5jOnLDk3TsfYCTKWI/Lg09z6BU1rSSfRDFg5tOEIYQOXcOEA4Y8v/gWO7r0FmL2ABq4IFCJopAqj1IcQi8rIeZEDcLgx3ZxRUyxXRgp6r1KHpjdg9A/dvs3K9tJiAC0F6MAoiEHG8CiLDQTad7FBEhuN42ccVwN1gLBgzN035QVA7tyONe9deG5/tAg0tg0QZSBHZ9oG6N82JjvIGcLU1BxDCwu03XTKqNBqf0ZbSufhveSSfLpoxSg+M363ZIxoJxcOu346bbNUUbIQ2q2ojAi9rveGRVHZmjCty0AhA7fh1QlnCBG2pYgsA8YM5wZd6fFe4LmGLePhgbiTXJ0re3iuXOZ3PWr72NdZQLgPXjaqxB5yzAULNHjJwQBhiTNtaHRZZsnUAy1mrsyLa1GZQJiDpcUPLfrt/N7W7fsBhDzjVIqWyuCPT68MIBQQgIcv8RdB4SVcLn+EZy9+Bz+9+FeYIyCcPgdoL2HSXMMEN7CkjCpAWKKKdiVD1owfcbZt0CzQyn3kc81nj2y+WUojPczIHikeswAqzdbDq1hg+7gpdNPKiD4Z4Fw272Bchs0+PGYbEHZnwgUi4s9NnnOvLKeFbarthxYljd6doBoDCI3iMa40R3FRGXNNDUfB7nzhTPhs+mU6klz6XhkX2ldp4JMrqpLeKdFWC56N4a7MiKyoiiGkPI+XbKXi9RvLczlAaIOl/EoZANRv6+IJlmEr8XmVLJWcmyVHix5Hbn65SnYqjVPt59GAsEOKbrGFUXyBC2K4znd1fMk671ogKSuLLEBIcylmgSwr7s/ZFL/isICwhJlzUxbF2N1n5ifFTpqe3V7sCNlFtu/33oNFNc3+ePsd+115mk3jHIIYqWO83yt1PH6igPBq8SM8f/l7+PnldzC79wba6XNoNgIIMUJ46iKEU6ediltt7sRPOVE1VnGJkuqaiRnoUGJHiL/AGOSh2MSix1a0SKbtp5u+oBhsBkyYo3EhSe0F2VkJZF0Lnff18lwhPYb4bWtaFO0mZSCPynG3i134qJZ+dyEdouEmhDXM+KLZ6Yu4YeywQUNVTreKLPcNSe3ysXTunsjcj0WaGW6HQvteP2/oack3xOU8KjNldFRutV3cZ1yEcJiHhLSZ+jodyoc0MQMQGvPLVhiNnsw0DWe0hmjMV1uHR/gphpOs0PmFl+WKLexD/2UBocHjubOFli6yxrwPWcS8XLIeo8VckYwb/1RevxL5mX+2TTnbKbAfKnO0/TB03oaGpfccYsTlUqt0lHf7OpPGZiZEuT3o5a3pzNiHpLsZmg9HCLGdBEYIm0u4XvwIL17+AX5+9R1MTxEQPoMGI4RwDRPagK6oDMy4XcUoA+gwE94184AEuLGjDvXcw1CBn3qwMW9jOCYTzYGjcfTYVZmM9AhZg7s1tCih3Fiw4jZCZ0Pk6bYrz+2HL8oMmrJCPCV01dekwJskysBD8qC7KA9x7BB7rt//+gnP5aqvpoPhFGX7DOEYU6crG+huihIOrYe7cAwAtRMhOpSWCsYEuqIqu/aeKjvPFeYqoHCYJVwqeEIKGpflTBkh53ItOMaQMyNqE5rFV0XcUQhg5Qk5ALSPMR8SEI7ZEcM84alxGEAo6iQaiCxUyZ7Mz4D31W7PKKdPvfJuUyBnv4y1B3P25ycKCBcUIWRAODthQKhTRrHtBJ0jxJRRBwj3vyXLn5jD931PMIJfxOv6Hn2N/vuuzz3kptqKFqlxYAjwiBbq+j7FWULjMlokAzS9M2VP4kUe5xGynrwVndWDdoW05bNNFW/pvjJMjgzdPC0yfNRHP/luL6KUUjlKTKVDHOpPgY8mBv49N64MJ+1qkZYziB9ZipfG7u0w4z5a9AwsCwgdUCuak7GzCkFbeHwJD/HVAjaHhuZtVjk+6D/Iy6LhaA3PNVfFMbvTs0VlurUge0VtQib+Z7wDd0uLD1QtBVd+SNbkjWVlUzD+IlccbmiN0+9Lxzz2ucN8MfaJ7vpi+dnz/IzTpbsc+wKEZbUPtqRIve2To4Al28fagyk335w1t6/lKIsQTrBa6CUslj/C8xcICP81AEK4hAau2cvqIoRYVIYSTRqVMlquSwvmZqu0Ikevezo9QY1pzL1DA0wNptyzD2nbjZ1PNBbPx6UgIU+RDi0MRYt3p+sxRGMryjIuTaRPAKRvz5enH0PnUr4geuy4X+IS9n3UTAGK2xf+45KBiMlXEPySoSRncSwDTC7dlRbDvNS9Yv9Gm0Vn3ZAztaItCFuyFv2zpVFkPOej/Clbr1+f0rQVcLfYimKiUYu7uzwrft2IQg75NRm33gl8UajJTg/RqaD9a18+jkK8RWM72L4WTFG4WLdizIVj/TiXjW3PMmKU5pnMPe3TPT1mxGx2ujRTXmenZwYzt3wP7/zCW/2AHip3+GUczQpOpdxqyhCv2FVGMcCH1HFFZRwgXCIgxAjhywAIW7gEaBgQUoQQ+xAqQOiN/X2Qwmut7k4fY5jnlNHYZ1hTGpNeeiiFOMqwyylmuwb5qFW0QF7W8C8+rJ/3upSn/PEo8j/d78yzOyMVzk3yxjCgyQ1ef14uEHnvlF9v0iLnLCh/7Cj+7Lt4mH4lr+pjkCE6l6W5lowivsaOgo6VfftbP6RDSosE2vSeDS5hjpEbdTxRjTvK169fbpXMTx8HKOO51qpU2kumsnGYYiCTXjpSZJSvyoh01rG2wMHGXD67j3LlwaKPH2U2t/Ol5fbL2PGXy6KxT75r148LGsjsSmQfCh279dZdotGoCGEKCDfTZ9DCFTQN/iKpuQ8hwNSdywiuuv2p5NSAYHKXLJlemHQ8Y+/vNSaTL/uevT+6hJduM5fOOPaUf2/ROXs+o2jnCE8ZlIvO4Aw8bER6qNVkeh80PixfbJP+mNDWPGht03UsPWy+yO/kQ+yTfg7Zhn5FDOwLbtHV3sKMKVje2Lz0nXJdBhCOfMz+1s/Jc5x+hhb4xX4A+shJ7nD5uCbhu8/Pc4+1UYwvzUIxgUW2m3nGqWeOrdgBOH4ovbTQj3MXFpJsLxVGx8/m498xjpc//njv7ggOo3MOp0vuIqUPQ2OyXEiejLWEbhcNtwOE7gzhZsZnCClCOHEpo+4MYSgqs+8J24Bw32+pz7ulFBhskVACHVyE8HN192aXNm2LIFbb3RZyt4+TEzqPAN63by47jqhTeKxbUGc7r+6O49r19hHe4pub31BUetdJ1/s/SQqM4OVPcv51UpUCnwkFtgeEp28gjRDSGUIXIWwpYohnD/f9U9rLa9/vrc+7HRQQo6YE+PWNWEBOBTuBSilth1JrbwdH3L1RpE6tz5nOBbSgyP+u+/1mucTqXZr3w9zU/CogvFku+DTeNoqXP40p11lUCnyWFBgGhNSYXhWVefkHeIYRwgoIP0uG+fiT3hcgxJnkwODnChJ7k6c+/tJ/MiPQPPy5OyYKaDEmFfyW8AhnDxXKkRuZ3yEPSdwSotdhHIQCo3j5ICOoD60UqBS4CQqMB4Sv4rYT+gxhjRDexJJ97u/YJyBMafm5G+dIj2o4Hn6HVRrHNK70qDx3eArUN1QKVApUClQK5CkwChBer7jKKEUIXR/C/QHCwpQgstkLr60r/wlS4JCAUKKGhZ79T5C6dUqVApUClQKVApUClQKVApUCnxcFdgKEeIYQVJXR7SOEUt2whPgVDJZQ6dO9pgLCT3dt68wqBSoFKgUqBSoFKgUqBSoFbpoCWwPC6ekbaLHtRMttJybSmH50URkBgxXo3fTi3833lQLCbfgpV9yjRgzvJq/UUVcKVApUClQKVApUClQKVAoMUeAjAkJlsEddkUsM+WqgDy3sp/t9CSDctteMfYawHqr/dLmpzqxSoFKgUqBSoFKgUqBS4HOnwMcHhKPBoCxZBYWfL/Mqp0FUoS91JuScC5p3hvmolt3+fDmtzrxSoFKgUqBSoFKgUqBS4FOnwMcFhBEYRFKXRH9qJchPnSnL5ud4pUWuSfmmIMpc0gzcY0WChPzD4cKyIdarKgUqBSoFKgUqBSoFKgUqBSoFbjkFmrbddK1n/KSl/wE0awACbpegq4zyGcLn0LaX0DTXMMFehaMa0+sG83oI7r2ecJbxXfvH3XK+urnhRU2rAzBse3p7eXhHoDDz0zRmG7EaLby5pa1vqhSoFKgUqBSoFKgUqBSoFDg8BTKAkMIuAOCa0lNj+qsYEJ68ZUAIGUAIG2jpvtyPAMI+MIj3lkRjxqUAHp6sN/CGFMx0oq03MIbb8IoMINyQQyOL9uiLpgLC27CCdQyVApUClQKVApUClQKVApUCH5ECTduubctZIoQCCiNA+G8wpT6ECAivoAFVZbQ9BYAptLAeCQh1ZFCGlKv6aFHsM0olNdMddcT1I3LUTb/aAISYQkoRwowvQYAgRfuyxwxrhPCml7K+r1KgUqBSoFKgUqBSoFKgUuDmKZABhBIhRGtZUkYlQvhHakxfDggzFrePaOnzX/rvY8AgxXsc9UoiijdP6PI3Dke2GOmk80RAiG8pOD9XPpjbf2UECHn+nPEcThba7oNAP5NsNWX09q99HWGlQKVApUClQKVApUClQKXAzhQoBISSMvoTPH/57woQPstECCcUHcQoIZ8/7PvJFQTJAbyhypGfCiBM56no0U4UICwpxCOXD63Fzvx08w9QgDBKPh4EhPFQO2xaAeHNr2V9Y6VApUClQKVApUClQKVApcCNU2AAECIQ1BHCHCBURWUoZRQB4RpaSjcdAiF9gCYTCTOjYJ9ChLCEFpjmiHNFUJgW4BkA3oNrcRP8N8QPMoZCYJ8AQk/B3jOEYZ6eazr4G1NGu2PgIqOFY7sJctZ3VApUClQKVApUClQKVApUClQK7ECBpm1XA2cI+wChKyoDCAgxzfQU2vaEzxASINwmQqhn87kAwrSwjrWijhYeDAoosc5e5jhC0kozzzeDkqUArpQLZby5CKgFCHsAWA4Q9qXOqld33Aj++CqeMDQAIYLBigdLF7teVylQKVApUClQKVApUClQKXDLKdC07XIAELpKo3AN1ysXIXz5b5BtO+GLyqwIFNYIYQkHlKR9TlxkUKKD+CcXT4kjhXkAR4EtC8z46ivGuUSKiO0LFMpYjchxZwx6sNsBwsHTmB4ft4osrtAMpoxSFDb+iaKGe6NLCY/UayoFKgUqBSoFKgUqBSoFKgUqBfZPgQwg1EVlhgDhFTRNUmW0xZRRAYRp6wlt3A9Fxj6nCOFQuqgAQjk/yHRsW6SvvrcUEPpQmAKahP4cl6ln7gx89PiEn6wIoaTDpmAwDwgFEPs3uLHG3TX5eZzpKZVFBQQmf7aNo6ZECGN6VEC4fyFUn1gpUClQKVApUClQKVApUCnw8ShwOEA4QUC4ylS95OhW9ycDEqILB+M+H4+aW785TftM54ggEAGhgEKkntBQ30sQMaJsgFIcDov+TePFDwWIGYBwZzCIz3SglZ6Ff9cgVogmQFdHQjsJnQnXUIMJFyXFvpdu/uLPoNlOoIGpO3PJz+MpIQUD7QQG8jf8IxFCB735M8KWOf7dmgHqjZUClQKVApUClQKVApUClQKVAh+FAgcEhMsMIJTojwYyuahhNscxQ6y7erhL00LSKfEzN39COlMChFwrBQEcgyHCcq6ACkavQgqpAzUdTJVGIqV4yiFph6nDAgRlfjpyjJNwoFeAr0/X7EJYWXwsWkTwt0FQyM+lQkauLUeLf7YIBmfuzwB8GwVMm7QFCgFnpIukjCJ45PFykPGQtPoocqC+tFKgUqBSoFKgUqBSoFKgUuAzpUAPIEzPe1lnCF9A215C0yRVRhG4TLYFhLgSKp3xs6jgoc4BEnCSfzvgQWApBYR41YYqYTIIQpwigDBAJvvcYAzGrWqa9n5IgVApMEJAuObIYDQ/eYsANxcFJTCYnt9zkU/1SgaDoaVGwGkInPG3gc16Apv1FNoNg2n8jKOBG2iw6JGrhEufuWAp4sBJM4FmwsCbo4m8LlRopgLCz1Rc1mlXClQKVApUClQKVApUCnx6FGjadmHkYKozhN6ATwHhW2inBiDcuLYTBAiXRmroUITwcwSEklIpYDCJnvl0UQY5Lvbno4GSJNqNEHIE0cMu/w8NQJNqmlaKaFTwJY3aloDCNEKYpowiEETAK6mdAgw5+sc/LbT098Cu4RsZEwJijqYiANxsGthsprBeTaDd4HcMCBnYrR0g5LER4GtamCAYnDYwmTT0J2eIMiDk6KD/36cnDeqMKgUqBSoFKgUqBSoFKgUqBT47CjRte20fypPqld4IHwKEru3EBttOYFGZJUUJu2cFP0dA6A+12QzWSafUEUJJG2UwyBEuAYYtbDBVkgrLcNGUuMgKAsKwvJgCyb8CtPg7jnppIK5ZQuecSmqnBoUlgBDBlovGSaomzZlTOOk8ZDuDhgDh1KVquj6L7tyhTw110dAuGJzC4noNmzU+bwbtZgqbdgrtekqgUCKEPFt844oBIZ1z5T+RLpMpeFA4mzlgiICQfisY/OwkZJ1wpUClQKVApUClQKVApcAnToEBQIg2u0RzruF6+TM8f/nv8OwVtp3ACOFzaNukyihFCJs9AMLO4be7uxSqV549CSm2EiJiPPtQaAWjXRzlQkCDoInTQzebNZ2foxOHkuGI/5J3uj/x2ul0CpPJFKYO9FCqqUvjZLCTFqgJkTcBbyFHc8z6hPfg+9oWwWE4I4npnRwhnEPT4BhnMGlwjq5EDs0Pi8bwWcENzsmBYMD8TgS5MId3by/h+gqnPqV/QzOnP+nvLvpIhWKaDUxgCU2zcIBwCS0gMFxBM8E03DVMZwBHxzMCh1OMGuJtFRDe3T1YR14pUClQKVApUClQKVApUClgUiCTMkr9DJzRLkVAbgIQcjpf+NHVL92ne6l6eWBuIBDmflzBF4FbAqPisKxEnwQkMfkRAG42AJs1wAbPwG0Q+ExgMp0RcCJaEUBCUKhSKQkw8S8Cxs2G/z6dTuh3Nsc/EUcx+ME/MYIXIof4aEm/xBGHyp983lBHBQcihEQLcSo4IEjAzs2Vzvrh82fQAM5LwCAOEKfnAKADq+sWo4D4GafVIsCdTBE8ngBsTuHiHODDh0t63sOHT+Dhgy/g/r3H9G8G2Pi7hvl8CbPZEprJCq6vz+Di8h2cnb+Bi4t3sG6vYT5v4OGje3QtRQ4d3zEmLImKHpjH6uMrBSoFKgUqBSoFKgUqBSoFKgX2QIERVUYXSYTwzQEihImh7apFxvPU58r2QIFDPEJFBBVOIxAkUSYN4BhjuLk7ILZeb2C9AlguN7BatgQGEdRg9Gw2nRMoxHNufBtG3eKzdRRJW7ewXq8Bn4XAEK+dThuYzRuKgE1nLUxnCAgxMrbis3R0Xg6hprS5UNU/dS+/UropQBiAIafQynk/jN41GM1r55xujDRAILzB8fPc5D+cx3rj5ts0FPWczmYwndyH2fQLWFwdwfn5Ncxnx/DF06/h6ZNvGBD6SqMIpFcwO7qG+fSaIoWXq3fw/sMrePP2Z3j56kdYrs7h6LiBp08fwqZd8vnBCghLV7xeVylQKVApUClQKVApUClQKXCHKLBDhBAB4b6LynxKEUIGaBxodX93aZI0S4/fXBootTjAv2NVzAaWyxaWiw0sFggIOQ1yAnOYTY9gPj+G2WxOYGg249TKKGgn0cH1BlarNazWa1itVpyqSefk1jCZtjCb4y/+HSNl+IvAZ0NZmPzDD258SwgFXHl26roM13twLC0h+DpuCcFgkyODRwQIMTV2uWIQTKB4jdFEd9awAcCG8wR+W44OzuZzmCItJvdgPnsE7eaUKoveO30IX3zxNTx6+CUcz+5zlVb/u4IpXMAULmEKS7iAt/Dh8hW8evMj/PTTf8D14h3Mjxv48isEhAuKwtK5wyhltEYJ75Ccq0OtFKgUqBSoFKgUqBSoFKgUyFCgp8qoM/bNM4TfqTOEubYT2Jh+l6IyY86o3bL1jSKEofwJIyGeFwNC1wph00Azmbk2CVNYryewXjawWjdUIRMjg9PJMcymJxT5wt/ZDIHhHOZzjBRioRihgQOfG0wX3cBytSJQuF6v6He5XsBydQmr9SVMpiuYzlcwnS4YFCJQnGxgMglFZzByyQ3a+cziJEqXtIrPdNeCz/txjI/m71pC+KqilM6JhWBmDIZXLUVHMU2Wz0u6yCGCRyqKw2miCAQRIDM4PoHp5BSmE/zzhADhgwdP4XT+ACZwzBFCDwiRLz/ABM5gCgsChO8vXsLrN3+BH3/+d1gs3sL8GODLrx4oQMgtPrpnKG8Z79XhVApUClQKVApUClQKVApUClQKjKDADlVGMymjLVYZnXJRGargmBYxFaNaFzBJoy1p5OmORWM6gFBV+qSiJgEU4flABH5IM2qTsEJQhBGzY5hOT2E2O4X59BSO5vfhaIb/RmDIgHCGqZJYKAaf54rC8B9yfrDl6CBF2hAQLmG5WsBieQ7XyzNYt5ewac/pF/tJtlRkZUGgEKOFDA4ZhOGYfSCSjv+F9VPfmKwnqbKc1ooFX2YE+NZr7BPIUVEEg1gZFMEvVgmdTHB+J3A0u0dgbzLBgjMMHDFddjqdOxoc0XeYSjtt8M85TBqkzwnMJscwwV+MPgogxOIyxJvvoIEPMIVruNi8gfdnL+HNm+/h5+f/AYvVGzg6bh0gvOYIIaXSuvOUgRIjtlq9tFKgUqBSoFKgUqBSoFKgUqBS4PZRYMs+hAMRQmo7gRFCaTUgE9dRPx0504DPApAW4W4xSDQjhDwHjngxKMIIGAKjxQIB3AQ2GCnbIHg5hvn8AZwcP4TT08dwfPwAThAQzu/BdHIE0+kRTCecMspdBBmqxFVCsSUFRwnXeBYPz96tl7BaL2CxuoDF6hwWqzNYLN/B9fUbWCzf09m51eYCmmYFk+mGUkrnmJLqzioyIBQgqAA9gUUjohtlAON5R4x2YsXPGbWIWC5aWJHPwAE9OILJFCOgp3B0dB9OTh4RDRAUT6cI7jBSiFVIce6OBpMZRVeRrtyyIvydz10yreV7LiqDLVHeQTNhQHi2wOjgD/Di1Z/h3YcfoYUPcHTSwuOnp9C2137OAfhK9dfbt6HriCoFKgUqBSoFKgUqBSoFKgUqBcZQYNwZwtVPru3EdzA9cRFCuIQGrmGCqaUtGtDYdgIjhAIIU4DHsKgbObSu6wOCtxgQOnDGqZIKDLum6RTlAjwvN4PVggHheo3tIE5gNrsP8xmCwccEBgkQHt2H4/l9mGOkDEETARz81XBQAzV5J1c75aYPa/7drGDVXsF6cwmL9TmBwfOLl3B2/hLOL17BxdVb2LRXMJtt4PgY4Ph4Bg02ascgpOsJSE3cBRjiZ6r4jy+OowvluOqeCGKhPYLVooHLC6zuuYbVsnERz1OKBiL4PT55CKcnjxwYfgiz6SlMEAA2x1TsBttIIP0Q3CEtKPVW0lp9j0ZXJbWdhDOQchYSI6GT99BMzmAG1/D64i/ww49/gL/89DuYzC7g6OQajk8BTk9x0pz2zEA4nHuMD22O2XL12kqBSoFKgUqBSoFKgUqBSoFKgdtDgUyVUavtxBVcR4DwNVcZRUDYICBsqex/61NG19BSw++hySZn7NK2E+bt1kMHXzQ0kOT7HJC1HmOdpVMRNKocKm0ksGiMpEjOYbOeQ4vVQ5sTOL33BO6dfgEnx0/g6OghRcmOjh7Q+cFpg0AQo4cIhjAahoBQ//D77ORbhDOulx8BwwW07ncNZ3C9eEuA8MPZC/hw9hLOL1/DZn1B5wqPjycwO3K9C+k8KUZ9pX0EA8M4ZVTSV13DexyiaziPKaHr1QyW1w1cXyEIRnB3BMdH9+Dk5CHcO30M95EG9zAq+hCO8Pxfgw6GIzffuQN+2MR+5ovSSFsMmT2vBlOicWBV/qTPEeRNPsCmeQ+rzTt49eq/KFX05es/wez4Ck7uLeHoBODoCNtxICCUyGgFhCM3Uc/lpZkA+3vjYZ405Mjat1w6zCxu51MLilbdzoHXUVUKVAp8FApUmfFRyH5nX1r5RS9d07Yrw6LhKo78PzSK0fAXQPgHePbKRQhnucb0GCHcBhCOAWGHBIU5I896Z08ElL7ic2cICNerhiqGYlRstcR0xmMqhHI0fwj37j2FBw+/gvv3voTj4ycwbe5R+iSCQW6uLlFBTn/kQi9RuVIGZ8lwGCQ11NQdv+TWD5iniUBnBS1cwRrO4Wr5Fi6v3sLF5Wt4//45nF++onTSTXsNxycT6ss3m+HDEeTj/Wtqx8D84dpf+EghvxPbRnB7CT4biOmhy+sJLK4xsncC8/k9ODnGtNAHcHr6CE4dKMRU0fnkHjSA51GPoAUEglM6W4h/UtVTeqb0qURahEI4IXVWQUNPlwZgguckL2DZvoUPZ8/g2Ys/U8ro+eUzOD5dwsm9FRWVmc6YRgFoV0C4q9znZejuGQffk3K59rW7jmF/9w+BQXlTBYXjaT5GF4x/er2jUmB7ClgZTiVP2/a+kmd/jtek9PwUnIyVR26Ok28Pv4xBHHn67M47TduuM4BQIlzSmB4B4Q/w/KUDhKd9bScQEGJEamyEMI0W+jImBTxinGEruMu+REX3ogvc2TH82iOvzJhdewQ6N4dgZjMhQHR9tYHFVQuLa0yVvA+nx0/gwcOv4enTX8KD+1/ByckXMJ88hBajYnS2DtMsEQDK2UP3dwcIpf8gDyeOEIaIGUftKIGUQCH2HFxBQ5G+BQBcwxou6He5fA/vP7yAdx9+ol+MGM7nLRVZOTpq6GwhnjGkRvYElpA/pFe7AmhtQy0jEBRu1jj/KSyucd4TWC1n8ODel/Do0Vfw5PH+dMYOAAAgAElEQVQ3nCZ6hKmy9wgkzhAMA6aHIhCUX6zCOqVfBoQYXZT+GLj2OA4cE0cwkf/wM2oXkZ57bJYwaa7gevMafn7+Z3j2/M+ULts2Z3B0uoTj0zXMKTqIRXZWjDWJDyog3HpLeRgoxEw9F+4cqqvC699DhC8FXruMbpt7c3JCP2ufcmmbMd7VezRtKw3v6ip+euMmReqLuJXPb9v7yt/weV2Z0tOyw5zOvjOEqTxyc0t1e/ilxLoZdinvh3dsQEi6WCIuAggvHSD8PTx79W8wJUDYFyHkFMVOyKqz4nph7gAg1AarqrQZ9+RjYLTZAEwaBjEICLGFxOXFGq4u17C4msC9e1/Ak8ffwpdf/BU8fvwLODp6DNPJA2ia+3TWjgAhpVs68NNgZM21XmCE51o5hMxczTgRIKSOF3ymEIETgSUP6jhSuIFLKiqDBWbOLp7D2/c/wMuXf4Gr67cULTs5ncD8CGAyW8GEQKEDlViBk5wTXDFU+guu1xgVxcIx2EYDI4MtrJZYBfQefP3lX8PXX/8avnj6CwKCmA6L4BejgJhGyn9HMIwptVxMBhqMCiI9sDeiK1LjwAJGKxHoIkglRwSBXgaHHMlE54SLaAI2m7+C88VL+M/vfw8vXn4PG7iCew8AmsklzI6WMJ3h9RIhvI2AUIuRYXHRL2gP7ylznNdjSPGaMu/oH5FDFjAsnfc+5mfRW0BLn3+vgpntlLymrTgGS9d7uzfWuyoFBings2C0XBq8K5yzN20GuX+f/L1P/VAwv5u+pLMOt8fA35oU2/LW1i+87TeWQKWxe0c/s8QuGLMnt4vzsU2eWQv3yMFR7Il3mrbFvL6uDeY6qrMRTUIMAeFf4PnLsYAwx3TpBtYeYfnuY0QIJexqef8R7MiYZKWC4UIFVdx5QWohsZZ0ySlFyRAQLq4xZRSjXCfw6OE38PTprwgQYqroBIEg8DnMdoOgiKOBvkG8bv3gycrjkIBlSL0L8UJP6YZjZVxmBkEcKjUHnghIXdMvRgwvrl/B2/c/UvTs/fufYb05h6PjDRyfcjP76RQB18JFC8MZOwaErorqegLLZQuLK4DlcgLtGhvIYzTwCXz7zd/Bl1/+Ah6dfqXA4BTWBAgYGOLZSgKC9KcDgNiH0AWZpC0gz4pBH4M/nAtGLxkgTmADG7ims5NruKYqqxgRfPvuObxAwLv4QD0ZT04BZkcrmMyWMJmE1Ng4ZRQprKuM7h6mHy+WLcEzJDL6xlkiGHOjTN/LzzKFSl+0DwE+0pXWPxHanWj8LkqgT/oOySr9XheV9in16jsv4bX8Glqf8Vxw9+/o40kpXCXrNUYX9PHqGCPj7lO4O4OPIa8+ITpua3jJfQ4Q2lIyLyPGSY9t9MPHXKMteLICwsIF24K2hU8Ol+3zHfpZY2W1dr7m7k1xRzrZdKcN6Z2h58W2SnZG+wSE3sQZSz/EEZJzqOlCFVCcWYeAYWtAaIEq9yJvHGqCpsQdWgw9aM0Mozk6DAqH4L14KUE1IBT6MMDiCpyugfsm9NjDAjIIBlerBpbU0u4Y5tMHlB76+NG38Pjxt/DwwbcwnzxiMIipkpsT2Gy4iqakRTL4CemPAu08uwk+pQ+YFnGRFcSq8V10Fab2thI9w8jZCqbNCq43b+HD+TN48eq/4M2bH+Dy6jVAcwHzkxUcHa8IFDYTBISuCifNHyOEHMVrWq6iigD4+hIbzc9o3qcnX9J8v/rqr+HRwy/huHlA4I8a08MU1husGMq9CBkc4POwDyLPlFsuSl9AB2rpG0wPlTRRBoP8iwV0rmAJ51RVdbG4IAD4+s0zePfuOVxevYfJbEPnI2fzDZ0dxGI6DTlCXEqsUJJoLGDQ8aawSHp4c1sWLLpP76sSvnfpBETAlKetPRd4aHA4RoqnjwZG27NHFhCzakDo9pYAw2wkvmScO87P7SSeCvM4pw4jI+rIs5os8a3IrpL1GaTyJ3hBH0/yfg5ngTU9tyXF0Pu2fe4duk/2ap9j5g5N56MMdQ+AUI5uBJmi5FgqT9Uky0FhiX4QG88p1Y9CTJb7rNhFvmo5mjNotWzVtQP0M+6g3N2Wt3JrdxP7fd/v8M/DtddV+vsYVK/1kJwfsEOi1yhdn3t99uiY3BDzocnRycb2x8AowKS2Rx8JVKV/L1e2kPMZQKiqjPoI4QVFCF+8/D38jEVlTt8OpIxKAZMst0bNzdMeeoEMpWJwDwLAe/HEGEnaRvgzZGpM0oohAoQYHZxQFc12PYXlkkHR+fkKjmeP4MnjX8Cvf/U/wqOH38LJyVOYwUMAOIEWf1sEhEfUkzBU75RoHgIhAT3agx7ODjJ/MiNHgJDAIP5KMRqZAzexR+OWgdYGps0aVnAGV1h99Ow5vH77F3j/4We4uHwBML2A45M1HB2vYTJFQIjn7GRcDhBuEMwdUQVVrijKBXTun34Jjx//Er58+tfw8OE3MG/uUTRw44rOcFN6LB7Dv3Ei7BqwjUczcePEaOBEhAZ+hhzE68VnGxnc4rnIy+UbuLx6B1dX7+Hq+gOs1pfw7v0ruLh8D5MJ9lsEmOIvgsIZvmPtAKGrphoV61HKKBLghkLLbuBULPTx+JCnK6y3/ToRKkyh7tnXMePWQk4D4ng/8IhjScYgMQVnYcQSHWwoJdjxpBsvOUM695bud+udKb0tGutr9Pcyb3RSuIq79Kf+YccRbSvcbzwB9ZNbU31N6fy2WT9rLHqM6t2Rw2OIb4e+1yRIZWg6D7e3iW3xf1bvzxw/Dc3F4idr9+g1KFmzbdc4KygGvigdk5tH57hD7vE9hnj2jG9un5Xq721pIPKvlBY7vCcyuvpS2Y19rCKENiCUeWTG58+xl44/lVmpCMJRsINLt4riq25izdx4eiJ9cawi3tPsKNc6zTL0RVfL3Id0QW6/D+mH0jUZ2s4y3rRAXiob0/XJ/HvfYM0avglix+7FnL6xAWEEmCJ+lRoWaqCmA7xEb8g+sI6xKH7ytskQ0HTBmGSpAqXCF+n8JCPOtoG0bE9slshuMhev8+EoQLjAojKvfgc/v/wcAKGcNxOaOaPEnWELBq9cx8KVWyBwVBBTRKWi6HIxgc1qBg/ufw1fPv01fPvt38G9ky9gBpwmioBwg9FBOjN3REVYQjUTPu8HCFSi1Mjw7th85HHEZwj539Kvj6NvfBcarhRPpL8wIMJehJgmulqfwYezn+HN2x/g9dvvYbF6A/OTBRwfr2E6R0B47QAU3tNCi2BwM4MNgtoV9hyc05/z2UN4/PAX8OTxr+DJ41/C0fwxNDRflxrqC+hwT0EapwPbTIcV08AXw5GiOBIZBDi/voDVyp39azDKt4TF6gNVTV0uP8BieQbL1QW0zRKury9htb6G6bSF6QyL5bQMDqmtoXsmgW/eskGuaOGlBHifrI82phZG8ap1H6EFa/i7VpTkNJDcWRGOpjzWylMrmPRi451aqHq+UQWWtAEh51SZs7x9EQChtmzUuyiqzL8RIFTVY0mkepk3RLs+I0BTeshI0NfKejsl4fiR27CIgSOReckmEMWSjMfRlGdhKXT1rj7eStNrO9daIE3eJ0pMZJeeX/p+qTaNe8IaWylfKw9uZNClPMlOKmYjyRRQdPJRYzEa5P3W2NxnHVKwvOsmOFt00JkjvQvCz0NZ2HMZzSTat0PPTL+3ZUN8VbJH0uMOKWtHThfhDf0MSelO9o+Xk46W1JtW9Et6JnjsPAeuT0Hanh+fp6fwZ24dNN3EUEVZ7Rzl2TT4VG6FEQwnoaRypIcYxJ96z7AcYnA44jm70jsFFDQunR0g8lHrXeYtD2Q9/2mj3JID1nP189U60cdaPur9cCAa+T0jx7TUfrKkiXfOpHN1tPoogHBILomuEcZJ94n73Nt+YT+wnWr9JM9w9TU6fli/ppbMT8ej+KJT10DtUW/bad5L5KP7Z+xL4zGrUI6/KU3axCsxVzAEzbQOFjtMeEDpYT+2HN26ts8wIBSDrDkHBoS/VYDwBbTtFTTNFfchxMb0G2lMf9cjhGIA6dV07Q68wBSlIMAMFycAQjwruFxgYRVsRH9CPQafPPoVAaP797+Co+lDmABGybC9wjFssMUCFlDBdEtiQhcNFMPTg6FQTZP9DhLJCkyNHjRmNv2nNHDnQjW+fx/xBccjWe4guMPzhAuYTK8pXfTN27/Ai1d/grPLZ9BMz2F+tKDf6WwBzWRFv5vNBtrNHNr1DNYIBpdHsFkeA7T34MG9r+Dp418TIHxw/xsqLEMVRCmaiOmx/Kdvk0Gjcef4aP4LHlN7BZt2AZvNNWw2mA665POCbQPv35/B4joAQrxntf5APRbb9pJALp4lRGC5aVcUcZxMAabThqKNmPY7pcAkVyf1CoHSGUVAqM3VCdP3bLys4OhTLhZYkehZEFhBietooDWW1KudA4NWGo5cK4V9coBQm9dOSLoKt2yCBCVLf6fHojNiChMsKESOAfZS4H+cis0Kko3oVHAPGS8WDYXR3XdRSqp7SSd1S94j80aHRShc5FUEaS3tVdTrq4V1oL3poaf9b0XF0nUtmF90C8sE/hEZlxrwup2LjF/O1KJMslI4U4Vo8bXFnzmeFKMIx4ab0qWO++UXmauukz0apeyGfcK8pvjFF5lKPdFqfspxJnyY2+XhcwGEOSOBabOb8Z1b93R0ah165ZVeB8twFjAoukPew9WdWQdpp4GWE8MU2+oKPx85d5y1GLd6vH2T0FMb7SJPMrTX46Tq68rZ0TH0czxjZ1XqN/oaBi7DQgzoIDeF9/kdAgh1tW6uij4kU/dIzgQQok6WegA8RgV2XKYAa2MptCc6QhVBdHKg7fC75k8t54f2u94PIj/3TSMtc2WcuhBeyttKH/kMCiXriCXdNYPAYIf17Inwxk/t0w96jd1dJiC09rfQIQHz5G9LdZC2ayxHYqIf/PGQnFNLV0xP58djZRtH9pvsOj0u9/dorBK7Z1owp+N1ztYnvaUq3kfOt2BfmWnY0aJ0Zc0wIKR4Jd7IgPDFq9/CTy+/g9npW9hMXlB/QooS4SDvKiCMjD/04mnl5ihI14Qql/yp0MZtXGfEYWGVDYKi5RSurxqAzQM4mX8F33z9d/Dk0bfUaoJ6EE7vUUN67LdH4EgqalLUTDYGgy2seNlQiwgEQHhuD391ERUsnOKUDYE7MSjlT+5jyA3tXbEWSsucUAVUYjtnMLXtisATRtLmsw2s1ufw7v0LePH6T/Duww+wWL2CZnIGRyfXMD9GUOgA22ZDZx8xErpaHMFycQSwPoXZ9BE8efRL+OLpX8Gjh38Fp0df0zlJEvYtglT1E3lQ8Xk43zUBQEz1xF+M8i2XGL28gvX6GtYIDFuA87NLWC6QBkuuENosCQguVx+4MqoDrnw+0J1HnGAlWOesd6CQQQh+5jaM4w+BhTxaJYiy8jQVYPrfDjhEz7IeFCtv4jrPHEhBHSHkMVG1TpEfEW3lH9qYTMfk+Jof1B2QBypoIKYC1O0KRxo2fEQsBs8vjl9+BRNiK5FJg44T5EmhsNtfbh1kXfitqVDNLYI1P7131XxdClW8vmE0XsH6j1Awi9J2cyf5r1JGvYGVCmp+Lxtr2rhwYCGbJpnOs29+Mjf17uh2tz7+XaFCsFQKFqcR7yfXhkUD6Ah8pVHR1GjSylvxTuSJTwEekklAiDZoldFEc5I5BkdXF7jq8eD1zviUSCQ9Rgw+RQtaJXemmM5MW3yvI5/ez5EsVrzOwREwxrjMrbfF/2qPRNEEe9+GiL7oP/xTGVrkrJHK1/JsrjbN/CEp1GgLqPPfzoDPAw0tj9J5uPd0jF5rvl0DJycVtvs85Z/c+TWhL18fgRriU+bxsJJO34gB6fm5y2l9nMJp90CZOpsNHrHwRgQZx92ICesg7VCM5WqPTGXBtR0Z/T5TstXJAKpnQDJVxi/rL/taqq6jjsOK63KcBqnsZALSlnSMdvQYukz4Egv4YVV3spkcD4mzKHIaic7u0z0pLwtPyj3KkNdgV0fnI/tTg0JNbpG1ykHZsUnkndb+6ttzal2iFbbWW8tkkcNyU0JzL+d1amfOjop1Frkv0iH74djrwbaRnoDU4ND6Ip1rVxd39H50i2VLBac9RruFF2UOfIdyQhAfM+jkt7u9SkUkccx4hMnJZMczoQCf68etU6g9D+v1sPi/u05ZQKg9+WyIncFi/SO8fPk7+Onlv8L05C1spi8A2ks6S0ZC7i4CQstr6jekPhuETBzaQIQ4CAshXjA8+zahdhOb1ZyqiS6uZjBrvoGHp38L33z1d3Dv9Akcze/DpEFAeEppk6xkpZAKRgidU4H4HFM4sW8eAkKM2mGBlAtqEYGRMgZDC1ivN7BeLWGDQpBaMjQwmczot0FDe3IEs8kpTKcnMJV3UsN7bonBlUHx3BP+IiC85iqiVG1zDZeXHwgMvnv/A7z78BdYrJ7D/OQCTh+sYTZHgwCB2Zp6DOLvenkMy+tjmE0ew71TjA5iquiv4f7pr2HWfAmwwcgoe5cxwofRSAK7GAXFd2IvQdjAxeU5LBcLAoGL5QUsVwgK8c8LWK+vYLW6giUCw9Ua1hgoJHAbjBQpfDPFyqizlvooEpAm+iTnJ1z7DElN9Aq0A3xSoZEzTvSGTIWpVi59epUNiDiNwG1u2pfuuX6MXqQYBoB14Do1olLBod6hBZnfN10lIbannJXRsgT5ExU19qfkKCArNnJhNBgldIIR14Zko0rJVgDVA+HOOCzBpz6LUrWGDFG9LpIm6gw67+WXfzvjTwHCUJEYv4vPhXSjgtrAEoeOMiL8UMbMT27SnnEVFYy8jDoKJ9E4+RO9JigPrhQoxHO6OFmWXcFZlqawJDT0ak8ZBX5NtPGjDIUoWioGmwYtmocTINcp8KMNjXAmO+wjfK+at1S+JdBzzXTwP7L3wh5go0UbsfG68q2x/GA+LzWuR/IsiaDU6NIGlCF7qJiWRL9ljkhXzl5hfeUMdAKCQhfWFRwtDNkyMW/kZGVsAAY64fslM0eMH23opqmbfYZPn5wd812yBkmGAX8b0zykhgn/at1gGG7ezo57C6fcI6MWZyXaHihf0R5wh5gZDCbGMQNEPUbFE53sCM3ygb7j+FY9w7S5OArHgFBaRykdKXUGiPeUXHSAkJ28jv8iEKczDXTWhcifKcDmPtsj+A7XTktAadyuKtXZ6b6SdZQ1TiKLsme0zBQZ7MbPvbuVbPNAQLVwoyVwTjL/TB3FStdV7wnFu53MGGsPpDKuRE4Ze5Bukz3elZsdD3aaUu0yhlywrSuDZb+5SvzRTNSzmHOcPo4vcv9K5zcgK/0ztA7i+ZOdg/YOOmfQmvVp2nJ0y9k+E7S9nd3j9ioVT6T9ib3rMOCGegf5yWEQV8mfgjuRDaTkaETzVN7wwFPpYgNCH4UQxsbbzmC5/hFeOEA4O3kLa4oQIiDkaNXdBIQ6RcIxslkswiklMn705nMN0fHcGfbJgwkssffeYkq/m9U9OJ3/LTx58D/DF4//hhqwz2YnMJuewKQ5goYig1JExSk8WVMaWksMMSNAeAVX8A7OL1/B5fVbWCzOCSRh6iR6BFdrTNtkEIvMNJvNYT4/gfkMf+/B6fFjODl+CEezB9T4nZreI0NR2qYIGASEyMCcMooCCvlyuVzA+eVzeP/hB3j15s9wfvU9NLO38ODJBuZHKMQuYb3ZwHKBabIICo8B1g/heM5VRTFV9OH9b+Fk/iuYtl+xEG4W0GLUARl+gu+7gMX6A1wvz2CxOofF9TV8eP+BACGe98NfAoEbTv+Uc4VcaAb/c2fQsL+iKIfJwkcG8ZwgXrvZ4HlEBIRh7bn4h1PlTiZ0jHZv7Gm13GeAqDNvyigLqZJceESEYfdJwgisWCKlnjtQ4tJb2QhIf3RaRZ9327jPGzk67c9SiC5NwqWJsic8vEsDWxbu4VySM1s4eusFvEThdBoe87ekDoWojja2kjmILvdKyRaQ4S69GsoA8WkboeBQuEccKvxnLKgF3AqPWYo1KB9KEvFVxrQB3DPujgKQkam0Pn/uEenqMh58SqYCdj7C4+TC5JIB4QT3HTuLWKNokCDp38LTao6ezxUtOylNAghdZMo5C3h/6DRXfFgKCIUuOjIlvJUq9ZDuJ5WJAyCU+xODC4EP0eAyY4zwvgj7OX23vVeYUhLl72xYg4lz628ZLrkUck1PeYV2FnFLIa6yLGuJ8zkCoHZIwSihyCDSBX8FRCKPeSDu2ga51kH2DFMDWq2lz8wR3lJ09VV+xXGrjbIhWm77vSXvQ7ptApdodYX1JQEyTapnCsdjpyQPulFHNbSkiY++olxFEIiONhQbqNsw6mA7nmRVNc8wf3KaZe5Hy1ednTKGlmlqX7AxyfFJgQU+BuIT50iWuv7E5JDgcXPkhR3Hou+51oL+tzpuQCAqyfLC560fAmweOUCoMyGkn7FKT/f7IbefNS+rDARvX+H7UWa6PtM+k2tDGVkwcbZ0xNsiF4W7kB4in/Txn3Qd0rW0Uhz77JdUjvfxRirrDZ6IbJY4o0IyifTe4CcwPX10TW8TeaVyMITMy3RefCM7npN3+zWV+eqx5+V2PEN5nwwwjFsUg/+G3i/HtzghlEbmHuEpSZNBfr7gX9obyDdzOlqD2IGP2OgxqvcPAkLpOhDWbjQgfPnqt/Dji+/g8wOEEiFMASF7dCaYbjjh766vV5QqipGyWfMYHp3+T/Dlk7+HB6e/gPkcUygZEOKCUmQwBYReR+MGRsWMHoIrWMM5nF+9gnfvn9O5uPPLd7BYnFGkEL0R/pfOXjUwnc7haH4CR/NTikpir8OH97+Ee/eewnxyj6KTzFRzAoUcrUGDiNMuERAyeAIGe6vX8OH8J3j+4t/h7dmfYNU+h8dfAPUnRINgtV4rQHgC8+Yp3Dv5Bh49+iUBQmw5cTT5GprNU4DNKYNBEoJoYF7Cuj2D88s38P7DSzi7eAOXl2dwfXVJY5Bm82tMIcX50vnGFubzCczmOFeMLQnAU4BQUkexJyEZw+g9xfRRaWwv3lPx0BgGu5ct6cYTgaVEg9+EIs7knBxufKfInACSiGwwRnG9tdANgJArwQYBGQSn/pzv5bdkAKGPCqVnt4y5RILGAoK2IdA6ySZAELmJhDFVumWhLGlKHjjpejGRPFbnk3z1USSTtGTRqTMZQOjBSM5wsRSdFvAqBVB5omMjTowUNqowUo1/do19CxDq97s19IC+TwlbiitVhE6paAPDt1ORaJ4YSercF8kB5SgSMESAEI0mBxZIdnDPVDRSqO1M1p5076NeogYoEScOgT211/T6+bMl+GFyzpsM2jhCGKoRys6QQg3ufLYY4t6o0I4/V+mY2t6gnGJZHDzdiQHhj8R2De1ulC5M0QaEOUPNWl9Hq04kMF0IZVD6dDW5RtGN5LL79alsuP9dap04AdAYiQChjhBK/1jZn5om6bjSIhou1c+viQKVPn2Y9VSUQeANyDwL7v6Npn93TpaokdR5ln2h1Jv+V6Q2SNRyuhhxmD8M6N4dyUpOT9usN7BaYWYPFkebwHw+h+l0SnKSdIcUOYp4RPhGRQr89LQsTYxdN9hyR4aiuhXNUCnjmJ1EII+cCvheB2wpmwntlSOnO/CoC0ZgpOewOubjq547MOifr9L0ZEjIT5sHAOsHLO98dpGuIJ1L27S4SZ9l1Hwt+0A7SFSkHXWb6BYBxpq/fcsx905x4pE+j/mQV4sdA0FWsRZOJFZmO6Q8nt5l6STDAdqRMdrG8GguAn3xuP0iMSDccNpoOPtq6U33DvpKv8PRxASE3ed0CSM0TtNd1d5Iixv5ugfhXt5VzIe+wKPLzKM96s0yOeOLgBDtf5THcp4eay1wr28uwmfZjJoOaoz4V5UZ4CSM54wCQCjM9R6W65+AAeG/wuzk3acdISSDJ00ZFW+45JojbRwgnG5gMsFo3wQuLhdwdQEUIURA9MWjv4dvv/jf4Gj2JUynxzCl9E2M0LGXCO/hNgu8uORAIM4QxXwNV8u3cHn1Cs4vXztAiG0T3lI0DXvtNRMEReGcAEdi8N/YDH4Os8k9ePTwGzrD+PjxN3SOcTq5R+mjGC3EqqbSQ5ClBqafLhkQyt5qzuDi6jn89Ox38OL17+Fy+SM8fgpwfOoA4WoFS0oZncNqcQInR1/Do/ucKvr40S/haPYEpvCEvHHYj7GlSMMS2glG/97D5fUbODt/Ba/f/AzvPryEq6szOD6eciVQLP4yQxCAgg2VBqaWYssIBIR4/gxptuLwPPVVlLRTPnPZkteRW1ewR1EUjeRvS4pirktAKjTSCFsQXvw3Ect4ngPV+5RSIvHcA6f0cvqKjwRJ9ngiyNgzxr0ivUeU5iAgSwNCEfgOdHWkmk7j0oBQC+pEGfgKW4aRq889yLskMkiZajxKOs+Cs53yeVEBrEwm9PRK/nxq7OIY0TDAiAW3Fgk/kmahDU49D32tEubM3C6bqvt5BLRdZDMoI8kGYIdD3A6Dn4UgcLNBQCjPTs/VMQEErrNHs6tgGTSH0fAVliJ2NHTfh06jcq30S5RIq0pJ8iQSEBQXm4oAIUbGKBKEgEilE3qQwLyF86a0dbUHhCsljZD2gT5DQSzMZ7cxXZycP94Bkq4p870Y1zGLB/qz7EO5EKdS0d5XxXSIXs7wDOep3Tlrr2yRllLgCsGwA6PqFJhM16veKLdJrZu3yoKs7geEOWAY1j2AXrXmznAKrCUGPn6R8j2OXgzVuYoEI/iXueJZeCwQpkHhUQCEyB8e0EsqMepLlHkSYekIJMcaukCQShEXg5LkAztPw3lS0cFuXtG5mcx79vKxMqt1OrJq64cbNxitSG45M8gyjNaEAJozCjtFy3gXq9VUhr2ARJkMn80WQIg6Avl+Pp/BhAChilzTGEWoiC5wBrZnM/dWXTnWHaXw4IIu2SZCmESso7PDvEiT5OoAACAASURBVI7rNetpNn4x0snHXiaAdswJTPCXdDfaKzh3BISo37lInOh3HVkC/3nKK87AxnRRzFjyvKoyFTpnCdUzHB1itpLvdWp+0Hq891IHHDvRtOOAxizRMSx+pxPZ6GLRf7FOoGX01eIDIBXbJ2TWOBlgHrlIbYM0ohZzJs9fnIvJn1F2hyXLMTIqMsZlQslxEbGh3HlQSrn0PdLZRo7Tnh0IFhbu6FUXIYwy/FI7Qf87sYV8wARfIAui+UHO+YnT0dngHgA6W8e3gAtymI9qMc+zKwijgejwQDsDAxhxr3OsuUCAUNVcCDpX83k8H1KrPozaUG9yr59p2a3G9FHKqNv8zQdKGT0sIBSGUUI3ZwR1hLvFpAUaIKoi595vlZMnQaoBoYyVDSwELZMpNmOfwPn5FVyct7BeHsGjB7+Er578L/D10/8V5pMnlC6KgJA8XdiAnZ4pgJDTFvHMJgEYPMNHRQyu4eWb7+H12x+pQMrV4h0slrge55TaiUVnEAzOZhMyupESuHnWqw0sFniuDz2IMzg9eQqP7n9DfRAfPfyaQCGmj07hlNs/YKsLCUFTw3oHsETZTs5hvXkLPz37PTx79Vs4v/we7j/GRvVraKYYIVzBcoFnJ+ewXp3Co/u/hicP/woeP/oV3L/3NUwnWFX1ITSbB1R8RgAhGpnvPiAIfAaXV2/h/dkruLh4A9eLcziaA8znALP5DI6OUDnQ7GijoPLgiKFqx0FnLpF/uE8hGpi8mfhzpq3jL4rCGIAwy1v4hfCZ9gSylqdvtJLAA/4b9NwiLdkDzxEx/hOHsV4xYMTfqJ2EtuddRhkqBfqdckSU88xxjhqcBuDkVUXkFeZx0Llgl6fuo3XkcZWzJ+lZLBFewRDhZ7AQlnRWEu2SO+/kCEaXkR/xPVSJltqTiAUlwjXsfcmfR083rh3+4v5Kz7xEaZm0j2VdDUHuCi4QAPVeVa1UZX5amLJS57MAa3I2EGiZIk85QEhzF4Uv68qFmpiUPL8Q0UzklHgRI56TSDE7A9iIFCcC63uJtIpp5vPS5NqoQqmcs9KGjk555TFKMRyB7CwLUOmgXHKA0PUdpVRgBL3tETQtOrd47szHOoVPTcyloU6wtK9bAzZg3JlnWmOMDuBh4AD8ZF1p/Z0xjXzEe05i4byf6Pw2vZ5TwnGfyJ4Uh0rom+pzPJ2nFc9T4/Pm0DQS9XSbmowWDaa70UmpjMs2GfONjNlLDVX6kfk5Z1h7aKkJGJQ33un4i51bKppJThi+AB2F7IDgQlqpi8E/nMAWpyNxWvAFNNMrd5abHWn8vQOFBA6POVIs0WOKzLj9I9fJuayk+FIsYlUkRRyxVKSO9yTyJWWx6Ii1N4RiOvUdxcylT8Zp7A5wRWfsnMmkH07y28kukeVrNuJZ3Ipx6vYegUKkD8AUhTgVf3HOIyKZ42S3jhJHZArg/pAMIHSWsDyg1DdVLRRBIe4LlL94pp5lOY5FUkdZ37H8C7IPeUQcUOg/YfkrejSOwuqUvDERwjhSr3WIAFLWEav/n7v3YHIjy7I0L7RGIHRQJJm6qsXY2Ir//xd2bXu6uqtSUwRDQisXANa+c99zIJjMquy2nu3eYRkskkUyAnB//t494p5LDoJIXT4vH8/3JchqrQHWYNEuwL+N/a5+baNdFnXUFVK/Fw6uDvvzIvFQNts2zXa8wqivQAQWI2me9LF/nMB7eNbE+vHg70RgHcJ+nKA6JGZjv7KH5Ogjh7rB9xF/nvwZj9fNawiApeohgWd61HyN+AIJrjWl2rqK6n8WzyIXIAQonrg1Du/3p+rn4k3EhyK0bwDQAxH6JFAq1Dwfn28R7IrwdRIw1jJe48U91K/vkyC68Hu3R/vZ4a+4PR7ghye1XnjLqsH2xKz2yPArXm//7QHAfNKrub9ncQ93V53nYWi9BRIfclivzc6YiEZrb0zy1XMYi0Y5nuJzyLPNcvB7j/sQQURvM/yTGBrpTpvDuvO3wGC8hnwfHnIHtHovcd1xPf/zAeHhIfWpQ/CjBVjcuk/9/7/1dz+1sOMK+Jh64ToFdfDJwOkICGNCZ3yvUSHcCehttmWbz9e2WnAeN+24/8rOj/9op0d/UMBKtdKQkui9gw4w91ZNzP+5lRmLYIltmAW4WQok3T++seH4g2X5VECqUs2KdE9AI/eV4sdVQmcbsmwj+2qa5JanZatWutaoD3wExOCZHfUuNCy+at2DhFMHqNEO5wW8N8VaeWHb3dTuHr7XPMrJ/CdrdlOrNTIrV+nvwzLqCuFu07HT4y/suP+Z9bpX1mwcW7nUtZK1rLRrCTjz+egHTNKpwO5k+kGW0SSdFT2C203qCmG5YtWqA0K3Wu4UYsPP9PfnGyDjT1AOfYMBFDJbkFmDPl4Cm6mrrzGuOj6g+2fz09tgfPAO11h8+PYjxRwWuvTPhrXZAMwBfhSqfrCVSxQ3JNHSm4mFFcDuKtohNaznPwTfxDQ1H5MBQAb8AxAZneGFtJj4oKTt4dv+vz5WBvzwZL2wmZtmONKHwvXhPXrDMqTFIYiJfRH8TC/k9uE8/rNy7ote0eIReyXDpuTkV9jk99dTn7Fg+v37cu+ZDalZkQEQxwIuOKHC3v3xQXV4KBwCcVfsFD5UimMu4gEdG3cEa7UPOLMav7pKVAEQVlhbIYlWB/LhQQ+5wgzSrR8AJKjyzPPzDhg9v9/+syIb7IfQPiV2s4UdDCSA+oIi6IoHpV9LAQBM06F3yFW4WLTue1n882SW5Yxw4ZkpWb1R0yHxcWnjdpSg8ggk0EMISeXPIGt3twEkwNzz93hvfpAXasKThymuxfCUQIhseU7Zt3i++ZwAwkyEgYrbQCBEC7z2ti2Fo/+7AgypaIyA0MkOnncRJ4Eg4rDG9aB1KxUynKR6jN2C4y4J7p/b/4tCtgBVcd2708ADkp4qmk46RbsaBzBjbQpI+CvioiBUPt54iiUdi8Li5H8KfoO9t0iPLsBKIH30zz7laAg/QKmUZdttvL+pVF1btb62MoBQzwAjfzZmW/atoBCqiGbEFM9B6C3lipXLvo9kVdtucMI0XfUtbMqf2l3jPso1o68c5wjOlNDPqd5w7gc/39UVf44O9raigPu4BvhUuub+Pez3ksPVH//NxyruYa0Sg258P2Hds5YjIFNhSFGOc0hk8c5K/Hfs69PfL6lI3G3chqYe+LIH08WeWdaO/xvuUS7AZCqEOc9RX0PhCuTXWnQwmGYeNOcqG8CBtczfPwhMCmT4PkTNQWCcycvZKQIsnC1+Bh0Wn9Hn8NE9PQDO0fh6qGJH8tBJIQ/b0PuW7XUjtVPEklwWnE2ANmYbY+/k+ux/xfnMmp8cHg+uV6XqgNDPJidNWYdOEAcFMjrADmYgH1TXBYHJNWedOAlbkjU3SDn7er5og9g7dvznmohrPh+XhRpGRXhxpkb7YDj5AkcVyZ5f96LviQj2eH9PXMPcyXEcXfEe6hGBXPN9z7MLQkrrwaivYqyP0EZIDI7XJpC9DtK8tomksUhJzn8dhA4s2Ue4R26/jb3Gvjf7cXdATuqM9X5R3p8Dn5JVa0ExjeFz8Xbr2sTaKgTTBTS0bwHarw7/mbHe87VafAoIadVXZatWg5IegJzfWz+XC4KrCPHxz8Z+FJ1N/rkCaRx6WmVn1hlGnVeyzYZ144BQhCjnrV/OA9LQx0v4+e/XVtcXQlz1a6jXxHEGF5iAbdg/nzhXAuKNMCeQVn6uck04F1k/1CVe//H8/RcDhIcb7kFB96sz5N8CEj91AB38f09S6MLPLEJlYlO9F1tuWfFiPizvIilTYARAuAEQJrZelq1S6trZ8ed2OvjWBr2vrVrq6QY4IDgYM1GEJ7BO8Atn5GtaulnYaj2xh+F7G08+2Hx5L/BUa2ys1S5bq82NxMJFT53bCvbsijeZow6iUJF4uts0xIZVyl07GTy3s9PPNA6iUT62nWyjzsDtZ8HFDTswT6W5bWxij6Nf7H70F3ucfGe1xtJqjdyqNRJPHRAygxBf/tXFt3Z89ErqYK3SD4DQ1VFAEArnKp3ZeHJrw/F7m85uZYmlAKk3zOr1iq3XIOuNACEvNkF6NZlZd/hLAFCFH+8V5ZAihuIvV7porY6CSoHI7YsPW7AofFxXfOJ8K1bcE3byYKcKx5QcOgUYDArgpmxZWrJNjoWt7v2jrIFdJSgabPJus4sbpzareMLpTwBYbqfxz8QGsbNylfRUig7+fw5038T2ugnf5JD0OCxMvYBzq5xZkmSWZwCGkuw5noBLARjfF/82Jrjug0qKAAMpSQ4IM1JvdbADwgHynmKr4qYYdxJgUEB2eis6BHLb7Ly5XodEFZUY0ABg4FoEABWvWXG/Dq0t0bTFtwwAUJ/TC4zthvcTFJFDRrNgg/cWQdZRtMPp2pNY+wQQOvPqRIqDaL5/ss4ty13pwBlAsrD3DcfdgwsbmcW9VS6GHXH45TljXSAASuoLiiprBEowj5F0kEWyXLVKsFlFO64Peg62NYqDbWqr9UIjXfi+3W47KGmx4At/vxgzQK9YSJIskXjsRc1ykckWTz8wwVVF8t2vBks/faDc6uXR+BRbfK96vWb1BvZv71+G6KHwYj0qkRZje4Nr6M8MZJez3T6/Mto9I5PsgBAigT013Evtk34v4+xSHcE6LP2+cX82Of3fDhIVbR8Uln1B7AUmgDo6FfQAxWe2UM79eqq/uRxTjWPBeKgifBq07AvnTwBCAYpANsmpFPZu7SvBTqS96NC+tCewnuydCiRhr+L5rlq1llijnVmlhg2Ua5ao4PTrw3XiHGntk6IrkASAuLLaE1bL0DKR1axR7/o9iITVbx7HgVUvkaC98ITr4t7GJNtAUkVlI4JCfd7w65PjFZ7uedrPPqFAOGMeCrSD8mNvsYr1gc9NFcETAFZ0suWbTE6ZzdYTedmbq3XTi+sAwFNRhmLAOsujAhrvWcW2Sitnf/L9GeBHAQiwSNZrkYfso/VaXQVtPDjUSxhGTsSUUf68Vq0VaeOuCLmao2JVhWuwW6r1xMmuSmUrJwT7nQOp6LCJxOnH9FFxAwonRyzB3f29Bz770pwiNDhkqAf0rEOcuqrCWoNo8vA9dzDpFc9aimIRot5L6AU4qY5Oqulc0pFEbRTPSs5LP1d8T98r0XtnRDwvy5amua3XiRZMvU4yfMWSJARqBfX2qdMmjqvyr7i20oyWmNwq5ZI1WwgCoa/Tb1xx7uOk4Zl2B4+nv0dnEdfElVI/q538wzXFHgWRS/DeWvuan5e+3jivHQw6yaa8CjnB6j4zWiM3DizyynPwVh7/5WRWTWR8RfsdZxJrRiSRQJOTylG1LGmEhwcmxhRqP+KjCyq0HASyyQmnRGc7nweCUlhJa/kQB8QgIdZIrC+8N5L1dQhaI1nsAqu7I1xV92vOM8Qv7me9Xi+cdd5uFNsr9udmvCcOnqmRuX5OBEV3V3QR+TMYRp+wL6vH3meLc/+oh3gufTd+OpRG704qP46keJ2cxOCspoYVngzKoZM5AbgGNfrpuJVQ3BYuhp0EIhlsylWrVlDcfcwd1/RvAMK4YHnAomX0X0KozH9UD+GToyn85rc2m/2mE7al3zxefvcf/FVA+KmxE59KGY2FeF2H6mKRW5bUrF49tovTL+24/5X1Wq8ExFwddObdFUIWy4FKUl4pTXRjc1tnU9knHx7f22x+Z6t0ZNvdUiEu9aZZQ/+UQBkSOn2Yusfcuv2C7wsApUCk/yNZl2213Fm6rthR78quLj6389PPrdM4t51xwLsNSICwSLHa2592pbltS1MbT9/aw/g79RFuSyOr1jNrNN2igmUUQIgt9LMXf28nR6+t2TyVXbRkBNm4VQXQgBJIeMxofCsFdDK7s3wzt3Ilt1pjp4OMURp8bTZa1m51FJBD8Yka+6QPyQi9WWvzTVNU1bkSWHUwW+4HMkojxbUUJ79nkQXaM5/7TXpfY8QGbd8gCytTrCwOLA267jvAHxtWWSAQtQHLLmoKPRC1Cp+hZfV6yxp1ivHYKB/nJ0UbzX5eHxswRXySLGSlZdQGoKRSgz3KrVrl69bKvAC8YbtxTBkDbZ4+FRFweoG9VSGHhZV7X6t2NB9Ta+Kw3ytE0sfeDRWKug5+KJSrMLk7y7HKbpyJqtUa1qgTbuRf+T0b0VMLF8VtpjTbNFvpc2bZWsDeVV4/4NyavVdpfjWwPnjxvZfEralSP2RvDKzltmob1JAtm3q9UIUcABxGfnsPLwdWLJRYm4AWvoqgj3bdoBDy7MBkZ6nZcpFamvpMNlJ+K+WWWxHDnuMEpv88B21+GHmN589ynidWre0ElhoNignsJ/EwdLKH2ZsQP7z/ShXCoa7CfG8Djayss+SwwCoeIEzKOx3CHsyEnLDv53LFKfaBkQZMIUQx6uzodLK29YK13tDnq1UpmMJ9/VUKbtzTuSfsFRTNXJ9ErHCjUbdWBzDCtWAdbi3LchVffD7uYavVEZnC9eO6UjCx5ijM4zWNqree6zh3lK8VPisgI4y1EXPuikPsTeM5pYjh561WnpSp718AwmC/FHMbD2FXAbiPrtBExwKHOc4G1q0z+VIs6YMOVu+9Je2vAUKe4EhccR/dbkiNI1Itg4TbKcCMAg/SQS4UiugDNXlfJDxljn2lxecEwFK1an1ltebaKvWlrtmuxFrhOXcV1QGh912poGFdcG0Fkmq2nKe2XJifgbWerP44Ggom5DcOZ4ogHCgbm2q8knpktNb290lFZlQJVYQG61s4Qn9lCw32am3L0a4eHBz7AjUWqoe2/2jnionG8U0HZYG9ruRAS+NyICsrZa1r1Pd1OrOdrZTA3WhXrNEsi7zjVkJ0yLWToxxAdHrx7LZYAE9VoFCAkH7AKj/Lk76Xi7meC0gM9gNXnNw1EC10lUpVYLFWr1uj3rBms+WAsJg/7O4UHAxJmliSMNJprVFOgH/OE0Dh/sXvvWc/WvOK6/xkOflvnlj7D8jESJTGQpqvKCc4Z2Srk1Ocz+0gkIT0ZqNj9XpbhJqvPe8djM4UP9MDWE5TAeYsA5S7WqsRWhCpclGlVqttVFvgGgLw7sdKRJYuukkqOg9X69SyhIK8as0m9UdT5ImfiWE23sFcXe/5jwTOTq0u+cYBFHtAu8MeCRjYW/YBIVoTWe6qrlVV4zgI5jwp2wZhmHMskLdO2las1oAgAwz6jGZqgHqjZPW6h+1J4ae9BtAvsA0gpB7BxYUI0JAzwGtRGNeQpKy9fv+r3WqLkGRts16otQChvBwYuguG910td/ysC4Srf4aw0+h53M+JZo75lnp3t9YZ32zVrHUAmv16xL43Vxrj3oearHYc6oxof1R9Fq224b9VC7l9HgcZf0FEJFe6VrFWqxmeI/5d7I8P7SEi93gPe5tu7KXe5mUpfnKA4aziGRQYdAJdILVErdexZqNvtXrLKtWGh09GnEYrTXRFKRyK/TyzNF3bOmG0GkILJBnXJzjdAPwBGJYLEeDjJNpANERsAQEk0Acg5LrxzESCfG/3/Z2AkBtCqAw9hH86AIQP/wFjJ/6rAMKD9/HJsRNeULJZe/ERfh2wCTxUPHDrFU3ebWs3zuzy/Gs76r62Zu2ZFEMfvM2DHaOHATbxF4t2aWVbWW4zmydDGw5v7O7hrS1Xj5bv5trQ6k02Gh9Y7z2GPLy+SXLowTTxleKhVq27LGwNSwGEi62tV2VrNU7s4uy1nZ9+oT7HsnVk5fQeEbey+gG193JvSzOz8tym8/f2OPne+wiX76UQ9voV/VzvH4RB6dmXr/+7nQxeK0ymhF101/aNnAdyxxiLiY2n93b38N4eh+81SqNe3/qGXduqsGWDadbb1mp2rdPC8trxpNZy8PwHsEPBk+aJg4l0obmJfE3zpeU5IzEAF2ttntU6BwJgikMvZL0VA24/BoR76d6vRRwtEHBQOPDc4sKmHf5cIMTvcaXUsnKJTZKCtm21Sluprxww7VZXACmyhrF3Ih4qsWhh010nfK65LZYTW62m/nlspeKJWaAUvYyA4YCsyCIT+yo+oaiHfgttrvlOBfZqCYtYUdHNiJIqBIYxL9LXrNRZje5g40PFYT4k4C3RISzLAUpuZKRRqyoNqzfaAvStpn8FGFar9aeBHyUAIYpQaut0oUAhL1SWGq/CfePQYFYlAKkCAwqLLWWeO+ObdlRovWhw1ktWDeHWqlWrbc3jZKMuqW8E0Bv7kwBA0Xrrc+ewr2HbztmUdxyWiVXrgG+YZu/pdFXalVYOcfaALNnZQoCQBYJS0rNGve9AW3ZcP9wLu1awqPJM8x7yLcTGypariUApinm7DeiiT5nPBAhwIOiMb83Ti6sAgtCnLKAU+mJiLwufydyqzeGeZSvbbBJrtqvWaHqwS5wPGhUzWX/iYHre57aiazqbppau2Sc6Wi+NRk9kB2EWny7+HWxCJvi6mdtyReFMH3LFOt2a1SRIJwEQbqSy5hnrt2bdzrG1mn3dP36+7Elit2M/BGy291xstonl24Xl+ULPCM6LcjXVvuK2qNR2Koogr8IoBfVLsoeXjcPee3RcBfIeqwM7j0gX1p/bmVFvMsgo1IDc58NCRLE+AIEUgagF/2GAUBZvyICNnt0socj3WbPt9pHWG3t/VBScaT80TR2euw5kKVxJYN6WJmblqZVrcytVfCSQzhquD0QDJJFmt3X8PjN2iuu5rdgmK1uy4n3VrbzrWbt1YvUG69LPkr/2y/fwR5vM34v49L0UBbdqzYbv/SIEYrpeWN8iGT8ChPvemrDRPfnBBxbej7jn4OIq/rYCL5y58cK0+JPQex76HD3Zs6rEb/YvyM0kHasfs97YWasL0HYLZ55mtlwCXNhTm9ZqHVkdwqjU9F7+WGewAsuoAoBOB4Sz6cSWy5WKRqmE9bquLWuUcx5SBiUd8qTVbAkMsud6oNk+1ZI9BDIBIAh5ytmSpjPL8rkKULWrbAEY7HO0hJDq7WFsskCHCx5bJPzifAQIo/3xic3PZwVzbzc584qx37FfcSawN7NWPIUdsrTZ7FqjwZkfHAhSWTyIxC3hThJyFiUU0auV7LI6k1KAIc/kQrOLWVOs52ots1qd4jq6QA6K6aDisG9OJ0tbLQFpJatXW9btDHSvADtOLu4J26hmxRA4XzH+XFHYszewt3a6LZF7TkY7IMX5w/kJ+UXBXq34M1yv+rxqCMZNRkEf+ylDucfaqJll+UIEBAQ7M6vrdScQcUXx/QH/rsSG0TFygTWtvGsXNV/hlikvwpiDw3mrZq1m0yrVqs7kxXKs81m1FUA0hzBCRWxar3di7eax1aq9IC64EukgyZ8lT5d358Fmu7B0M5XzDbJO50CHNeC2UWpKf+7c6RT7FPk8ABvt0QQnigQNdtziKY3nwkG4TlA4qaOynJFkO2u3IedDPoXOyb0y98TZEPMfApAWqN5WdF4gBLGmo3LL++FZhBBr1o+s2eyrDmJtY68tBIgAUGVNDYAwTVi/PJesm5Ul2dCSIAb5ubIROOTeew1EPeKK9xM3w0HAH9fdbdklEZ6AQXr/qxWvSZ2U4ln8q6Ey+13UAeF7exj+ya7vGDuBQvi/IiAMVoJfNcF7IzaA0Iu/A8ZbFiQkXoqJqg7nkvWs17myq/NvrNt6abXymVWCQuaCbwCEHK5F2hY3d25l7KI2ssncwdL9wztbJyM1+be7SOr8PVcGKdTUQ3jAODioCAphUdDUNRIiXZfE3GLhPBl8ZqfHr+yo98JqlSMv/ndNFUqyC0q99F9iPwCElbnNFtc2nPwgQDia/Gz1Rm6D44bbvAQIURm79u1X/4cdD16rd7JkpHjxMORWto2l24XNFiN7GN7ah5tfbDp/UKHaP2rIDlup5Togj7rnKqRRBgGGHJxsmGULjGFQHNl8AZkqcvOVz2jMeaCWlqRzW61JMWXjYdPkcEu9QGRYfSgiZS9xM1v81LrPsVfOL8RBkmHsWVKvoFsTVYBTpJZIkwW4drQ5Aop51SrdoKbAfMKAukLodoc9u7i3jgYW0jbOPCcLWy4ntlzxWdiUp3ptdwvb7OjxXBaWRhjpqnqowj088KPGBnz1OeYlS5OtrdcbJc426z3rd8+tWT+xKspuKLxQncrYbimAtzCaywBQ57ZYLC1ZYy0zazRa1lAx0rFWq2f1RkfKYKPeEvitoVrLOv30OXL7HUm1KL0AQb93fF6s0+tkqsNPKl0d1dDtQrJQSLHZ98/G0BW3TVM80+vAZ+uLraOXls/maz4mJ3LIBytsGLgNmEhSn/25TkeWbxZ6/qp1bFUOQA4BIfZFGNEswymQWcojag1rt0808oXDoVql94o0R6zPMTAGoA2L7YO++dzzxVB26jSfS2notFkzdTGiWYbFl8O+LBAAGGs1vbB0QNhw4Cl7ur9H7zFlhicKs4Ox6XRks/nIOr2qtTsAv4P+6WChVAEeRk3oOcvM0vXO1oye23atUWXW6Lm1mwMBXg+NeVo+O2EV1dDM1unUFsuRTab3KthqtZ1+fo1tx1LdL8AOyrVtOLi6Nji6sF73zBq1vkD3lj4/9fqFnybLPMVdpjmm7JnL9aOl2cR2paX6nCGbChtk3jDLW7bbsJfE3t6qNRpda7f6blkLtsAYClT0d4T77nY0U2G9XvM8UJz5Qc7hDeFUlTKI1QdLZew3DvfEm0g+FTQbgpo+UggDqFMfJbZD9YlvRfYBbilAjo8urds5UTGN0uI2Ma7R4WzESGo6SN9arhFGa17Jra2zW9uYnzkQfq628sxy/gEIiepnliyqsgegbfOKrZdb2+Y1q5SONGbp+OiFCiE/Ow+I1H1pcfBfO1slt3Zz/532NO4/64D7cHp8acdH5wKGrnS54qVeYK1PL8Gj68EBoYNBD3FwP687JvxexN9r3zh0pikYK7g0Dvbk6Od3UOjfPyoDfI9GE0CYiMS5+LdfLwAAIABJREFUf3xrs8WtZZuJlSqptXsVa7Rc8cuzzGbTpQBRvd6zwdGldVrHVq+EXn7Zy9w2x9pCIeRzAQgnk4lNJ1Obz+YCPNgYm82mNRpt7bUoaiLfWl19lSOjSrEXU8w9VIbn2G3ZiSXZwpKMNQuoYJ8da6/lvNTIqwrPDo4U1jotGwEUFlnJfu1/CxAq4A6iQaqdn5GAnF3OOd6zankgAqPdGlijBkHqDhqKZ9RBwCBnZBEwE/YyimhfVXyazLIdJNpa6k+CypLgNsEtNNJ+k+UT22w5/wG6nCEQwmEcFUScrOyhx3xXtel4JXIfsg0iqt87s16HhPbjojZyriDaPg/aFLSGclutljabcX4AtlfW7gLY2Q9ij7o7JZi1nKwp9kva344Hl76f1iDqqa1Cf556KvdrvVQFcE5svnpUQvtms5BYABjkpXyFTUVKtPqid019P8h5XGKNKnUf5GhoDynPRforWOrgF+ogNSV1x2T64An36UznYZrNVROz9s7Pnlm/d2XNOqPFvIbEheP3PVbN3n6w2UFKTmyVPNpscS9wiSoNIIRcYc0/BYRRyeIZMluvc60T9oRWE8K1JUI6BgW65R7iJrrBnPSiDWk8GUo0gAxttRv6ed5vfjA6R6py+L2ERbfzbvOmbfOGCDjZQbmecmSg/vLeva6D0OBe1lW/dj1QshIcV9o+gpIcz+dAIqAWsx7SNLVsQ/1xZ8v1B6Xwr9cz1UeccXKIsX4rDgiLHuVoI0cgKmyk7gKBSKV9iTVdK/eUIcJ6hmzDvfafDAjDRlIsvD3I+uR58aTI+ITq8dv/6Lf/5KMZLv4jDoceF+VGmLEVFmV46xylFFqyu2yqOgw3Gy72sQ36L+3y7CvrNJ5ZxY6D2hKbbUNfBCpcEW0Mwp9Z2eY239zYaMKYj7c2HF1bkk2sUkvtaIDszHWChabfMFo5whHlJ16hlMhKInYo2gQ4RFsChN3OhR11GRh/Ze3muVVLML5N2+Ru2/A+N7fOeN/P3HblhU0X7204+dEeRt/ZePpGxVy/D2sPIKRgZcPp2x+/+T/t+Oi1lUs9bUCE7LARlEuZLVKKwaHdP97Y9Yc3lmULa7Qqdn5+ZN1ew+0q1rLLs9dWq/SKRCyP2vVQnmiBcbWF/wVgrlQt7yGE5UQpXCxGsqd6aA3q2sx2pYWG1qt3CWAoYcPtbK4UcS0PenD0/AZfv2xLMRiGB80te27ZQgXrajNo1I+sUYOxP7ZGdaDCVgqVIrQP1Y1IP8c5fZEVC/czfD6B3gwW1G2Vq3SoA09fk0cxSZ4SSP9Kbq02fSZC9B5+EWqZCAjVS5ITEILFC0a6Y93WsZ0ev7Ru59IatYFVSmxi9KYBcn3e48ZyW+eAlonN56FIWaDqpdZsta3b69vR0an1e8dieOVVD0qj9zcG9q5g/4J1TZWrM3Sw7ayLZZhNOZs/2mI51EFSBtSLufaE39hwHa2WERB6yILbkuiLZBZnt+MHO4dWpdT3wzCCwuLZ5z347M/54s6G43c2mV27it1AxYal49kIqldIagM001/AAbxabGzNrSh1lOx7Mnimn8/aMIE1V0kr8dAybCy8EltuH/X8392/UV8tBAbWFqxgbOxpAiCDhaiLkT3qkx58aU2U3UrHysb3/ggQipGmz2RtyXZq4/GN3dy/sbu7N9btV63TA1nHtU8hFHtL+D6ulLOfJOudrZbY35rWap7ZUe+ZPhsFHT87JqA9dVLw8OQhXCTTdURFwQ7PPUWFarRiD6FblwEEFI4A93bz1M5OX9qgH4oNFRqxp3sfEsVzD/NMAThf3tp0Ru/1neW7mZKQa6g0GqmT2DZrav7YLmtLlYnpz+dnz+3Fsy8L0OE2xZgCx1dSjX1o9ZZ92Fa2ymYCAvPFWECbgxvmHHeQ20UPgeABGPxdgDBa0Pzxjf0xrhSjom5EQlKYsN9cnH2m0DAIiJr29PjsxUC0CAx5+KJFONcIo/liZOPpLzac/GTL9IPSRjt9ABSsfhyb44WlZsnKkU4IGkpuxaajRIVGv/vSLs+/sWdn31jNOpboaI9JqLEYOujXUTpfZvPk1t6+/xdbroey7CXrTOvw1cuv7cXVFwJOTgayJ+FKYb8MxFJI7I1pfU7veRFahFoEi2wc2l4k+4WNMVYVwXAe+tViz3JQCfXFAWG0JvKTGg0cRIme1w+3P9pw/FZjmiDqWp2yXhTWOCFmU1wPdSmolxevbUARXTs2o5c/tJPEfkZoI75/ZomNxyMbDoc2fHwUKKzV6tbp9OxkcGb9/qkKY5SaaMuHoIrzeWNYTTST+Y7LGvaZw6zjJJnoeYSMYr8l0Xy7A9QutNcquVfpz6Hf0lfk/lUIsrG1AjXQ+5awuvoz6zkCEMW99qW1mufaO7rtE+2NvH+IjMKiLAJgP7dNYU6xL1rPovdhc2bHP+N+51kuAtVnGk9tnQxtuX7QiCvWdbWeWqWGqwZLrIebFO0g24q3/qSsLs6NEx/Z1Xth/c4zX/8HVnK5Z0JEa0xy3Vhqs9nIHod3Nprc22wxtHoTOyfupBDeUgIQJpYlqIQ7q5R8TZyfQtRfulOn1JE6yMvdZU4SOQnKM/Noo+kHG43ey0kmFVQKUsgmYMa0+gV5eY4Ero4/fPW/2VGXzxKcYfyZFMKFnH9e+/h1ZY0k+VJrApISMs9bV5z8oj6ARHv+7HM7OXphrfqpakkJDLRlEJxUTNYEEGITXUr9mi1ubDR+b8v1WPUatlHcFKx/H2EUM3fDiLYtKldJZ1C7dWRHvTMbDC6t00a9dfu1k5J+T+TkCPt1bitbrMZ2/3Bt48m9iA/lEyhfws/zGELGfrQHiD4PFOC7yRrhhdIKAQsZO3CiudErnF+IGJVKO+xXYQ+GXI/7lZ4db/Xyax1/eTXr9EJm2ebelskHmy/uRS4smc/N/PEt1x3CJrVSCJlUixj2KV3uSDr48+m1UNmyhF2vYY3asQ16z6zfpf5H1cXF95+pEMZ9tVDbPgaIfw3h/QcBQv3Iw+91aJs6vElxXhqNtaG5VQeN2xfUE5NXLU8BKm1r1c+UMIplstO8sKoAISpZiOs+ZGsPitBtaWjZ9sHmq2ubzT/YdP7BlqsH25VWQdEKNrUIXCQTh3jzw6HfwfvivQUh4TIUUAAz0j4psnodNrnn1mmdyyLIQ4y14OkMr3iwLi3fTfUAj2c/qWiYzq7VmNvtdCxPTaM2eECYP/ji2R+t136uMBmFELA5lFdi6++H7+3h8dYeHu9UQCHNd3tNu3p2Yb0eSggsc0eHZHlHURPHQ4QEtjAjLM7z8/M8+rEDqNABwUGH/D61+Yo5hxwKSPBDS3M2IBQf81cNWwaJYKivMIcH0fJaIp4s532QbhcASGFdoI8HdqhRc6WGjZwxH7Av9VpfALxS6gWrIpsWrNJ+alw8VItQg8Bmxwb8vXLpbL5sJrLIwrANbZk8qgCeLW90KBBKBFPY7mApgg139c17L6In389xNok8RSWkb7Nv/e6lXZ1jJb6yRunYewlVFNdVXDjbzHG3sNlybJPpyObTqdQRCqRWu2Pdfs+O+iey2dRKUc31bKxovtLoiaK/MSbWUWh4wV3ic1Kk5DOxn7P5vZRkGNHNdq51hHKBdSKGBomYCbHlkcH3hFe+f9N6nXMbHAFgPrNW+dQq1veDS0UzRWYM+6BAXamXd7L8YA+jn2w0xbp9b42mCRB6WEaci+kHXlUHEuwhBcXWFnPKsK6dn2PP/sy6nfPQn8n8zya6VAgA4srAEKfqIV7YnY1mb+39zQ82n99bqZpaB2tLDRcCljwTew2YbTVP7WTwQkVEp05qMJ/JCRMnTWLRv7GNJZYZisBUn+f2/nu7e/hJYLDbDwPYg0oKs4xqjKJZp6elVJEFdk0fclIWg31y/CIAXdY5I2zc0ueHXlQK477uEfGA3vV2bOPJjQpn+qPZF5rNkuzcu50DwpSQibxstcpA+9TlxRc26L+wpp24wyIQQ4UCqsIw0ZpJtwDCG/U7j6fvLduMBQjpveY9bHaJbZK2Wd6zbYbqVJdFq9c9tdOTFypqfE1w6Ie+tQgagk3ff9bcsg174r1NZ3c2nVNkzHSQo167XdQDZWTpf5LAGgrpv6kQRpdA4KgCQecWoE3Yf0pydkA40QoAoSOQwdxX+sPDZ/F7E+dARsLLi75VPpNaPJr+bA+j720y/8W2NrPjM5wB9F8GICeGKaZ+xqu/tWxdseHD2o66V3Z59gd7dvlH69Ve6NzL5YjhOrqtintAMameJz3rieU2teH6vX3/4z+p4EwTbOjsSW27PPvCrs4/1zpvlAZynHC3fT+KWZaxeIzWWC8w9nBln+W7z8eM5NTeDrrXeXzdOsjYk9V7hbAsbdXl161VdP6ktsiG9u76z/Y4+tkWq5sCEOLuQYlAAZhM5joPIaeeX31lx/2X1iqdhb2I5HF35wQTmtvILbHh7N4eH+8FCJfLpWz4g8GJnZ0+k6UahU1BLAVxur86ft1jmrDvxA6k/LlkPbM3AAJxZZBfwL6bbR5tVxrLPu+ph2H8UZHUfQgID/rt1e9XkV0/WW/lQoE0gCjtdk6lULWbZ06W1lB4sJxTQAcLf7DVh6aO4i4H6nDfd63PcAgc/L6pl11W7rUl6crW66EtVqhb97ZKUaRGZpWF1eq51Vt8DyVJhZ7aiqzqpLPjeoIopV467r+2y7NvBGYddIRgK/WUxhRp1oXJdssaBwiOp+QkvLdlArm3slYbZ0umVHmlPms8GORgyzqtC7s4I6H9hbVrx5jlFTK0Le6fAwgHOqlNd7f2MHpj9w8/i7ys4ISou2VUeRIbPkPJUshJ61ivfWEvnn1rJ/1X1iifql5lLW4JHSwtda5Sb2oOtgg2WlOWUqgex9f2OLy29XqiOkRW5pz+YYDswF68+MpOB59Zu3Qe1jJ7TzPouF5v0JPsvYMLW+cPNpm9t8fRG5svH1WPNZu0ncT90klsT/v0FgjO8jQp2XK+0fNzPLjSnt3v4MLzvQ5CdC8YOMnJuUMr1mI7tNu7n204vrHF8rHozXOnkaebe4I0NaDPAJQoArGRbmyT1m2b4/7qW6N2ao36mbUbA9lCAYVS6ZtYwHkf1BSxN9jbRA6p/pj9cQgIow3bvxIwObTcHi3b4ZZa2nIBST2yCe6hbGql6koujkojU3aAZppLzMRt5DOcC8so5H/CnzesUT1RHXRy9Jn12udWt6P/TEC4R8OuxMQN96+BwP/Jf1bYTGK60AEglNztG6rmBwVffMjLsw12Nw1kr2qhtJtXdnIEy/NSvYR1FdY04vNi0YZfalqNrDwL9sFW6bVNF29svngnYJhvJoWPX0x96GGUahei/+Ml9Ej4A64hNnXLNuSBF3ifeTUaR9ZtX4olaLfOrApDoAfKrU37PK9oM6FAntl8fWfTxVubzHmPd94jVeuIedhmDatXj+x08Nquzr/WdaAgdkDYsG1pbnlpate3P9rd3Y2Nx0M9bM1mzfr9jp2dnVu/j6LWsor+XcdsQ+/hwcyW8PGcqA3WH3deBZtVGDuhDdOZ52y3tBXWP6mEj7ZY3dlqfS9LGUpao7mVlUMxyKgHGnwfUrSK3ptgT5LXum55XpZ1jsMOUAU71GmdyNYGy9duHFuzgWrSU/+oq6SebKkkrmLdx8IwjsI46NEo+jX878SSJs45o6+UghSFkOIDOy9KFvZGNnF6srAysalJ+cTipjhsT+ZzhZAUVLNkBShGbXpmzy+/sX77yhoGa82agLlmg2N9cRDCGS5tvpzYZDK05ZKwg7UY5E6va62O90c2BRI8SMnNPXvGPtrY4iykgq0P8eDO6qHSLW2dOXNNwQ1TBgjmc3NYERhUl0UG9RZATwKaP7uEk2CT8NRInwtKsUzvbMs4QPq21aYNUuBrfIf87KUK/vHinT2MflChvFjeWbMNIPRxJjGx0hWIkoflGAdG1RbzrU0nlDN9e3b5lUAhgLBexaralAK+nz7E+42AcGkLu7Hh9Cd7d/0Xmy0erAIg7AAIYXshIMqWcK5uscGe28nRS7u6+Mo69Uur2tE+ol+FewhPkBqQWyrVfGbjGbbvf7Hbh++t2ytJCfJewaB6bgmh2qjfFSso9hhCqXSgbJvW75/b2elzG/SxdXuQwP4AjMmQcZ/je6J+YhmX1iEF9P2H77ReYaVJTY6hMrK2ZOypWGIHYuWvLr/WGJuGndFFceAU4OJHhYD1srJsO7XF+oONpm/scfyLZfnIStVl0Sep/tdVx3ZZ30qbY6uWsdwNpAIAOiFF4p7lJN6BDZaQlZIXNNkWZf5Ozx0WQdRI+rDYOyAqNB5Go0ACuCgAYTzzfodltAjmCC7IYC1yQIiKQTGJCs5B37KTwUs7Pf5Mh32nci5bnq/vSHxE+6CekOKFArBYTG08/8Ueht9p/eXboQ1Oq1aprX2cj0b5hKRUucAcshCuQD/p8H6tZOnnl/9gzy/+0VqlKytZ1zZFf3og9EoQWlO5XhqkGtrM1nZvj/Nr++GnP6lPGkskzxWq99ngc7s4+dLOTj63ZvhMPOOeqMyTF0mPwwl+vvYiAeWwLk4N3X+Nat/BqVmAMVeifN91jvXw++9tt75Xsb4BhI/27v2/2MPwR1uuPmj/6nTKavcgZCTbZDYZz3SvWGfPr1jXr6ypItoLWic8/JP5iZ4b6sbD+NZGwweRcFgwu52+AOHJwNUkAEVMOnaFLSp1ERzHQWaH+1wEhU6e5lJuSDhH9YZAvZZlDWXNQzc8uKxWCyEdnxxiz97kgSioOewZJBJDRndaZ3bUxwL8XIQpJKS3V7RDGNLe3hqVQZ17obCJ4HyvEkYSL96bAKWL3kXaIjaWYk9cD+UaoH5ZrN7LFl1rJNbqolazDkPqs8YFeCZELgDQkJuk3/ncXj77b9asnYc+eH+vKFMeGIhKTI1o6jsHWAGwp4tbu2N02OSdbXcjqzfpZUSZBHhgGeWMqomUbzcv7fLM10SnfhIAId83Eqq+3zlpmthkd233jz/bzf33Op+UEtyEfMCam6v/EMIaFwGqEPvDF5/9N2tWECpOzEJdquA71OKS5xJY2cHhdjezJH/Ufjocvbfx9M6yzcwzBUplT3zeNqQyvXzxtZ0MXlmnzFomfwAXAbVfGBciQAjYDIAwu7Px7K3Ik/nyQURvs+UjtbTfKLAm1kVOZlGvEJA4n+bW712KJDo7/kz/rZpR56q7mhyMufNGrjqb2HJzbzf3P9hwRH3N2eoBcbJdSuF20OY94FuruUCt3tTpdGHZuqa6gX3uqPuZtZpXum/M9IaQwb5NRsKekPXeXXWdRwdfYbfer123McSk9Jj4zfue2M5GImzkSUmxCU/t9vYnmy3uLNuOrFxbWKWOcwpHGG0CbMsQDiEhPYRquULIOdG0evVUdfrp4HPrt66sbscAwiLX9Qna+lg4/HWozNQ25XsVbLKTiClruS2Qh0LM+aHC9ltgbj+35X8y3Pt9314WyXiTPlIIg21BSUKxYTocFmrKp38ug2k+tm4LFeK1FLJW49RqKtJCVLfCLCLbGwEhA35Ty7f3Nl+/t9HkJwEuNuJyhb4w4u5h1z21UFHpofGBr7EH4lO6qR8pntYGW0czO7bQWs2b/t0XPxAgLJdbIbY+PpC81RCEo4eYPpmhzdfXtlihXg6DH7ll6QqFEOYBy+Fre3bxjbUbl94/qLlVDQHKdDext++/s/v7O5vPZ9butKzf61qv37Vut6dXnaQ8Y4A9ti4OyV+HA/hgT/eJx+POPUyxX4q/gfWUIyRz9jOZ6j1LTVt8sPH0g3qqavVMCgWebJ+F5SMr3D4cGGfFm3uUMsCODZainBdWUWwl2DwoKlEH1ftY7Vml7AwcmyabrheX3pQeC8X9XMS4KcU7uQeHIbwsVtiuMJYJCUERmViS3dtijSoCKPxgizWMGxYMChFY3f0MoCKNMSiE2EUdEGKNeW7PrwCEz6xeKAwAQsYmxNlsZtkW5XUhQEizOde62W5Yu+u9bmr0JomvUIziDCWv0pR7VKgVrOnDJnDsSRR87C2JUraSHNXn0SZTgO+t7D9pPgspnKi8fH8YNZ8bxQ+hEJAdNsVDX5e98ez4tV2cfylASLGMRiEwqD6KUELqvnu4E0racPyjjWc/23x1a602Pyv49rHLMacwbObVEODE87WY7Wwy5nk9smdXX9vl+RfW7V5IMYbJ1EzO6BTWXpnogC8ZgPCDPY5+srfv/2yL5YOsTb0uPZiw7hsVV7CkFCrN+pkN+p/Zs4uvrcfhZIyR4XAPCZohGdYtjgQtrGVBH89+tNuHf7Hbx+8CIOTNcIAECwu9kMwvrXZUaAJy57PMthuCnlAHn9nx4Ny67WOp4zwDMLM+qiREjhcbkvfuYXEqo3XsUAg/2LsPf3ZAWJlbu1MJCiGhMt78LtYca1nryp5dfiNAWC+f2kaJoA6+xeCGocAUMhTgFBY8CwKEo18szUdWrq5UKLE/EPySLduWJ12rlc6l6ve79EKeyUrfaZ7u3RwKnTkMEgMQEjQ0s3V6b9PltS2Wt7ZMHmTZxgoFIKTAcOtT7BGMPcJ7mOIHwd/oITwEhMX6jLPbPJnQR2WUREp2WhRJL+3s5AsB6aq5ouaFXwS3sfdyHwG/2fA8z2y2fGuP4x/UJ57kD9bpbwXcHBAySCuM3YjnDzaqAhAmOveeX/yDQGGzxP7fta3OvJiw60q0ikrUjBJE49iWuxsbjj7Yu/cUthNLUwo5AtAgGD/X5zk//kKFbNn6IaLfd/44W1JfD7llVNnwVOtUDy0Qh02bh2MQDiFk/EZ7i+UBXxTIYe2jgUDBwlUuJ1KB3r7/kz0Of9D5zZnZpUe3izWtalme2Xg8V6AHgPDZ1Tc26H2mz+UFtPc0K3QqjD3Bzpjv1vb4eKv9ln0Xt0C/17der2+dFlZxL4TVVxnTVw/s+Vp1RfqOFyBeowVCOiiF7BHMQabfKsumNpn/bMPJ92631PxSZsZtrNmsukuiyFuIszf9inHWqT8dlQ3n1A6nwUCfmReqv9v2XaEvxhTE0U7xbNd7plc1kCpPKrn9DNe9cut7vyB/JPlF4hNSNrXJ7MbGk19sNP3FkvxeqbrtnrcIOMFHuBrqWgj4yZvKXaB3rN3gbPx767afOWmt3kZEANopXA1i32XGJPsA7Q35biECczh5b3cPP4tAKpVn1mh5DzxAhTOKZ5drAYkuQNjDXeaAcKvkWV/rUqUDICwDCDfXdvf4o93cfW/L1Z3VGqkIdqyQ2JMdkHuICNf8/OSVPb/4NrjWYl3aMqPlSWEvUSH0ETBJDokeyeYPArhe9/uMYo0x2DSs3TixF8+/cSKq6mtZ6xlrubIV/A452FzZZje3BEA4Z49GTQ+AEGJQIMxbgKI91hVCWp/KGus2m+ShXcGzMHA04cKyHS0TqJ2hPasIRAMQjm2V3Qk8Y+lGGBAgVMuQ117FGC3GhjBygzOXamC1ssfHqeXrurUaZ/bqxd/b2cmX1mxc2ialv5pWrI5Va7i/HAAqaVTnMPX6fmsqxIsD54FKiAA9irgH3nuFwJ1paCfxWpzn8+bhJxuNr226fG/p9tF25ZkAISFeOlNIitVIoEOFEEBI731Tvf/s1YzG67WeW91OfgsQHh5c/vR9euwEoTKHgBC/MIuACxgOj78Jw/6LAcJ44BZKwf4D7MJNjuqgHzB+rTSIO6tLzWrUTqzbfq5DTBtHZRCYC4BBHO+wZ3uLBL9SahmAcPXO7h6/U2DLKrmRvUAN0FUOyENAGI+vPTP2K0CoegMmzxvwParc2eRKpSWLEYsY0MLvedHbpiG4JDtqdIDPRVJBV05lN6MQSrIHbQ6tWs963RNLlxQkDWvWTrTIrgIgjHZRDjkKbDaYn9782R4e7i1LUnv27MqOjwfW7sCs1KxawweNma5rpQ2qWlBUn8yGcLbsKVAM1+FgCHMcds6hFft91ulYGwF2V6wWWHKxSjQY59FwK4cHfPjMvVgweGKfj5BQr2hGwcxB4fHqUheO3JMtIMi1LKEEBWZeYw5CrHXwkcsKEQgI/+/YQ/gxIOSA2gPTYhQEvQ8lABOHz8jSzUOw9F7baHotqwpKFgmSUgorFJI+z9B7jwEVFcsBhGsa2k/sqP/CXlx+a702rFG0nGH78IZo4uV13O5gXRObzkbql2ITx+5bYbCsLBYUSz4nLrJuT0CtTrgYHb+fT6jDHDDIWteoAGf3CHhJNzObzu8EIngxu5K0WHrDUEPd88/nc8VgDwh5Pw31zJ6dvLKLs6+sVTpVYVkAQo3YiPsR34fDPADCyfcChIv1nQPCJqyiK4Sa8xR2cFcIG7KPz2dbm4y5pQDCb+zy4kvrdZ9Zs0rIEmAwAlCVT7KKaj9FeRUg/NHeHQDCbpeQBXpy6NeqWk6yJARM7dwBIfesAISEAASVrhg2DCCk0EMBOACED99Zt2/WoTZQJHg8lTyNDrsU6uB6tbPpOCnmmF5efKbnnllz3m8Yijo+1xa2/GCkjkga7iWW2MwSLKPTCAjfmVUdEHIf9ZwGVhtAWC0NtBYhKXBcNEpnTwBhTOzzUSir8CzMbb6iD5ti442lm5GsWvSn8IvgifW8YcmiaZ3mC4U4oLK45Ydwi/5B4jJFXyhKJbjAoHuRx8+YzN7ZKrlXgAhFjsZbaJ7b1vtSwpny6+6MAFX+nYDQR6v4HDXSZuklXC1NBAEWxIuzr23Qe2WNKsQHvbIdJ2yLsUJedHnPLs9MogCjxfqdesQfx9/bMrmzRiuxSp3REvyoMG4DcomB83LOEK6ys2RVs9Fj9itAiGV0E9Or4wibEv3dC09/Lc1tvbuz2ZJ5uzeau0uSYZ6igFSkEHKWnp98YWfHX1qzjOp5pKANH1PgwRGxSC7KLoHBkL6tszro/2EmWeDjC0rm16XK/m/ov0KrSEw8dDLXWwoMAAAgAElEQVTLZyyifJNCXC6vZd/fA8JrFdUOCLHCHQLCts4KiA7uU7N6IReR9tkdBBwKjCtQrG0CMEbjB1suZwoi6XXbSh7WHDX6hRVEE3rrRV7GHio/N4KJIXyNBGtUVn2/dfIUazn3h71iYfM1gPA7ta+sQzgKqlav39SeKxv4Qdq62/twZzB+hxEx9F3VFVwH2Qhg6LYupFaph3tL33EYaRKJF52FB1xs/P0B2o+abXHfGH1U/CaMDdBBFGbEyvKaKoCF7AMIN5T9UnVqzQ77XrBJyiW0TzGmfoF4IzkXsu346HORip0OAWH+PJELQAieq7tV22wZrYVTgd7LTI6F8fTGbu8hFt9Zmj1Yu0NKKC6vNLTboBB2rN14Jlvqcf/zAAghLbGMRpi7B/FlW9s0v7b7oQNCzqd6I7FGwwGhQqdW2EXLIvGYPX159spO26/MqK+Coqa+QmobUrV3M78W5ZVIr+n8xibzd7pWOCDY36p1Rl3VlWC6XmUKEsQJJyvq4JW1q1EhjH2Enr3hwMi/N0T8Or+18QxHwk8OCHdzd4qg1gWyVc+11pdbiVEI18uKTUaZ9jlADQJEv/vcW0B2hGlFqyaMBf3P9C0CCEe2TG/t9v47G05+0f4N2erjrOIsb593rX5ZZsiG/W25TGy1yq1WOrJB74V99uLvbNB5pTWx5EdwVpaooxHEtDEU+n5BZRRBMk+dfPrzELzjwYVem+k8LtP/Pg/tJMFhgbyxfhS58RjIjWWGQFeydqdrNVJTq5kEA9VEUSHMSECnLmhZo3Jqp8efy32BcFW3UwDh5hNezX3PQny+9oDwX389diLKkmICIiDchISbv4UI/ysDwqfvHXbNQeDeWKaNQylaeIsJUyGC/cz6HXprvrBO81ILSHZRSeeuFO3L/cjK+0DQZHNn4+nPdj/8wabzN2JQ2h0ahDfqI3LWKyqEsdQ4ML18dDej6UR+d5jckFCIJct7cHgvYdSECncYdzYfD8rRGBgKCKXtoWKiMCzVk5Ntx5Zlc2s3juyoe2rrZcl2GerBqQ5vElZbjYugDnpzsaxcyYP98vY7m4zHAquvX72y83MS5FqW5vTvkZhEIYhlNCiEMQXlwALjCmGM7YuOkmDviVjRn8tA7fqAVmyAnmxF0f1GilqWjaxUXmueIj0F5SqWUZ7yQ0CI5QUAyEFHZLandRF6gcp61L+yfudC9ttyiZmLsf/IZ/w4S7ZXGiIYjIEdrhJGk9BTa5MAWBiwriIofh/tDzC6K8XF57uhJdmjzVYOmiiuSAEjYrvZYuwCa5fCOYBCGrfV+4r9tWT12qk2uxdXERDuLaPeJO5Ks6ymYb4RsdpsXAzDbTXpCNrPPWJWkgalB2WRdeWmhMDeBibb01m97yzifgeEIXkzWD5QCtfZ2GbLD2L46AUADMPy0QcKOFRSZwh72gNCeqwa6peVQgggLJ8pDXgr1fcTCiHKBYAQUDGhp+pnhUS0OlhGAYSQXhQPXE9/8BSegxKeVdQ/OB6RYDiwZ8++laWz33tuzQqKjdtw978oKgGEKweEu2t7HDsgxEpTraUGIKQvRP3KKYCwcgAIX9mzi2+t10IRoscuzFekbzgCQsJUsIRt6CEc7xXCAhCyF3sfjUoPgcGuWGtZYBe5jYcr2byeXX0phRBlol5jb4vF6EF6cuiD8s8IIORwOgCEk2t7++FfbTJ7a1adBUtd6AMMNmaUUAHCzpW9vPqD9bsvpBASyBEVQo8Gd2ATASFAXoBwjGX0rexiDggJ/KGfKbVVAIQn/S/s8uKlEvKwxnoUN3v1gdIZDIOylJU80ReVmv4X+hSzLUmmC6VylgOZ5AO9CzxYkAa/OhH/nYAQxsWJDweEshKtSlYtHauH++z4Kzs9/tLaDVTjge22XdvhtgiKY3AvhcPD5w1id6VlQarQ9EcpA6XqzBXCirPcPPck2gHENXsRl4EAYd3Gw1zgzS2jf291gTdCe+IZE+xYAMLdMqQZTmyZ0Zf+1ibTWxE+SwBhBkih56xnZ8df2PnpV3Y2ABACnI58xuvGL3ARrHcYOBLaKVA0RXwpfTsKFf5ZRCt+wlZz2GOocyYUsxFVRWeD130+vmC7XVq5srbl+t7evf9ne5BCGABhv+IKeK1maYZCuFCt0O9c2fNn3wZAiJrKtXI3DcBC9k/IXI0PSG06Hyt9mbXV7bRV+BPywn6875nC0u3qhIfn+DUq7PoOYwOpF0cTRT2DT8Qu7eMQ+EyL9BebLL63+fKDzecj9RdiOSfgDqJRn1+gkKIiAkxIl6rAIOnmIorrJ3Z1/pXs+u3mhVWwMm86YU1GQtAdPm5LdsVxV/Y+zviuC+9oYaGMz5i7V9QbqX1MRY7G5AhwlnPBqnSH0+SD9gZ/dnFgkKyJMhYHs3vfuS94d76hEJa2JIaf2cXZ59bvORnmQXIdpcgDCDlPcDBgGSXtmFpiV6ZlZSRr58PwZ5vO3qtNhbRsziucW7u8rgCZlgDht3bc+1wtKHXrySIvIYJPF0YjcI6XbGWz7L3dD39SPziAEAtss0E/sat3qGl52rDTk5d2df7aTgbPrVU5ERjEORDnDWuGLn3zu6n3EarXnMTcXwQIl8mtzg3eN6NUIO8JwtH84qxl7ca5ciOeKoSMUqH2OwCEBNYACDVr2wEhgHaxvBcgdGs1zxUki1seHRB6iJgDwqpNRrkcIyeDz+10QObBC6vgxNt5S4YrhCETRICQnu+hAOHNw1+UgbFYXWtv0wxn7WmIJ7hSvG5h3eBUyBIf2UB4DOTkoEurxAtrVJ2cynPOPc/moB1nX8sF2S+4bljHsYvQyZd9j7NmOUc1MYww0xouQ5xBNLJI9vtnviUpfGij+Ru7ffzBRrM3lqSpNVok9dfV1kLvN+F8bh0nlToAwi2A8ExA+oxr13nxewFhcOBrMD2pl/9WQPgJvPnxiXhoK/pb+PH/kz+P7/mJ98Q3VL+usl54kY466IOi2fTKOyT/C1lATo6+ECCqqoeDzQIwyGYPm+cfRB89RM3DyvCA3I9+kEVtvry2fPtgrY7PzHFrrszBzlYeXIsCYH4SEEZfNL54T8QkstznPLktAhleChhgQws69k7w/znbLyZeMj5qzUwPNJbERrWvptr1kk2NQJ1Tuzj9UraHjwEhtr/x7MbuH95rVhDs5vNnz+3khObpuq2ZF7gBjDF4lTQson21O8SYvj1tWNhI9/B6L7VHKLwPDdBBIwtCapkRBf1g48k7exjSC3kjkFuvZ9ZoeSQ17LWP9fCHUJvalj7RiiXriu1Qg6tYbr0fotu+kFW0XoWN90ZqC8NkYxHmNz0kS+nAi4m2vnEcAsJDilQB25pt6L2gPjeI7v7A1EslnAkU+kY7tOnixu4f39lkemfbHWCX8BUwtFuEtFGwnjc1WfPSFQqhA0LUmN6BZdRZ6zgLygfN+iBpt0wq1Yy0T3XRADoA9lsVK7xiqigWFg1Q1iBbHyrum+BBWFAxuDvO1uG67HudKPqX6Z09Tt7Y9Ycf3LZcJh5/qzmdUtJVUGxcIcQykwEIm2IR6UO6PKOwjJbRw5mgoWxSkYfqOrMhgHAMQfOzrVJ/HrEYUxQDhJVOFyBhlTltu4blsoxaUAgH9uzqD3Z18bXU11YFkB17uuJD7P2SHPBYRgUIRz/a22tmfd6rL+RjQEgvAMw1hxL9JiiE3eYzqxWAMCqEoblczy33BuvUyEZYRh//1W4FCHdSCR0QBuuXyI6++ngZnzGfMhh7q56N16/+YG2i8ms+5sKtog4KBaRC5Hj8dLL+8DyRDmupJduRjQCE1/9ik/lbsfReCLC/MMvP09B41mqhh/BlCKmqVU78+wfLqBcLruZjR8LylKnou7Hh+I0Nx+8tyxmZs1ZYVZbmtl6nli5bViud2dnx13Zx/txOjs9l+5L1lZRDzRqLFm+30EPeUCwxY+5h+FYs83J9a7vS3EpV+oJQB/29iEyKqKsYlvyJA+x3AEIv6INK6XKV22SLXllaARg/ARjoK8jsuO8gqtd+abXSqe22bRXfsY2xMFxIfXGyjH0i297ZZPGLPZIiPXsn22izjW2UwZslOUdwGmDV3eyYe4s1m6Chui1nFTs//VKA8PL4D1aWwyCQLbqesYcQaxoBY6jwQxWcj+OfBAhxcCgMLEPh32lUz/nJl3ZxSmDFF9YsA5z6Km5IL9ROr5FBTjwUQSk8w2EeK9dLg8qLLuxwHw46EaIg9fQOxVTHkMwqMi4kGBYKoa8/B4QrAcK37//ZHkc/2GJ9rXRuQps6UggBhLlNxksBQhwDkG+D/itryWYXwbOnjXrCrQdD4QwgNZP+V4pX1O6a9lbRt3sVUPPMos847rPstf5hfYfj8/h4Dbc0e3q0z0n2UA0H+1j139l8/cZWZAfM7m0yubfJ7N6OBg1rtkigpWAPw8YDkSwjKQ4aFaA1q1dPRFJcnn9lx0efyZ62I2xkw0uzZsI56+eZ9+8jKjAXE2DgvYsewsGdikrJ/l5EldHDcjw7wNVB3wexuVb0+VcKM6GXkOcXi3SS3chSrtRR0qvL3n8OCIskPrUbwCdZVu30hCTfSzvqnyv5lt61SPJxVm53DKRHcYckgkAhVZO+7Q9Swx6HP1m+gWjZOtmv3jhaLNrWrNNDCCB8rbEAdXpw1fIT6s/QAuP9v0ubpQDCH+3uAQLnzqoohITyVczWy9SyBCvxkT2//Nouzl5YT+ErhPfwniGucXRAXqNsLdTWw5qlR58aCVUTdZB9APK11S5pFjZ9k8xAXS4yB4T1C3vx/BOAcNvwUW2qLw8VQgeEhFfRx04eBWR9t1tTLgBrAHuyJ75zjbwNgRl6AoTDXGuJOhulC1DDuBtAe0lq7SEgxOEAIHSF8OY+AMI1gDAJ9bXXnSiDeik4kNnd9HiW1SN4cf7KTvqEsNA3yGgisiE8jDGmlauVK9QwCnwUUelWZHr4eZZDRRmIKk8vZQ1gPfZxOrguPLQSK7Nmweqc2wNC/n/cerPVe7sb/qA1MFsQ/rSRek/WQaWee9p1yIyItSskB84R1EHINq5d7fcphIEtLrFAAIR/PlAIkSixSYTGxUIhLIceQm7k7wCERSPl70B7hdrzO/7uv/uvfPo9u4obrRcOCD3JyuO/NynDPklxeia5H4WQxk2ULreCuDooe9WvACH+9ZWt0huxF9EuurWRFEJYJha0f/y4GcYywSXLj4nOpyDRjzsKeQewrgKzELeaCxRkatGmGKlDURgLPGat6HBlTbLBMewZi0VuZVThTctWpBVvnCli3AaFQau+Vwj57AS7kDDKfCAG7nbabet0GDxb89lQSgfzRmIfCh0OYkfOAQQH5k6SfGwADhZSAWX//33wt4MNZwj9ojM0ARsPSYQ0YbPhUThSQFaqS2u2c6s3fRP3GY8hnY0ezKymQnW1qIiNgpU6P+Vef+YWmDLDZJnr43Y5B6jeHK1CJQKbwKp6qikvB1dSR0NjszYlGrfL2C6jWuFzfcTqaWQJB6hH6bOZ86qUSIub2Dy5s4fhO7u948CbSkVjDpsOIG22TjAACAnvwFYCwAW0ECrDpldTqAx9KQdFnWaRBcYd62nFrFr2HDQO4oS+CQHCYCUKczG3OQ3RKGqAfWZw+Yws7rPH+h+mH0YiKjZX7xVgzbE0isj3SqnER09vSLlGuhozmFB4vWBGuXfbEoC+JcsohweFyR4QhvEFSkGMFl7euyuEAoSjH1QkJ+mjNTswuxQN+8LfXQMAYAeErhCWbDLiFg3s6vJbuzz/WtbOdozkFijcA0IHg6iES1tsr+1h/KMi+NXnUFsrhZcgh6gQRkBIwAGWM7eM7gFhAWiCJdATyxhK/5FC+Ph9AISxnzlaRunF6FuWNGy1yG06STRH8eWLb+yr1/8YkitjuEu0i0J2eYHxZI6pijt6R1Irl1Jbbxir8d7efTgAhJ2yiJhDQIi6UCsd26DrFh3646plmt9RujycqRjyLIXC+5xJrCQNWQ6AyQdZIVEoeaYYZbBeZwqUeXH1j3Y2QLklJY5n11WZqLbsZ/dtfd6TUFRis+TG3r7/iw3HPyuSnx5Ign/o8ybG3tXKoFAEhek3Ar3/dg+htvkIV/azSp208z2D4kGzG5Oa7bKONWpn1u++svMTEiw/t0blPABC2PrDZpYALgVe3eZqpbFNVj/b9e0/y1oFKBycUvw3rVQlRIICyvR3aZXICW7a7FQUMsbj+dUfBQiPy1/YGsUEhQYLl4DUPlTGgyWWluR3dvf4vX24+4v6g1EOz86YNQkJsZDbAjCIBfYUkrV8aca6TAG/gTYLh52ucQQnAZTvQjhY7I31MLb9kxeHrEfm3mG3INFBWi7nCOstrHeBW+gvP4M1vgFAWF1+BAjfS2lxQEgPYd2SdKOh58xyhKCCfIPQadVCD2FwK4iIDeMX9FM4I7YhqTcMo6abyNshSM5FdSWhF0s5qhO9zfTFE+NP2jQtA6FILgDVobU0zncM40H0yTLLt7eW5DxDPhf1cfjebu9+0aiaZhtyzGeo8nxRwOoc0+B5iEbOzKbcQoAcJxkJMukGVQWXjVv1naDws0zqUEgIz7eQWGtPAOe52nkLDGQixA3EMYo+/ercH78jsS+yYiUIZZHKBITwQwjoIaTsXu6Pm/s/2d3jn63eSmXj5DNxmbCVqxaRU8Df52pZtpvrqXXb5xrv8vLFV/bs9Esl6W4BuKhEpaZtCdDbeb+23Dikq5eXluVY5d9Jzbt/eCPw2WwSitbStSrvcFhdOCDsP+0hjGqSr8u4vyxslrxXCvZtBIS11Op1bI8m9a68pYWJloKvNKIBW7yHmgEGaV3w6yNAWGYc10ygkJ7RyfSDPY7fKS8i344EmCEBCP/ifKE3f7nEsdK2doP00r9zy2gtBiT5WbDvIQQbUDd6QGEiQPhGzz6OC2ykvX69aP9whdAJ4QIQ/jWFMAJCJZuGdRzaFQrLaHJ3oBC+t0p9rdrIW4WoO0Pf987rorVGLLWt170SqD4+emnt8rltwrqAMKA1SP2jO3pIXSVXvSyHGeuWfJCV5gpi9/aE2OBc2FCtokgyVgp3ijux2M+Vs8C+HJJOVe+qRsdKylk+Fzk+lKvwRxtNbjRabXDStlaXMU7M5PRam89FLylOPj4PdYMDwi9F1vwOy2hky9l0AYQ3Dgjv/h+rthhM/1uAsCKU6gXwvwUQfsK78StQ5z0B/xm/Ct0wsr5YSEmTyrdKWsoTUhgZufDMsCGdDL60WvnEKpoL1gm2GT8Yfw0IfRwD80Zu7/8i+Xed3Cjuud3l8PVeMd/t/FD1EiHau/yPfnUFA1As5jDJG3/IlMaetgioogAXekDFrjWstG2GmiQUzMy6K1PAbjw9c9O09ZxJom3NNLw6+1qAkAREV0UdDC+Tid3cvROQZKBur9ezVqvl7GVhagm2k1DwMF4BKTxJGbOQWcLMnjS3RoNh5w0N52VDZSBolTAaivI4iFfXOkatx0GlAE6SRHlAAag/y8oBCN9sR9ZspwKEMEeyuEVASMhGgjpYtmRZ08Z9cuRqE/YB+iFQEGHcOKikvhWbNxsbrLj36qDO0aPhw9cZwp5o8DDDSGFmeXibDXrGeJHcStIj9pSwiasgZhMKzfYKe/CNtkJPAht6/nSWHT07eP/rDQo/ihiPEZdCyNgJAcJTB4QXARCWHBD6pu6qSQwZwlYkCwRgsAzr5YcUcC3nMIchTRa2Xs9ttWTI71o9DQBABrd2u31rM2y9xj3bDwEvPKNYKD4C/TLUovwZ4zYe1Id29/CLYv9ReFFo6ii8NT/4OdApHJMkAsIXDgjPvrKmeqt6IkT2IShx7VGUBEA4emMPUgjfqChCIWSGFZHh3nMXFUKuAw3bDfX4LeZm0zGb75E9u/yD93QdvbJOI0Ry6/6F51YEwYFCuAmA8BpASJ/kygFhYRmFmCgrArtZQw16ZVfBMurs+4HC9QlAyLUaTX+0D/d/kj2909tZp8ch5qqT1u2mK7YVKyAjLugx7ffO7fnVl/by2TehB9LHCTCz1J+zkKAb7Zbh8yn1VXuGA8LV5sFGk3dSUqaLd0EhpNAAOBIqg7LgB5hmugoQ/r2P8AEQyn4Pq00DfyBaAiCUQgggnN+oR3g0/mBZTlqeP8uMiQFA1csX9tWr/90G3c+t2aR/miLTe9IKJvYgeRrlTwXyZmaPo/d2c/eTzZbXVmswbxAwkCkN2gva4KZQj3kAc791bP0thfCTgJB9OqgoKEKBUc4TihiU3YF1ms+1P8GgA6RRCVwhxGkQzgq9tcDAE7muGmpii/Sd3T78q93c0Wvzs7V7ZVmR6A+GkPAABgY9B0CYb223we5GMfu1nZ18Y0fl15YUgPAgUIbrK9DmSYMOCH8Qa08PIXbc01P20pLNZ0sVrntA+PkTQEgIoT5CzBfTFo/9lbCt1MeL7PhvEgMp9jzE5wAOBsUp9uHHHrqgJe5oXXAFXPt6mBOIDRFnTYyIN2zc26WSbLGVR4XQLaNz6/YquobVakOAcDJeWakAhN9K6XBACKgIPYSsb2YBB+AprCty0dVcDyTxmZp5jj3RX0my0gigLFmr5YOgq1aLKPyW1ZvkBmAnZNYvgV+h5zD0IKpPS58rAnfUOUZhMaaB2aGMT3grIq7eyK3R2lijBYDyULwi/TrHMYW9D7dAxy5Ov9VLvUol9qeunnEH2WEWc2H99hAxORk2c5E563Ru62Su4e4ach6SPRl1g0LX7TDDkDrLZycXCaR8Fs3e41ryPj2ACAVsnYxk+f5w9z/s+u6frNpYa29vtrwfnbpDgEQBWew1dSnwo+FaNvp+78Iuz18LaOGKKpewK8YxC1gWCTKjF5PeNZQ3n/EH8fzw+KPdP/xi2QaraqJWA4hepR03UAidJCBUpqqxEzFl1J05Md1aCiGAcEhA2E8Ky8O2rNl6AIB0Z43qczvpfWNnJ9732Ki5KhizDbRvywUGvTC1dDNUqiiKHecrPYSMHrHKTOOWaM1AFcatxKgq5u1uso616pcChBo7QauQapQQkBTGhKmI1JzkjwDh7V+UxLrdza131CgAYQT2rrT5+8QqTg8h9nRXCD/XmX7UfWlV3YOePp9AqLIvwsxHrLm7sQDUDT2EssRHQIgyjLuDfc0JMxHledW2mSvcCrY6fm3d1qXVy8eBJI/jdNzaHfNTpGjyvcLYDtbwKplo9JnPqE0185p6gVFVtWpD9V2r2ffZk1XGgCDUIAq4yh+auP1rAIQEJSXKjbi2h8nP9jh6Z+PZtfWOalIIAYSQEhEQEoCIhXgPCL0v2wGhQmWYqP3rXzGlL0hSViJiG0D4EBTCCAhppGaeCg/zE4Xwf11AWHhUgocdMOg+47p88ahGMJkAQvo56MOhkI+9Ad4DeADg1Ku21kiG5frGbh/+ouHA6/TWduWJdZhjLQYOQOE9hP82QLjvCXVV0GcnOpMWrEjhIXCtO3j2AfVhM/QERjdj6D3ooXYZuyQrUtNWAoQd6zYvFCiDFL0HhD78e7ma2vXNW23MvV7XBgNip/Gu+/y42Pvlw1BXsgMyd261XttiCXiisXetAejtVlvzXjjo2i0SUwd6oOTrD83d2AZ8w4tR1h545AmihPSsbTR7J0B49/CdrZJbqzVWso3ixWfIq5QrAoW2VUtWFR0K2wwlmD5RrEx4/VFCCcBxBllN/qTyiRQJ7Cn3eLcMPZhzS9OFLZbM75vZOlkJDPLZuA4AQsASfZWNZkspiPQToNBUK8yLCYm1MSJZhVC05MFILWy1HSt0heKVIeDMEeKw4ACH1cUO5ICQaO2oEDIf6rO9QljC8uW2XQFClFeupZRyivc4B9OjnQUGNytLc0YbzG0xH9l8PtbsHFK6mKEHY838LABhtwMhwOckHIGGbMC0DwL3mY+wdR7bXFhoZQ1kJAQpj2O7uf1R9r3J/IOVKktrdRghUpZ1DyAiQLim34hUvxdKK/w1IIz2ymBN1T3zforhKFhGF/SijazdDYBQA855dkPfXcm0waOmMn5miUI4LllpO7CrCweEx0ewvoE9VfEQ9wEPsXGVcGHzTwDCTpeDEuUbRrZm2dpDnAiVgU0m1Temhf02IOQzsZdPbDj9wT7c/bM9jH60dndr7Z4X+TEoa7fpChQu59Uww6pll+ev7OKcZLKX+/mUUlZ5zjw91+3M3jcbf2nXCI39rhA+2HDy1t68/x82WxIqM5EVqVbnOkAmQL44ScHhO+i9tM+e/10BCAEJBXMferjcVhQso+ZhCNjBSa5MM0IMUjGuFLy1ast6rZf2+cv/bu36cx2YcVh5sTO7JST81vun03SuHjfWG5bXNH+0Viezcm3PMu/HCHnfk2xST2bdPj1vI7/48SkssBHBy68UwggIXc2lcJD7Qw4GiteuekR4lhUr3n0hRhiVXPHyUu1iorbb8WTE03DmuaXbG7sbfi+FEMIAAqTaqFqtURXZon0DpQVLtl5bK+/66h1njR91X1u79Nw2skCGULLQH+NnDM8NfUQAwvsACL+TQoiCHQHhYr6WAwXrqxTCwRfWKgGcUAgheZwYRQ3RjFWlREeyz2fqrdOZCAEv0tivInqMZEy8x67BoHoKMKuXqGmtFvPGSKPtMn47jODhGrrd3UEaPXcr7T/qIbw+7CGcW7cfLaMN9XqOsYxuqRWeyzJKYcv9KUb8REIlJCW6M0ieJKkNuDvoYUZhTVPmtDIeYmzrdCqCMVk7MMQhAdnWbnWs1e76mdLsWrPRs3rde2WVIxAK98LyHR0bAk+M9yEwaRYA4Ru7vvle4IFEy1aH5xYyiRYLX7LrFTY7yDGSF4/t7Jh64GuF7AEIjaChnMLbw2TcZg3QBcQvLQcEZlNbJWNbpWPNEV6upwK8KhOY4FqqK7G52yYt0fuZmVnJ9/ORCCjI0bFAfxfZBCYrpWbMblffudIAACAASURBVGdyEQAG3374v61cJfmTpOyteiNxMUHa+l7mRC8BcoRrQY4xW5hZilcXFNQvVOtUK/2Qo9Eq0poBlYBB1jV9iuwZ80UglBb3lqQTObUAaHweVFR63PeAsCNA6PMAWAFupS0sownheD/Z3f1PahNBkSbMqs7Im1LTeq0v7ezojwrk4pyFDNgHgMX6yNcy9m1qIA/LIrH8g63WD1aqzkNdBKiOfY9kKZgtFxvNct0DwlcBEHov7D5dOBBjIq5Jg+b8doXw+vbPNp0DCGfWH3hYkRNwbrF0QOj3ASLBAWFmg/5L7W8ChL3nAoRYsU2OhEBeh5RtamjmaC9TbLDf2+MEQPhO4xoULEOrieye1Aq+l3K/EXOYGnB5/o0ddZ4rI4M6f7fxYfNSVgXSghFU5xECDvXHQkm9S2ZgLx9tumAO5kQjuiCRcBTVqy2rVRkDASA80ozOdquvtewzFYMCWVjuneyGSMD+jNpN+Bdp6A8j+jF/tmZ7I1EDJ1OpkltVzgBft8r62LRFQKk3++RL67fpIRQgzD4NCIsOtWDdEiD8YPcPf7EP9//Dqs2xbSr3ZruPxk6oIRqFMFex+PvUvGhh+f+BQnigDsYFkGW5hugyhwmV6KjrQAFQWC2fWBkb4ROF8BOAUKlLc1skKB7feSRyemtWngSFkOvpgSv/PkBY6Jvui9dGH6Onn5YiDhajQuhDLL3JncImxGfoQPceNCmEeSMAwq4YlOeXf9CME4rVop9IgHBuH26vrd6oWr/PLBfYfjY5rCnRZuhkAkwVyVnENKMQrpO1gHf82oLxrDelFPqDhE3qXMOla2Wapb2vKcYVeyCKe/F9xszOauWNLfI7u398Yze3/+pqBUxYE+BErwag1wE4hRQbEQ3a9QpJfq/Vp3N89EIJagKE4YBzq2e0FHJQUqgupNytk7GiyReLsQaMLlcz9VNi8eGz0Y8Ku9ciQa6G+snnG9jgKITWNM/EumrjE3OoCen6eXuLwsqSHZZYVLRbMe/acG2uAw9ASL+VQCuAkMG1q4p85fS/knynlFEphPvESvWZhiQ4uQBkNXOlDIAJq7tcT/y1BJAyQHliyXplaeIKN6CpVmsICLZabeu0u9brOcvbavSU2BZnCBX2vWA3cx5/Y2Wp5WyIS7sZ/aQCBesvRQpqV7NNShjXn96mqjZCNsF+96U2QVlGQ/oixXTRK3aQuug9hFMbjn/RHMLp/K1lm5G1e+YKoQAh7wEw7M+SA8KmFMLlrGTTMWzcsdS7c7G+9IUQihEV3gg/qEA/BoQ/qMcOhbBcW1mnWxfzq97ItKYQIKWMHvQQEipDL4CPfgg9cAcKoR8g7OUohN/b9d0/q3eLJONW14NCKIYVlpV1bJt3bTWv6vMwmgaLFHMcmSVW2JZFFITgBn0NIycO/Are/4KqmrlldHtvj+M39ub9P9ls9c6sMnFGU727jLZwa7aCjrCMBkBIfzaKYaXU2fcqFv16PpeLz4hCOJnf2sPjG3sYfrA0pQDERrcTYUQ66ungS7s8+dbqlfOD0RBOk3mv0h7Oqj+xlNhs9mB3D2+0X6zToZWq2AFxE3AOYjN3S5+PwXDwUSiEn2Je/8r/97cBoVtGHStAWJEezbqgHwlVq2/d1pWKJWZmQRYQyR6Tktmjojro1CDhLPx/qBlDe5z8pLOIHlOKt1JlZ/Vm1Tpd1A/sopkAIX1E2Jsq5YF98eofpQI1apfWMHr9eh7DL9t+sPzLKZXIOsZ+BCC8ffjB7h6+F+DAyXBy2lMYyHJOQd70HsKzbxSA0BQg7MnV4PttzBbDxu0BW6i4yzW2cmZEPtiKQdqQNwT+PAGE+5Efno7pAXFcT4o11srR0YX1OsyVPbG6AuLYnzhXopqmCL8ACOkhfPhkD2G3h2U0AkIUQtxEzxUqQzhGqwCEwY0RAmWcWHGwCvAkKRjgVC9zagIG7xUexoxWCDLZKzUywgEhG1Oj0XLytNW1bmegvTYSjG4b9OI99kF5uFf4ubL4ETKykq3vfkjv9l803L1cXVizY9YE/1RIjC1ZtVqxyXRu6RqQQT3ATGYAzlcOCMsDrUOeRTV3EHyjmWkRyPsZybxg5sQtVkNbrMeWZJ5Z4P1orsag1DG6gqAU7JCd9kDnB8W0xkAQ4BcdSkFJBiyVIeFtacv03j7c/ZO9uf6/bLN7tFozU8sItsg0W9hmuw52R4CBB/DxmoxWlocRY+cnr0WC0Kvbap5ZiTA8jXnx8SxKog5WfUJTrDy1zW5oH26/twf1+N/K9cSeRl82IOcC11HvM+s0j6UQ4mIJcXn+VSQk+93KZskHt4ze/6RxU/l2qtqGgLdue2CD7h/ttP8P1mldeYtGsMW7CyKku6qNqWzp5l493SQnAwYBhfl2YvVWIucUe7QDtTSE65VstUQNBhA+s5fRMkqrkNZUaB04CNNzMeH/5e5Nn9y6rmzPjXlKADkPHCVKlmzXe+WKjuhP7/+P/lJd5SpXWQNnJskckUBintHxW/uci4tkUpRdfhV+TUcGJcrMBHDvPeesvSbUATC/hEm9dbl4D3UAgJAzD/eTe+8cEHKv+KBRgHDggBA10972E6XaCxBmYQc5+0FgxEHUOnSM8xeDcfUQ3r60/ug0BQinXkqPjQoJ/rRgqzn1DDvWrFPV8b06IgvZpmVXVZ0H49kwavV8MZqqvkNp3lOA4JXkyYTDkXBL9Rk+YAHCjLP1uQy1JVVVlTW29q1R37OtGh59Oqyb3iWrc/iauVdyKsMvBniLtgbi153XUlrIwlCcWLGExNc9kSgDYQhHAw9KKheO1O2KraBReaTsgc8AwsAoJdJMLgb0PQwhgPBPlqvc2hLJaGQIuXD0EIomRifMBuoHsnvmoZ9ug5+doN4FiX8fklHfrD3BC5O4ZIwpQMhhA6mOA0IYq9BFp8CFGD0XQ2VgdnxiRfknlRMdEoNmlwKEpBr65DMkcKY8hF+UjMY0k6AZTRi+yPTFaO7UMNyBokvnvMssPtSahYYTrEvlfDBb1QHEJaNbVisTER8AYX4/NSUq2GQ6tvbtjcIdkIoCenDIefrnzOjCYrHjYSJU59Xbf9WBQS8vi0TXwwGcRWMSyGaCGRepxY7KSXc0Ldy3fIa0KS9Ul6eJDXZJJLRPdJE9lfL85J4Wv/Orn6zdeWPTxaW6X4hbL5Tnmjby8dH7Nh4UNAknepprrGLSEoENSGLZWD0oxXXoQU4o7+dAC+DMOopu5uG9veWg0tUkEuaMMB8/jKz0vigxFpucyVk+V1VwDRsfPjQWCA4UirmW5IbFKZrx3Ss2WyJTCJOpHj/zo01m3sfmpbhBdkQi2gYgJLFyExAKeGoS5r5Zt0XFWg4P80DPPhhROH5hvT6TsI5YwqU2VYCGXNJJ/DSHT64hgJ4D1/7eQ2s2Dq1aDEEUMTREG0EMO+BO8BADCs7F8I4/2IfzF/bh7EebzG6sXGND5/DlOn4xhCOmfgDCxwKEShkteBy/A0JPgY2Jec5gOCCkx+7qhsOqS0YpcGf6xjO5XHKwXSdzcogUQ4hktIcHivtlV4fZgz08hEhODjx1WMEo4Zcmk3Q5ktgaPIRtB4R0HyIZjYCQaSmBDcSJIxndYAhDfPTnASH+OlIyb611+9w+XvxJPppSdSFmVUIBgAUSxGnVZuOyzaeevNkMEimkUqXitoKTkiROHSxib1pk5FOQSoDQi3IlGV1eybf79v2/W3/sDGG5AvOKBDkAwmlW7xEP4U79oREqg/QRQJgVIIxSME959GGIh5XwTAMGrgXemHIPbTFH/pXTwGh399gOdwlceajY8HUSsUsGWR/WAcZcG56njtji92cv7eaGuPqplWEUFPrlVRMxsMkBoTOE63CovwwRbgDClM9+rd5ZJzrq/tV1c1k794dLOPfFPjGIYK1SzD/DPUnoeKb47IJnVICQgQPTe1JoUU64lJOQqlUWKX3GtneQsHmXI/55ZGmkVhfyu/a77/5v+cazRn8ak/SGsxtSFgQpH4sph39CyVY9GyHhunyhGoDBsCWvaaOJ2sIDHVBDIGs63PvWaycyPD91mxG6twjVCvIZ4QHCq8Ohr+XqiA4SqjOpTHhes3n6IZ0dFS4Nqc5RCSX3mbpLkfvllDp7uP9EDBQVEdUCVTUc9kOIkoBJGhCSMuqAkCFSIhltZOUjRAo2mRAqMzILgPDhyfcbgNBL6d13FWsnBC6k7sFbN9IwrJBdBun1B7u4eiNASBAIa5h63OS3i+cv3mhevXnVKt73A+2VjZqXeaunUimJ0SseayDYd1GSsIdNbTC9VqH32cXP1h+dKaQDmb4CLAhkyXlU/83NrQAhHaKApd0Ge+VXCtwr5LY1PCX4BgCZy4bONN13VOJ0bDgiBRxwcqGD9GjadUUSe5Z82nQcZhWqxfmjWqYD+MB2mkeSkJbLTYUROSBETcMQw59EDv0oZfRML27s8uZHe3/+bzaanGnwVqrMrFSGKUZNAbgGgKL6oVu3ZOVSza6vulrfY1AZPl183M36QysWdy0rUBgZd64egV7OfmZJI7a+XfcYQqNMemed9q3Y6Hptz/b3ntrxwTMlUhPWByvtgDCc9qTw8v5Qegh7UySob+zs8qXOMbP5rTyQ9TrPDYmYv7NG5TurFA+CLD6GvK3zLmNQ4WhGp+FP6m/t9i5tOPbrW6oiD56JCfbwLroaXcUxGq5sMa1bpXRsj05+rzwFAmY2AWHcC/zZj+qA8Yw09LdiCAGzpNDX6wUxtATuOCAM/YABjOO1HA2y1m5NFIC3uwMgfKpKk3yOM5+nXjsg5D3GdXJhcyXMfwoIkVZy/2pd4Iy4oNKJTBDOs+7RR7ZO6J7S75XWHD3RUVUXBwBTdU/2hzfW69N1/UHrEff1bElgDx7CkJxKfgeBjvrCD1t1CfTWrjXqDOePZU3Kw6oHss3tUFEGizzeO3FJ72938X7/IBmpZftWrMystsV51Gy+mKsrfDTMydrFOg0YPNj5xppVQmV+ARD6uT+ta4Tq/mhXrZ/t7BqGMABCJE5iikIxfQSETBGCt+bTbfBzTGDqzxMc+fcJCOVl4n/ZnMEQElLAApjPNDTNFiAMklEAoQ6AwUcXHe3JOwt+PCY7xOAi0Wn33jogzHWtUkUKw2GDqYJ7CF2etfYQrv/5HvgduhJdbhpz1nwO7t8k/tn6oVW0MWyJFqL1xD/5OyHVT9NWZEizkk10o9UdEB59r42gXIBJ8MkOmmhKeWHBYt8gYTJkycSeQPcMOMXOzf3+7D+16RQKeSuWCn5g4REXKPQOLp3cKPJdFq1a8Q7E7SY69gPLcyCJG4IO/Q5oxOpkQsJXZqaFj59H5Ue7+1rpV/kSEcgrSRxh7Qa9uc0mNXm2Tg5/K/nSVuWBFXJ1Gej9gB9T3Vyy6AdVDj9dm6/aNp7B2H1QIEqvfyNPhPvQPDhCQJINMgTS6LXyNpdF26odCBACaAiNIMFP0lGxTdGH4XLYJel9ir1GanOjKXm3/0EBJRz2mJDiB5CSAEA4zdhkmAkM4RN7EHsIxRB6t5JLMDyZTofdEN6AdxBJzHjW1qHkpv1RP49JGAyaDmJOJWuSzkGAz5PfOcTy+SL33d97ZLs7D6xJwWws0k6m1rCgQa3AwVtg0AFhb35pF9dv7OP5TzYYX8jPRXiOWFDA0xTzu6fCcije2/nmjmR0PXF2uR/XjAkyjG4AhK0XAk6kjNYbOUkyAJywDtxLsVFWATlLOqvy1u+ubDykm4gaFq8AECCsHugQ4zLsNCAklclBYZ9QmfZrey9A6GFHLhl1mR++BioG3EMYUkYPv5O0pZjZS/n7fPNgE5LCwLxsGA9mq/PcPlz8SbUP9CrCHGuSOM/ZQjLiigAhsnfYBF2bxpFVKEvO1UMYRPAAaRCi49baf5SaCidTbfr5zAEhQPvN+39TzYHlPc6cAwf3C5sjYUAAeU8ZfWCPTr73KTdDNgIRgnLBPYQ8z9wXvEdClZC3XdrV9aldXn2UXJmhRKVct92dY9vZPtZholzYs9yqnsi7YuT+cjGTh4jlBgCRLw7tqv2DXd38aDftczfqFyz0e8ZnPXoZeR08HwyeBDvuc3enFupPO6l8Xb6794WI6+SeWQNCZ00cEJIYzEENOTFF4ABC1irUDD5tZr2IBxp/nTFMydce0vhg7gjAOLXTj3+2Tu+DmIdCeWHbu85+zBcelz+dmqRj3Cf/+D/+l1VL7lek/sR7zlzF4MFLQeoWJGMMqPC/vD/7UVUA+PAIUKtWi5IUDgek0lbFDB7uMVR5ZiXS8GAIFzCi3G9ryaFkYQsUClfW7ry3q5u38olN5rcKwoCBhsEKSDD4D12hFPvz2FbGY4Au1QNl+WUP9lGDPLSq1l0AcZARSj4fAKGG4xEQ/tmu29QABA8htRNbGbEBMKq3nbFlVtQVecUPDKFLRj1d1JO902mm8UDEoIEeTGft2rck3b6zXv9C6zxycAIoFPoTQtRcUuyx+TyfsGe1KiwE3ZuP5RtXOqOeKVcucL7g5yvkLHTBZjMzG8/bSuckFZIB2WRxJRkkNgQFbYVguNvbvs2kpNmRRH+7/pVtVR673E51UhzaAxjU6slAnAHcwEbjluTeSLP7oxubkhCcGevew6sYpYPc6yglWCP4nlvVXT3Xu9vHSufEk8V9LoYwdhlHcAHIzQEISVtm6ME9/lbMSrE8USK3+n2XI5tL2srwmeROJNNFGw1nNhqiYMhrQLxVeajzDrUaVQZ+VPUsTOccV5L5s4qfNUO4lo2tP7lWsMzZxRu7OD/zYVW9aUcHdDh/rfTySqlh+QyA0NNu41DFlTm+lvanKJze2sfzV6rQmi/6VipnbXe3YceHD61e+c5K2SfywcVevc1Tot9bs/nYuoNXktCSXDmZ9KT6YS8tam1mCBrqfVhzUXFMs+o+dcloBIRPrEp2RPB562ziB5xwbogMIYFSV6qbOZNkFHbTrQOlMNBlMOdLoctfY8fvqJ+1m+uJQKAYwr2vbKdxol5tZ7xdxrnuqnQ4rWyFyc0GQ5gvjv3eJSGa4dXCpaIk5qP8QiZK3yHPKP9OQqsyNTQM8rUdGW/0DTK44Gdg1SHFtttnDUB2PVTSdU5ned4TBzvUWSTasu/C0tLXuSVmEC/h0cHXkv3D5jkgDNaW5PxFpQlWpJGR4N8dntrF1U92OziV/LdQHin8yVNzpzozkJKbWTWsWjzSWVIeQg2S/wpAeNn62c6v/8Ny5Vtb5a5sJR/S2LJaFFMMYdY1tAmoXJ98vrA5pm7VxDeRvn3/DhjCeIYL7JRizCdTm4wAhE3dPCTXkTIKskcy6oxA1FQHiWzc7wUIvduvP+IgSHkpgPBKRl5FfvMgIncRfkv10CW5mw727ofankznck/vYgpIMBXk4lUa/stlDs4Q8mfODiX/TU9omMozgVlQ3FpUFDCAkOh7YvbRwLPJuXQzpw2eiHJADmlnMc0JTT/JkRzkxnwGMjN/lMYbkEYPFjHK5UrJN/MACGczDuIhUXSVt+FwIQ0+QPxg51urV9ns9m01h00jdcp/OaDxQ2Q24wd7onkH4w8K2mBC1h281SG13sxKf83UuHvLk7tj9eoTe3TyD7bbeKqIaFJFOUQ7KAvJoLpQTIH4Gtvc2jaaXiiEotV+oxJmvC2Kws57shUgqVBgCumgl5/p4AmWK2ulQlNdh24CfmyFLEZ2jz1WEEGorlVhNAcuvBjLgeQ3TFm7gw/WG3A4utaEjuhoinHxWQAIqQ0hjXAHDyGdb4lklG6lNSB0YZX3ynHNYOq8xqNl7e6ZUh355xkdTFkmbwAN9x3pb1J5MvcwCt6bDim5LdtukgDKMIXNayfIJMJ0NwBeFlEOOoBB6kM4GI2WN3ZzSwgGXYEfZRxnklzkccOLOvO0O6ZiJC9GQFjJeajMIuUvdTDo3zsCQg5cV9cvdfgaji6t3sxZiWcyz/PhPT8e/4/UN0hGpznr3i5tNmFT2deASICw/kSA0BUDHP7CUyWGA3YQUDiw/vJc8o/3Shl1QFgNklH1v80IekHWEgAhKaOEysijw4E5xG7rveFlcJlZTKJlg2rd/mzvz/7dusMPCogQ65l1Iz0M02JaUUAJB3zkyvu7D8UMFvLIWJAse/mvCrEDneYrSARAadFlWFN0iJnbcHkpv8Ob0z/aeH5mlm9bsbiwYpHPFQ9XSYEyyB9ZU+s14vkDIMwBCGuWTQBhHLz4oECAcNVXND4BGJeXZwKEHM72do/FRBO9TlGzVASA86CIcGaPgBDCq5DJhSL2fMtOz/8fa/f/Q3+eyxMQgvSZA6LXArj/eS1x2gSEm0ew9L9tMoGf//9t/hd/lvznhsLnUBvEOjudcO/lLZepKxWPe35/+1uBNthVL6n3VOcIBlU6T7WGBjy894kNxuf27v2f7arFkOza8qWRNXfo2vKJM8oCAVDSYHM79o//8L+sJkAIs9GUdM7BIF8xAdT703zNuLRW5629O/2zzVeEQtFxRj0O4T90nKEEqAnQHu19qym9Di6EkogRDV7juB8RHLEEEOLzpPD6lSotYB6opcmXAISeIugyTJeMxvvWGfKsjZFWDZFY5e3Jo9+rMmav+cTKOZ6tLbEI7pdFmeFMBkoIQMZw3LLT4CEcTDgM9qzWyFqV1L8sw6KldW/Hqgepb5HoHCWj+wKE9Nh5YE2QYafldqEOZ7nEY9eSxxN7CVJEFBqshzDVWiMVkOH7OQoUAmbcf1fUcwzgoNRbQ6T8gXxRfk7xYYEnGq6vGWs5QwH2Z5hj9ubR9EySNQZK+RKqE1LLFzYYTGw5w/LgncSsu7XSidhBQCcDMdYMuvJYOwGDBKwsln0paKiKARBOZlQpjRWEVqpQfcJQnOGrq5aQ9Q172B5KqnzaaZ7Ywf4j26ru6yyg9xK+/KPw8yMJ6ShlAITs9Vft53bVemGrbNcBIXNWiswBhLiqVFvBQJpQFK8JYO3FZjEZFyQ7b2498bomWNdMXQwvjLA88OGcogTWEC5H5ycJ2XTpvv/wzuazuW3Vanr9x0dPrV6jmxkLBVaUyLDHwBxXA7GW9ie+zp0JEJ4p0bRWK9rB4bYdHTLE+NqyyxOXOmrg4xAmrh+6dyk6H3Xs5vZH+3Dxr1JJcX6HaSbZmnOCJxBHjz03E/dyBIR19Z0qZZTgtMgQhvwBpy6CagJArCE5Q+SrJHWVwSf7kmccMNBgHfbuPQeE7nfF2wdDeNOaaEhDlx5J71z7Qm4tF/Wf6bkX8VlH+j6YtDYBYQlAOHeVBx2SM7yiDBEAuXu223ik0MB61dn0nAAnKou1aomgLYH0HJ/lUOoEhtRURw0n51L4qO+wMNMa56p1BuJZB4MEyMwZWjNQ5t7mZ1Ts8YPvdd5j4OBDvBBiE2qH/BzuElWeIdYbBlEomsbzc8sWe/Iv57KcI8EoDFmLll01rVY6DkE5XwsQBoZwelfTGU4oa8+Zr5YERUAnpwHhta1WMIRox+9jCKOUanP7S4z6X9r7/i4BYahr0Ebi8flIRum1InCEaTaAcE+A0ENlxBBGRkAyp3BQSgAhRZ2wOW0BQgqpJRmdX8vPpoWQFC+FoFB0TZRykJ1G1iSwf/cBwjUz6BNrB4Tx0Ja6zuEBivHca0AYtdjxELI+3GnTCIAQhnC1aNhWmSjt79WtlDCEoUdvGa4pD7iT0J5slw0dYqP5jbVu6MB6p41utmxZvjSUxLRUBiz5O2SDAxAqCILxxypv3S73IcEhT+1w9zvb3vpabF526RKVeFb1ob2XittqZjkSN1czm8wv9DCdXxOF/8bmdm2NbSaqBQeEnakVc1SKfGMPj3/vZZ45NnHYyRBHroUrHLRCahqyDjxTgDE6JjmkIJPiQUYaUSzho8jpZxSKyAYc9PL+FBSx4GDCvKumyedO82vR/OXisSQ5yB5VCxHghcu1AQAe646vBAkOgBB/AMCUcBtN/dS0cBcQPrGHYgjxe7iHcA0IY2Q7hyB8kT7tZHJMwhkbOZ4W5BFMF12iBSh2JlqiFx+oO8vLoJGvecFqZeRtjzRRxneSy3B4ADiFhRCZRTzsBNaLyTIHS8z0122SYk9tPL2yZYYprzOETN4IzdkEhN9aOUcfE4AwSEZ1AIueyAgIKaZ/b60b2OP38gJwuIPNYloa02I1ySTFLot0zzfKbmdu8+mWJJ2xPJcp41YNSZ2HoqQBoUtG7wBCPIShDqVaI44bBpret4IAPAeisjyEHiqzhX/rXkDozFkEhCvr2XX3Zzv9+EdJv6jqECDMFLXhzmcFAUImicigAIN7uw8Di8Ck1jtC2UD1tQEI4/qyXuATGTqAXoDwStfr9em/2mRxbpa70aEvAkKGZ0r0HeETanqB9/F3VuPwmkO2V00BwlCMHZhjGNvZcmC3/Su7un5vV1d4CGcK1Hj86JmYzmKeUmz8NKHrNAFzPuhSND0bqIKfetYbvrbL9h9tvHylUIpSieEUEjyXLDoTuGbbfPgRfNqfGdPFT0cr2ids4Bc3x41hnpIVg5WAQm2SVOlK5fnBW8N+dLD7G61XHFZhuaiDSG5A+YF5vkKnXvCpjSZXOjwBPLAzMJyrN31oRfgKtmCm6RxeGBx89+3/ZdUCByei7ZGLMiT2aiPuAa/xYR/D43xjt72P+v6ATuLfazUGf7BurHlLAULYH1K7BQj3AYT4zkkHXgPCGOQDu4wcejTmkPzavb+D95Kmst4BWgDz8eMWZxYD1ZRozJbkIVSj0UqywK8e/095gPeaTxWIgrxSh0GGpAovcb/oJ4Aw9BAmgJCUUQDh5HOAEFbFh29rQBgZ93g/8LM8FOq2i1T+B6Ufi91X/yprsnfDyncVAKGHySGHY1/h3LJl5fKuhrbIHaulEw1exH6KVQteJQ2RfU3EYiBby+jaWjev7Kb72oaTjwrqABDC4EVAOJkQMkj9yZ4Ocpw06gAAIABJREFU7DChSNScHeSZqwiccFBVPRCAcA6oHYodxKNLCAfWEbxkpZCYiKdfckAdmkN4lwAhPvsACPdYYw+smHdf/wYgdNODzltUZ82WbfUQtjovlDy5ynStWBnLQ7gBCBVUQ1BcHPQSWFO1xawocAK45/7nvRI0UyrueBVGnkAQ1smQQBlYcnXSLcca1FIN9eHDOxuPRlYqFsVyHh08lmSQkDxqCBTMJMm1A27JRWGC4fKnLSkhYBp7/Sux4I1G2fYPt21v99BKmUdmywOvPwt7sPcx+7pJlcd0MbRu99qub39QiwC9sPjVSyW6M72D1aWiceAVAWE+MIR1MU6xdiIBhEna9KeAUGzwhOoPmPzXNp62BNIBhIBBzg9TaPoACLXnCBDyM7N2ezMN54UACLePBQg9UNDPUH5iDcoivWNyOgCELxIPIemy7H+ANR8ylMUOivmtHik1dbt+YpXijoaH6qmlZ1ogPa7ynLk8FAlZaLvzwS6vUZu9teni2uW2JdLPXbauVyUbjavbpL5a5gUKGc4TSofK6Omj38lu0qg9cql66vNM5P7BnsfQF2Vbu/fGzq9+sP7kg1mOEDyClPyMO42A0Lb/EkDoh7b19JBVBUryo11dP7fzVmQI7wGEouazthJD+P9vQCj9e86LZgGExLk6IMSnlGII5XeJHkIAYVjc7wDCyfxGgPCm89pvpPmV0p0cEHqyk8i7vxoQhscjAsLo2wyvY/3YhGsvKSkj00C98++BCYmTcEk4FxS2FkRFrwHh7+R1i4DQ5SfuxfO3H6J9pelngYZpGWlR0MPaeSsJEQt0oTwJk3gHWtq/Q32Gl+ryBwXrdknoLFil+MCO9r633cY3Viuz0e1oc4qxvf62Q+jRCk8CrBPLIhNXalX+LKZwvrq0ugAhJbMLG/SWtlV+agc739uDo9/LYMwkHB8L02JtGADUUOwbH1gkWMMZJdlvNDnmGi8zHTFYgMF83vuuxBDm6WP0xWweStwpVwcQ4lMs5fF/wAb9TlOjQpD7wNDGhS+WgGsSmRnZTLLRlt0O3lvn9q0NJueaxCIBQYIIw4NsYTxAMnpgO1tPXTJaO7FSBIQ6bCLDiIDQGV0m0oDO4eTKbmF126c2GF8r1AGWrsBkMQLC5MYPN0HowYQlJE0SOQapewRIbNefWkEH/1qYWNM3574JlwgGaWeQtw3m1BgQIAL7ivRkoCkvh1wA4WIaU0afriWjAoSNFCDk2sFeBH1+SDJtdz/adeutdW7fa8PFL1OEbSggJ/SNMoIBB4Qud4RRxn+HvJe6CdYFZIocVr4MCN0gjmR0QJQ4DGGt4HHikJ1zpqR0vxX9msUeQgATzLGCL6KXj80VQDi1VdZlqSQHAggJU0BmS8IaGxY+Fr4n028AIRN9QkkO9x/Z9taxUbqcpHsG5t9j6j1e8H6FAtchMlFs1XMbrhwQvnrHNPrcVvkbKxTokGRIwXARQIhPEjkYgPDEjg9g/WEzYHbZsEMQhth+SoVhCN3fMluOxBAS2tBqXWq9aTa37fHDZ1at+ueznDO8CXUZSZjQXOmNirlaDa3dudLfv+48t9nq1DKFSwViwQxGhcNaceHdrXGNCpPVzyC7uwPXz31ynwOGqeFcHO5FFmEZqpAm+KxK8jjj3wIQMqwrFQA1DJF8PXYznQNCl7gjhXaFD55ZAiaQY3cH72xh11at561QLEjpMegD7ijT9jAMWNxK7lDPlbOD9BCyf3hAiXfpwvqNbWItBQu9//ijnX78UTLsRgNfeUGAhqqT0ZDgBQDhV3a4+626PNOA0KWy0QvpA6MlgFCsyStNyruDU1sYoGUhQIjKJA0IvdrG9yQFnC1hJ3M2GpkNuhl7+vgPdnL4vZgPAUIUGcF3LIl0BNGopbJjG05+gSHMBUDYIWWwYfXaIw06dkiAlGQUQAh49pAP+XJDiJffCYCnro0nN1rrPpz/p4B6c7egwyaBHaslz4AzQL5XxnvNe4glhV16oiXBJXuoaSoMN2HeAYRI4gSVg8WENdf7NQGESDrbt28V298fvbfpvGPFysL99mIIl/JJrgQId21vB2/dA6uUYCGD91d9fR5GtlpOPHl7TojLMCSZvldMP0NwSsqrW3wmLjVMWJLPAsInVq8dS67qdhH/CqNkB4Q5ACGsJIDwvbU6yEY/BYSANgKTnCFkDwqBfBwilPSNiqJoszFeRgDEoW038ZseKeAGYJ/LUQzPwDbWEuDt9D1mMrtVt+PHj+9t0KdzM2O16o7t7pCFcKQAoEKu4pLR0LHsZeWsd9wpS+tP2nbdgml8q8+sWstZc7tmO7tbVq2Qjnts2RWDIBJYHQhqj5PKxvseB5OuXV29t+vOz9YbvbViGZCU80Rhejy1PgJ4UgoIhnZTBpOEmyFxPAqhMo+tGipU3MvO1JnbMdQZ4SG0ifZopN03nVOBJ0K6snmqP8hPCEmmaNKTPmkG71iPXCbc61I78dB2mw9tZ/uRPO6FHO/R09CdIVxbpLj+kozqjPlSlon++J3S5AHRShld8XyyN9S0htFbTGjQdv3Iijn3X/P9dT11Lg4oKcMgaqx7mOcfny3nBvob/aw31cATJlJrVLA8qUIl9umiDFigtjABN+SdTx79VlJ5nlMGef558hUsOEHN54nvM2GGTv+diLvb4RubLS+sQiq6asbmNp+Q0EobArVEzhAeSDJ64l761WpyD0OYBoRR4TkWIFTqWOs/Py8ZFSDMOFoGwCQjyPQ89Fdufn+nDKHH/7qumU4faieoCyCBUoCw6YAQmZh3ZqFlT4fK3AcIKYu+kXYbQAhDOIUhLARAKN0x9PlfDwh9VpLqxfrk+Ba6CFNnkHU7k3uXXNMdJ+HuOUKugU8LQGgL6hHwRfzWAWEePb37IeJERTO65K7DN8f2NbTprCcQeH793HoDNpoQgELkOf1BmibeuV1jh9eqYL0efUzE1B/a/vZvbK/5jVg8DswJIIwJmdHjE6efeg1oy3+y86sfrdN7ZbPVpdUaPEweRIN8rVGFneMh/c7B7qqpg5WSu7Kxl8qrPdaf09h6I9j1F/b63R+l7Yb1rFSzAkxKJlTROxNTZxwk8wmLBkEzU03iqWSoKSYfDyOHvIpSr3ZtASCMwUGhiJUQCDZQJrijCT7C99rIeS0UuTMRUz2DwQoFQJg7tJ06bNN3OoSzqbpkOLJoYYHVVNwZwvmK+O4za3ff200bBrLt0dd5FkCf9vm0Osi9dRmVMhLSWwnsYeK6pdABJtZIrmFASQ1TQi/x4bFoOvongvwQ6clwhaGaEAyS1j7Id1KqhoQ3PHGzFCDc/jbxEG4yhHwWYbPUMItETpf1XF69sdbNqYz2gBb68nIFwkSQH609Y3oekODOMtqwkFwCCHe2KQl/Ks8O3h33cf0SQ3gPIKwWxBCmAaEko3lPvE0Ywk8AoTOZUTIKE2nWs6veT/buw7+47zKHlIV4aqbePM8UmHsoyeHe15JZ1gp7Qc4WugbFDoY6F4GK9boe/VhxKVn7lSUeD4Dwtb18+y82W13YKt+yfD4AQiLsV1UBQg4bMBfciyTDKsFyAxAyNQ6S0XAd2Pimi5ESQVs3H61zC9gsWHN7x06OngQpWdmWc+7NIL+PAVDIyAPTOJze2nXr3K6u3dddqvWsWGVynnNZd3y7cXga2JgoT/LP4541K86u/0t9umllB9/QPYQR4LFewR7zlc3UrVZ6aAc7v5GNgY6wjKGacEDoKagLW8VUZNkKUFAsJL8GXL0/8yEZ4L0sj09ZgLDTHivIAVYEOScSRDx+AAs8REupJ0LSqlgGZFnIzMc2XF3a5TVDjx/tsvVaLBdBGOVKXqFhDMFGw4UOQsjz8eEyFIiSUQ7J7nFnbfJ9iWu3pKMUhvAG+T/9ZgBZ9z/6lD4UT4st2QSDEtOpXy0n5mPQy9lXj/7Jjg9+K0BYyu6ZCRD6oNTTnf3AjN9sAxAmDGHfJaP1zFoy2mFBRzL6yCWjAoSuNnFA6PelBowbgXsLm8qrfa4gHt7fbHFte4cVPb9Kbo31TeHhSwNCrjchQAvY8WxNh0LqIJq1p1p7CR0iAXQTELrvUyFaK/r7SG+ldoWaA/dVF+nuC4AQKTGZCstFxYqFbWs2Hli1vKeaBvdBEfJGqiLhLTwipFMzuKTmYWT9QUsgaTIbWDa/tFIlb/V60WaLgYbGnwWEpR3b2X5gB3skfrJ37dpqgyF01l4DRTGEnrYMIMSmAwu+FEM4sYosjp6cLUzC0GsDEPJnISl6ideaPZRuv5rk9bs7gJRDDQezMIVBZuhDVQ+t4vuTqAsTenlxYb1u3xj+wixuNw8kb2/Ud1WRw9nAPbgAwwAI2f8yS+uPO9a6ubDra/yDQ6s3y7a9U7NGg6RVZON7lpfvFqYyDlLdFqHwudXIur0bO794Z53eG1tlATATyxWcwXXrV6wFiSEvDHUrWl8498pDWIIhJFuBYvoQKhO8tsIE8eyohFeYtEFgm73XkjROfHYMcgGEMN6eqh9ICUrfBQg9OGvQW9j+7iOF8OzvPrHt5pHA8xoQJifeIBllZ6DIPQDC2+fWH70VIGRPBxBK3TOmRq1uhcy2pKIHYn0PrKAsEGfz1J0ZBzVSPy30fgDkJPHedN7r98ns2vsby9PAQjrbLk8v5zv5U9lHvXM0s3RPIfveoL+0xw+/V68r2QM8P0mQ28aQKDQCZBcKSeJ+JpgSb+xgeqqwuDznlAyKJYasANqmrF2oHpQyugaE90lG3Y+WTDi10UVA+MIu8BBWPuMh/NWA8C4OvQck/p0BQufN3APngJAUMhjCAAgHsBzIFlKAMEOCnUtG5fNC2rce2PlEWb0sQ3kCuJgUpAsQLq4tGxlCptZs2Br8pTyE4RDiv60PH3c/zZhM5/LRKBfd/H+tGUJPs1of5sL/73OAcO7SDRYGACFBKw+Of6eo87RklA00SkZ9cQvK+hwBBUhRbuQnub55aaRPUfKbL7AwURAf2El5fSIgD9u5zl1s4HNtdsT8s8EBCpGtwhJmYAgVPhP67JIgHZdIaWpjbWm+L1o/CRDSxUUENUZyvd5F2Rq1Z7bb+E5lqH4wpQgVjXY8HAvKhQmtS4lg0dhAiVZ+9eZfLV8iqntqlWrOcoUwedMH7geA5HMPiaoAQnw6sLAswsUc6VC/UZR3veYH5MWCItb4wbgcVgy9tPp9SThJbYV5JkSEfidiwjGf55AJzklQzVgpAMIH+NHilDXx2DERC+9N8hFnCKfIl/oMMk61EE7nt5LjEOoCKHTWgcO3P0Eul/Brr3sCRmOKkbsqAEp8t9gMptb5bcmb2AiccXXZCiwGZ3K8p+pcXN2EVMTX6rdj8ko6r7qA5nx2yHqQEz+xvV8EhLBDkYEE7A5UbE4a3PX1qd12rzwkJ8cByZllL771CgBCObgf+DxHg6Ut5hXJpphgnhw9s4O9J/KBIm2Ok1Mn7Pk+0UNIyqhHicdQGTGEVSSjBFNkxBAOB37oZ+Cxq2J6kmEfWCnLfclJK3YBAghdzkIimddbDOyq+6O9ef8vNpxcSPafEyBk4l1Rnyhy5MbWiR3sEtKE9KhuCw12YpExE++Y0BrwUWBbokcroqbU/GcNCG/e2Mt3/68AoeVb2pCRjHLfCBCypgwcEMJWH+0/C/e7M6z003kyYmQIYzIyKZFD64WDJZLPUrFkjca27e2deGXFsmRLdbQ5n+8BSV6lo5TSBX2DAMpza7fP5U2tby+tVB0HP+x6dfTNIN7b/ru//zv/n/Sq+l8Cg5s/y39KChDKY+2yYtbl+YSgggN5CE+Ofiu/SMZ2fMKtgC1/rQoSi8EPwRPJAXm+bLsnrvPchpMPCqOq1WCSzK6vejr0H+w+tgcnv7U6igxJOjlRl23JIS6CTp4TMYTIzIfWnXy0i+tX9vH8ueTmdL9WqkUrlVhvlzYZrcQS5rMN297i0BcAITYMJK9KwOYrDQjp5nOGkLJ7Tcr7bwUIUdo4IHSGcO0d9AuYuKsAhOOcPLqDbs6+ehwB4VMHhMua72MCbF50rioYQmWyY6X96fP6RDLKs0tqr4fKCBDCEB59LwaA2gkFyoR0RICgK07St9LcRqQJdk7t9APWhneWyXVt96Ci51cJsaqaWO/gyTAmHOtIhFUI2qqsgTVy4p06XZVIqWEJWDj9fnKFvz9XLuPr23TW0VARQIg8TdeOKqOyh2XMFjMbjahRIjCO4vg9y2X9mcOf7IAuL9ai3oApJF0clpBgmYmSqUejW5svJ2KoypWCbTXKNqN2YgUDirwONsXv71EfGXpNYVfyEAIIw961loyyHoYgD9YLlBJZugHXgBCGkHsHMES3ovfYBkAoBRDGNgeVrpxyYItcmmGtFA3jjHrk9nZObH//kcK3cjnYJpgrwArXN4b7eRo4Cbjtdsu63b6NR7y/nDUbpI2e6HdnCMMQPSb1CqC5xLs/6Fing0LmSof+xnbNtrf53Eu2wJKzalg+ux1kqx7GBkPndgsY3661Oxd2eXUq721li2EngVo+UHVWMCSmhzVCAz+AsAAhiZxbVi0GD2E6ZTSUybsiLJxPQxgd4JUzH5LZj2f4H881qAYMorzxZP11Krlfd4ZF3ptM/yG9uMdHX+lrp3ko8JzVZ+xn3HDa2ACEoxRD6GzoRME57D/e41rVORZ22+1fMM57VlQWiPcbeu1JtG1xX1GTxhm2o/oMGELsJdNlW4OHfGmqIbK/JweEbplZA0KpVfAwzh0Q9rtze3jiMvnd7SfyvGtfT4PR1LrNvcAAD983HbJie4dvlBCLF5RhGennAMJcBIQMqpVJwbqNRWf1JQ8hix2P0sQmiqSNgLBzf6jMXwwIHRaEI3566UsBl40V8Vd2G25+q7/Vv4kfYRMFx1F3kHeGcAhD+BlAqAhiGEKBwUD36kKGg2ACCB3dAwhvg/Y4WxjIryTJKIfhwBD6Jpj6pWlnOCh4K8Anv5K48nv+axJHIyo6vZ2sHyxfCANDGBg2dUstHBCi6zY8hJUH0pLHUBktpPIQhujkIH3wbRgbxlILQa/PxPiV3dy+sTmdQCWSMKcy6q9DH3yj82NMkgYQDjdEIE9t1C+7bHT/d0nppk+sY4deGhCvjdKr7K3NFlf28fIHu2j9YIPxO+8iFPNHceyWNbee2U4doPlU6WyYc2NnlbMlDpj8c/JiVbTyAHyStF68/herbM2sWufwQzUCC24ozA7G8/j++N3T4Ra2mAEyipLn5jL7ttt85pNdJsv5Q1vIQ+jhEkqhlCTWDwg64C67Mjd3bt9Z6/aN+gkpEi4GQMikikXIQ2W+0tR6i1AZOqNUDO9snh8aPXiDIZE8irO2wBjyL1g0Ag7YUIioT8KQIkOYPhRHhhAZ0yQv3T6H/2qJa4eHkVQ6QjDwnbDIx1RFD/pgwyIUiI1tssJHeOYysdYbvaZanddLEiKJi56G26itQ2Vg1j5lCIPHRCBjokPe7e2lXbc+WLt9od5IB7ih4iMx2Ufg64dzGARAPJKlQrZhteqBCt33dh5YfYugJcAM5gx/TCWpzKxTRgeLTUDIcAQPYZGpLUT8BiDcF4NC8MUaEIautCCnk+kdUKi1JgLCn+zNKQzhue6TbH5quUzFKKRHKgqThKdzu/lQfVg5BV649DsexAHzKntXYiA1It55tP4V14/AliGzjwzhzWsBwrkYwmvLI1stLq0oQFhLGEIko58CQkJlMP5zoPT7wn0usFtzdbDRXQbbQAkwXZ6AGDqeOAjLcyufla+r3ulEWvbURjNkkudig0kqHY07+sxgsOifXGO9KBW5O9yM3q27S3BcmO8R5fzFG9QdhlAMQlzXXCboSa15Gw5WZnOsDF/Z08f/aLvNx5ZTV6V7YOKAUM2LkkGlaocydKZ17MP5j3Z544MyWKjt7R0Nyi4vbq1S2lUa3uOHvw/+QcJkAIMub3JVCkx6XI+GAmit23cChLCEqwzF1ygWclYsOlAFkI2HK0/62yJa/huxxMjYCYPySqQICP3a5wBm1rXRjL5Izio/JYCwLBZr4V2eMUxmY6MM4TwREMIQBkCIImMXD2GWiiEUC74eiiEMgBD2Cobw84DQBAgJlfHaCYJdkIz+VkFeqGnU+Rr2Kb+aaxm2H2/nYj/x2b96+ycNTgslWKG8AOGKOg9/ID8R0/gw2w+hrB/LRVHVRexlVGQxyCZEI7ME7If3ByiNHiwYMxvafNGVBx4PYatNIvoHdRHCENJkQhDIeDxx3/aqIF8Xfj+lN6rCIaancujnWYmgAwCGtw77CAAE+XhW0sUiShbC0lZTr0iaMkQkTdcrhWrlXatvsV4d2+H+V1avIR9k6IGsk7MX7Jh/KHres0MBQpeMfpCv/+zqZweElYlVa9nAiKYYwk8AIcC2KC81awq+6/GQfZ/+P2SfjzQAxMuYzVQFWr0fL6yJBMwYPrm+9Qc96/d6UpoB2Otb/P1DMYRIPf3axUWCf1ufL/qDW+v3O/I683k2GjWr15Hr5m2+RL1Sk9LGfy4MPQzdyMbLtpRDJINfXp7qd5Q9je2CZXIMx1w6Lyl5UGHERGKffzHcgAgAENaVMsq5TwxhCYbwHvCkt+CgCPAPo9a5vbSLS7oPLwWOPcDG91dfa8NgQooGahoCizZa2MHBQzs6eGgH++yrO1bI0b8aam50tdfBWZ4y2jcA4UWQjDogpE6HipCZwrEAhNnVtiTOrJVUHlEFocCa4OFT0m3yvb2bkQAkqiYAttetUzGeyKmRJ+eKFN8HQIhMVxgieAjF3DoYzGWLYg0ZLPR7cyXOsrYSmkPSdzYbAGFaNRD86pAmDPBgJQl9umyzXr+0Yhn1jysZ5tOcTSNDSEetACHDIPqLBQjvK6a/6yFkIfq1gJBJjB/EflkympbSfAYQJsgk/vfPbcB/8W761/8FWJtAb6n/Lg0I5SFcM4SEytCh9cuAkGmVH9Loeuoj6+u+to4AYcuySEYxw4shZEHkLo+L6p23EQNmfhEQfiri3Ti8CZ8n0DL8p3jQiEBnLRsFKC0XTMdg6Lx2AkBIQakzhAcy4caeN+ngoycxznFyyGC6ShW7vPL0Mo/MxddEOXwEhGvJoSfWpV65pqlMdcfWvy1YPnNo+7vfqWuMhDrSoRhf+gIRmcJU+Iumhl3pvTlEXLT+bJ3+S8sXCU3yxLcck+raM9tpfiuPmxjCFYcfJKOeOOUUbmqDw8+06IqZO7/82V6/+zerNeYChSoMzQUvXgzbCXUT8SqxcCABYrIqnyCA0PYUIb+/8xtrNh5ZOXdgS5mcwybuLWHBE+QsHrJOwlaIeGbz47PmniPeOZ8paqP2lFGXjDK1xlDN/ewLX2RWoxkdxskB4VD9N/gPCAM6FdOVpxC1nHUDtSocgmT0M4BwPiHdi96fulUKbOqEAiFjYrpc1zQ4poVpi4gAk0OmTWy6Yjp3IenZxdULxT6TBoo/ggVWsh8Y3lTKqANCPIR8bi49Ey7Ta/RaDU1wxz0bDjv6fTrjWWWTDf1tAhSRUYydbmGogrd0xQZFjx8T2x0FH1A+mxFDSHhGfMTYeL2DkNqJweJcvWzeQ3gutpzADQ5IBO0uFgUbDFjgYQgBhJEhxPcJQxgBoSdgLuUrgjUm0Xisn3F16wwhnxshQ7A3hKzkM9vyxyKXARDWyodWzDPhDuyFwjwIdvLONtJieSPFQlGR7Hhu/VcYUCTx3/5HXBV5CAGEb//Z5gZDeK2UN2cIvdt0NnF/yucBoSfQOsMXZOwAwiWBMBMbT/FadQUQCwX6wypWKtYdDKqXjIATB4HejcXUnP5T+uve2m333KP8lwP3NkIQkPacXnf0sz89fd+fEfO3TMj+HCBcr4m8TwIY+r2FzSc1pTx+9eQfbX/3K6tI0uW9og4Ic6qscJ9T3JuXOmBQUQK4umr/bO3uS5vMulbfqsvrfNMaKDX3+PCZPXrwO6tgEVC6KIqFEJbAs7QKChe6Pc2LlAGDF61Xqoco10gXnckagCSa0DAHhKbhRHPrqSwYAoQ5hhOhziKpYPLrj4SOpMLR3AGhy//fKOkTQI+PEMmvh1yFEJmgVQmTGUlpxRAmgPAPdnLwO9vZdkAohjAAQq+eipUCIykjWA/fpRnCDCmjmaR2YjYLgHCxbfWtx/bg6LfOEOYPvc4iPC/rsWVsoONWm9twcmmt1ht7+fqPSq+mLxdA5mst5e5pCVLqfqDyJwZ5EavPmrrYUun2XvNrsRBIxD212pUOCRzVt2T9oJuPaqhrDW6Rpl133llly6xQwYfl3qYZHZUCbdxOlLpz6PVzgMsHw4AohGuseztZT6MXN0iXw54qZmXFgC8rUMiQlLRlPHwwg4RFEX6FbJQAEPaN6PNLAKEG55uAkJRlVEnnl891r0dASJAfQR2q65BPmhTx4CHUcxOYInUUIkHP22iETSBjhQJhTif28OQ3Vinu67UgffZgFB9kuHpoKqnsaNS30XisIDn8qdVK3ba2tlWTw1q+DgMMy6oGfD5wHg5h+QY2nXlNTq1WtUqlZNkctSwMTWGCYex57R42B/Drjs5k9eAs0O7AznlXZ3WLQaUPy5Lk5GSP87VBzw8ewpnL+gGE1SLv93e6j2oAQqVQRx97YJw1xPczBENKWOHxpGeDYUfAGAY4KraUeJxaa6NfGI8vya/j0cy2t/etvrXtXslCyXICVr6urWsnwiBAn3hfHj8Bwlu6NN9JzlksYd2ZSSq+oHc3u6fO273mY4El9UHyGaJUEjvI724b0P6TpWmABN4ba9+e2dXVqXVDuJ7lQu+zckBcfh1T//0Z45nHEsN9hCwWUJq1fm8mBvTo8GsBQ/pzc9kIsjcOv35NJO/tSQbtcvkf1DWsBGBu3UxkCAvaU7fKHpiDAsgBYfNLDGGkeCMgpDT9LkN4J2X0V4fK3AcI7+K0sCSmB6r/ZanNX48F/bZcb81ZAAAgAElEQVQKDCGcER7ClGQUQMTmxVSBmO+9pnsIY/ErenKXS6wTQt3IHwEhSY0whGlA6AyhA8JQNJsUYq6nJ7GjTX+Swkrpjy7xmMXzS5y+JB/Jxrg0dXQPYCCRQjro8UNYRkCFyQoM6Zoh9IlquYi861NA6KeoQOwLEN5qIk91AJUbAoRiCGcyGsfUPv9rPnHe/IUcJ2/j0cS6HdJOmYh7mTF+OF+MA80vQBony67/1vvJdW2VoZ/tpV3e/GDXnZ9U7skmxkOLhnu7znXF5BsYQrw4wfTsryjWdbhpG0AynnXkC724fm7vP/7ZtppLSUZdt+7VBWkZb/q9MSnHpI9ufjVnykrCFVIGvIwAwsdWyh7YUgew4GvR0D/IVWE+6HhSr1hLvWKXrVdiQNDrq8A9i88HQBgkowqV+d5qAoT+/pJZdVpCIkA4sD7GcJjH9lu7bp9arjDWwYu0QD9Ax1qG9TMfpcuefMfmTqplWVJFIrwPdr/VAVCgNNfUdDmRPvnJzWObgyyWsnWCbWCYzy6QtrU0NV8ijZFEig3MGUKYBhXTS/LraYWbgDA8IKGAFznTYkFg0cTDAO6mSeo5iP1qDhj8SWIT9KJnDkNszDBw2SzgisoJDw9y7AQgTDGEy3Nr3bi/KgJCQmWKhMokDGEaED4OktE0IPQD+RoQMiTwYAYqLq5unSHsD89VUaLiZysrFRX/L1NJEkYVVy6W358fP1Qiy3QmQIeYlVmlUrVKuWolGYPimkFoUeyDugsIkYz+s81W1E4EhrC0tCK+WnNASILf/ZJRGMIYFhHBIPcXBw38XBy0RvLU8Ge5fMHyOU8V1fWAXRQgBCADBr18m+49agoAq/SFMsyBOSXoxCVU/pT7b77Qfgr+7kpG40X+WwLCuIiH7514AZMbSuwFCaCD/sKm45LCtR49+H04ADwQ8+AHdGdyVA0haXZ8gz5xJrUThcPN7Qtr3b5Qx2ixiOcla4P+XAff46OvlSxdzuKD8/ADB4SumtCXMgVYi1ArXCs8jOcVZn9nr+RrfTiEChAOUXwACHdsW1LvZ3YoQIh0KqzncTga/h5/n8AkB4Qv7ezqBwFCfiZ9viXCTwpURfhD6rtQHIAHLmyZV8jVeICHMLshGS1md221IqE1SkaRjfr95wzh6FOG8JcAYY2qgruA0L380dEfw/MdqNOZi2Lhlb18/W9eS1WbSg6LF13deYk/O72fx+qpFEOoIWNNVTh4SznIVxNAGIfO6aCo4FFcDVQRwuAazz3x+pW6yUcIE0FINgm0HNrn8ityVipZjnTGLPdESDzV70E+CVvi8idfOzMUw/M9ZgpXI/HX2UQGPlgnuFdh5yqSgO82H9juzontbp9YtbJj+fxW8Gmz/pYtw9lL1zucXYJkVCmjpH+3XilUxiWjY4XY5PR5TteAkOcjAYS8yAgIkZOWVRkwGc+NhFXOGtXyvj08+U5SXOSHqFHIAPCqnhDQRln9cmyTyVjvlWsHYCwUylYqVa2Yd0+cD9JdTedBQYBVgMXcJlO6EpHcziVnJwGZe9xzDMJnz+eufctD4Ob00LZJzoYZhJlD2oisEf8efy1WxrmCyoeeUYr8JUD41GqlA/eLRhY/SNqTobmkoATa4KPkfAAj6bJU/j0qPmTB0FIXsy9QD9CZCCCcqrexXIR99UFKDGFyQBifoABiIyCEIbwEEOIhjKEyHmKDomI5r1uxcCAZJWd56ibKRVKT2W8CIEwko6G2JovKbWDDEedY9673Bjc617K/YA3ys5AD7fWawz4ZkrpDMCFr5nSasUFvavt7DDke2d7uA4UNcVbzNXVNonkFmANCVEazJfUhb+3i+ge7av+kdVUewqwrzajHwytcqxyuAWEtYQjvC5XxCxAPKv4PbJZnQYaBh7AdJKN/be3ELwFCv/HDC1gfmv4O/snlL6HOJgUIORhBnaPVjh5CZH0wLN7v45Gx7r+JgQR+gIm+Hg4j/SFeLPTUeAjvMoQREK4PWxvj6viJfQ4Q6rL669fCEwrQo4Rh8+MN3ySRIbmUaO0hC2lVAEIKSicACgBhU9H3hMpQ1IovIgGELA4KGIivfw0IJ9OOjPIX1y91+FikAKE8hIEWd035p4CQbYsOP65Dt01hbNUa1Sd2ePAbe/rof64BYfTDBfmBH+rCJhEAIYD0qo1E6gf5ZxQak8WH07Tdxre2v0NvFNNiGCam4X7g5TH3BC/+yRmZhbq8ruVNpOcIKr/WXCjaGjll9Nitr0HQ2ofHL9kwZaamH6dkmeWOin5hCBXckz2wRRoQSmHhUg98flHaOV3eWLt7alfXAMIzTXodEJZ0wJkMs1bKHypl9ATJKCXguTUg9PsjzRCyufStS93E7VuxKvgIiXBmGl+u8rlxQAdIxd6jwPNxDcV+OtuE7Hg5ZcpasdwKX8szxS3DUiERW0QvUrIuxPUJXxxF2u7BBey+P/tJZvXmDmmFLvkhNIcNqpkAwm83AKHfiR7gsD4CObiXfImpsiaycVMMWbmaWfl1dy9hCJhJWAc2Yp8Aunmcf2ZAsk4pcwWRx8nDEGZtYIPlhTZseQiHF2IIlTIaQmU46OOhcIaQriQYQk/hxOekFNMk4S0yhN5P6eBnZFedn8QQ9gbninsHEPL3qgRN7D2zB0e/sVrxSGsXLp0IHpbLmc1nUxuNhzYYDGw8xveysq16wxr1ptWqAAIHGtEnmqxTGwzhW3t1+s82XX60Vf7K8oW0hzBKRrN6xiim3/QQrgHh+hkOHsJwUJJnMiTjeVKjR3x7oA8aIVIhfRgnUGgTeQWRwt1oKHcq9YaHndQ0bXdmI70z3S8PTaROG4vq/y5AGCRVqRmZJ2e6ZwsvHl1p9MLRCbdHuFGTwz9evwj0SQP1Q3b6F71ssCb4TDt9ahyey/ODcoGfgewQadzRIUm031g5gxQVf58f2l0WjfzLu0NVmRD6B88u6X57pS7Ck4dNyczFeiznSlzGP0r5N4BwzRA+k4w9AYR6ZkOCaZS4WdfGi2sNF2EIAS5rQIgkmYCQzURc7+h1+SyyNAFCMYQAwj8oVAbFCx2fK3U4+hBJB1CBBDyE+Ev/EkC4Y/Uana+/FeCFtdX5IHMfIPT1k7V0MHRp/Ks3/6Zwslp9oU5ZyxESgmQ0nROQThkNe+cS+wEJtHixKtrLYAgJvtoAhGFomtzxircfSXECEwHQ/nDxg51dvBQgBJRKmpZz2wTSVPJtkEAyUNJXlsGDDwH1WUs6F+/fcDbB/4pNYrFUNx9AZ7GYW61WkXw0x2AtS51DWXL8SmnHtqp7VqvuWrWyrT93VZIP4HkO/MuVHx4qM0gOz9QxwajAEAIIS3cAoXxewY/tlgnf6TcBoQ/fYH8HfQDaUnsnazLPHJJ3vHyoxTgPOVvKFQUE4qEkhMftWW5R8VwCPq9kkJ3a+zyYhr2J58XZNgZ1PJMMxqniAkgj61bgHddS+9PQQ+amDN+fy57UG1xpnSOdtFjM2XzBoCyei/ze9v3t1wDC399hCOPg/Y4qS/eye9vZT9jXuC78O+DfZet8FnFkE4c27o9GmcLwH0BYotojDvsT32DAkeFTdvKB+nhCZW4CQ/jCBqO3li9OArsO+wxD15D8Ff/gblDIeL8hVoNNQOgKAWwS/KCgTJkgAW6LMSQIiQR9hgv0Q7s9IVRv6S5ijwx9pgZDCJDP2WxG5c3EGo19AUFK6osCviHE7V5AyDnCAWG3/8HOWz+qQo33F0NlYNcdEG7ZlgAheQ1Ptb8WPp8yGgFh3MACQyhA+DKEygAIL1M9hLxJqO0oGQ0eprREzBFm+PocINygAz8DATeZrP8unOivLPYQ+ntJGMLxxOjhAxASvw0LwVchw2SIdCIiuEPIg6YLvjhpcQkMIeEcA3oIKabvUkzvgLBcoUeEm4nFg4fSF1P30EVwFQ4p8ZwcPhR9yushi/e/RdmrDg3r77FBGGqDDMA8ltRiw4rlogr28BANpT5RbK4+nhAqc0RM91N1D8XIZWfl+CbpeyDor6dtsVbIfG4VEw5DiGR0ZnQPxSls4GjvueQshAX1jbGJj4dldSsd7n9rXz/9pwAIQ8S8SpIBp+uDhE+wuzZfeQw12utW97nCCUh94qEVIGyywH+nGHSP998Ok6gotKK2IALCqS2MwvsrB4Q3AMJXvoFXMMx7MInHb6eejThxSOYygCdCV9aAsFknNIf0qcdWzh3aksUqMF1+rvES2E8AIZ0/LXouzxQQgGTUGcLoIUQy+pWdIBmtwM5xaEx7wnxzYCMDvKDJZ8JPTQigkF4xghvw6xBYg5SC6d8aEIYrGKadMVRmBcs8oeg3L/kJzw5SKnqdKrk9myeAML6W8DQqCMQB4SgAwg/3AkJfn9aA8C5D6IDQnyt+X7MkFnqfHAzHCfb6FvTnJjCESay3TwGdBfQYeQeGHJI5dPvUV49y8vfXDOEQhrBNTcmPqp34IiBsPvZaBqpCMhEQAjr5mQBC930CnteA8GcxhAxiZvR9ZedWKjQVxLS3SwDOV1ZGImdVjlGJiZ7EUsrZB4Ou3XY7NhwO9Lk1mzu23dy1ZoN7xiPW9ZlKSBBVEXy6Cxstr1VM//r0X2y8OBUgZJAQaycSD+Eop4JzgO7RPqnBTNsZMpGESF8a0ti4T0V2PgJ0AEgI/IlDKLFWIdyLgJMc8ilqOIYazHHveJz+qaR5heLUyrWFVasVyapZN6JIJRlZ6h/S+xbv9zN71P8uhUuSA5f+uUgCOfjjteL5KngsvqoGntpO40GQFvvQgsoeB4TrPQVv31IypBu7Hb61q5vndnbxWoM3bt5isW77e49tf/+J7e8+tRIhalQXINuSBHXNoOFdAhBOVww+zyTtJgBqOruxw+MtD/mYwzbPBSTooBwNHBAiH/ch0TMrJgxh8KJJeh1qFrTmBUB49UIMYQIIa6Z1qVhCnrUepToQjPoDQIoDwtGQQ1nWvnr0BzvGQ9gIgJABiQAN0lO+fB9n+MSAYTi9ttMPqVCZTxjChYfKLACET4JkFEB4YCs9r6S0R4Yw8hz+M2C8e306zl7a29M/aR9BcULnKt2rCSBMGJm7gJD36oAQjzN1CfgHxRDiISwh+SXzIKYHp9b+AAg1QCF9uf/WPl78YB8vXkgyiiokhzQtG6wlqkrAUsIhngwB/pkBoK8lHOJ1GI5JsSFEh0Mx+QyAGQEa/jlLX29Rcl+Cr4oFZPhVy2e3xBDCdjtIdEkd8jt533UPxhTHlD8cDyGHZ/b7fgSELwIgnFh1yz2EKv3G9xjYQPfTcWbjgQtDMp2PXG69WmRsMBjbdLqQ9La59VCgkLMQNUqE2xEo5qFiEAMu+5Skn2VMigMfNPgd6oAuBpisa0T8/Bh99fKj+UaitUdD/yXKMroTQycf+3C2r2qvVue15L69wal8bgSw1epYoPIa8MX+ynUn9X2AsGQz+SajZBQPIYAQhjBKRiPTvAaE8RztJwFPXPWX6IwniqjwVkJoU2TxQ+jVailAOJlO5QsvqOeRPTa8/1QZ/dpmEgHhwEZT0uRf2s3tc+uN3knRJM+iwo0ICmpoKMrQDEDIM4Fc1Mvog+omEjspPOPBh65OmS/G8kjyPOLbjOxnlEanGUJeu+4fXXcnjGDXh8OpVSsNKxaqlsuVpXBZ3xvhvMhQJZIlOW6gofIieoOPdn69BoTCD9m59gLWNgBhrXxge/hcAYTVhxEQfi5lNGxyYaFdM4QAwj8FhhBAyM0ztqweEABh6CHU4rGZdrV5hNrcQNN4fvO0/znw998PCuONLG5AB0YmAzmbMa1QMX3e8tmmFzlvf6NUtGIGFglAyMSexd7rF3SGidMmLbBjFVoOx+eqBiBhEM9XNtdXBLIzSYSPRPDAi4gdRXen1i7wiy8zftIaHK6Qc3hSqv97YEaSA1tCTYXD79oE7kDDWUKlTmWRKGAPYXPJ2HiUteyS2okTSQ55oFRGGxIPPYzC/QPRvaEPIjuTZKHb84EDgHCZabunhBCHIBmN1PhdNOiw1TshFwT8DPLW72YECOmtevb0n1SSrCmhJLtBthsny5Ifssh3bbaknuGDpuE3t69sPL0OHil/iGDlDne/tx1SRlUA3kykCT7icH8ZUgi0+gsbWW8E2/NKPgWkaLX6yooVqjQCIJSuPCL4YOJPPR6aXitVjYl/yTKLbWuQurf9rSSjeE+WYj3Wh3ZnCLlOzhACmJwhJJL4ld120wwhHkIYQrNi/shrJ1RMfxw8hGuJQuwxcvYFP1DPbvsAQi9h7fbPdDAolZlahw1PgHA9AEremv4h9CstCgKDDBXmk6oOfw+P/8EO9r62av7gfkAYJaPqIhzaWDKx1/bhHIbwypo7sB4whCQuuucBD6HCKfa/tUouSEZ1Y8cN2DeujftTV9gl0u5Xu2/ticxwMOCLIfYJoB/poj+LYQTrQACEbmUKgPKOZHQDEDLBTUtG8zbsuyegnN+TKiFhCAMg1AYm8JlmCN0rJ4aw/VzF8AxikMQiFaIjkXWL+7u+dWLFDPd3OWlz4qXChOD76N7eWOvmyobDvvwbO9ukqSI3pefO1zpPKnSQzSFXVzyztNEC1vydvf3wrzaYvbVVnn4/iulXoYfQaycYsikRrUoPoafqklycXZHcHDrGwvPrB6ToVY3pry598kO/J7rR5ynmgBCSAvHfQ1X+IMU7/fhn6/Re23R5qYRnwCCmfNY5MVEa5vmvBBAmK21qh0sX3a0f7rtL19/u3+MJKrwynymFodcKUEh3F8E/dYHr/d2v7Wj/K8urL9D9poTAJIAwsTVMBJQpdu8O39tF64W9//jK+n3u1YzVG7t2dMgAgUREQqhYZyt+v2ud9ZArhodZKSZ6NpZ03aP+ST7me+/uI6EGEHIwRhZouvZIhkkeJlSGNMzDg2dWCgyhDxzC0CGyPwEQcn9RI3B2iYfwtS1WXYGWCj5CyV19d/RVKe55AdYvczZB8TIAEJIyCkPImv9UlRcr1eD4vpgAQiSjsXZiem3vPvynAlcGYzpn0x7ColikTUD4u5AyCkOY9hD6vcyAMUod8Vl1e6diP7EflKsOCPMl7yFLB5Stp03xdOXDbF43CgO6UifDou3vPDPyDvALc/iFfd2Q+iX3d/AgozKwnrUHERC+FItOqIy8Sngqdah3dghAhWyUMwIJq5x/YL5gXQp5LAI1rR+FYknsFgwZICiXJ4k0gkLqdjy0igEmB2QkqKR3FqxmZGeyh3Gg5nvHtccHOMGjFdRAOneFPlYAIQwhElxqPGLKKIBQgWgChL5u6OwW2LKYyOtsT/RbwvCUbBzScdnPGGYc7H9t+9tf61yEYgw/eZ7UVe0NIRxGChpfVLAi+X/zfWkTBKROdeEelnUiKPriLNnPDKsEUPONF6uJekXxDV5e/yyGd7K4tEyur+tHyi8eNu5PH+SEPTt6CVNWCb3vZQiVGYUewuKxPQIQNp+mQmWiMiNK0xnexJN0GNxpGO8AFzDomuJAGkTuIE2gCHQtbTafSx6bkz/VP6+YFKx9IHRxxlE9/461hCAd9xC+kGTUASEMHmwrQ3fqr04UuEJNVLm4L0DIXqpQGRE70RsZmG4f4/iZWQx0tJGEdG+ltPrZUGezRJGQur6pIQzdzHR5FgsMD/zeU0VS6LnelIwGNldHGAeE2EBIy0chkS2gRvPhBs/hlH0gU7sjGX3gdT6fD5WJB7ho8I2S0Zd20fqT5cqBITQS6wgjYBGIgJAH53OAMH2YSoPC+wDiffvl5jb8t9tRv/ydNgBhmAwwfQEQTiYOCDFrAgg50HLwRM6Xl2Q0bJJhA1PqWvRWyOc1sfmqb6PJpeheBWOML+Rhq9YCIKS8fRm7HcPtr417M3FUcCuygsns2mOLUSUoklyBECsjD4IFOnbfOQOyvhb4f6Ix2M/vgTkMYQzSLSv5iULNvBizrcqJnRxQi+AMIb4ppadpWhdDDCID4+BS3UYAwtZLTa0ECMtzjz9WqAx+MV800vKz1Cu1fBZZpSncpnMzV0rm8eF39vVjB4QexR9YkySMgO8WmNpsz2YUMVPg3gWUv5JB19kV4puRXH1nR/u/VWIf8iEKniN74tyRywq1MQfvXnd4riCXFl+dt7bVyOiQiWldnWcBEKYN/JuQg8UdPxCLFUmj256WGRlCSY18EBPlyGtAiB7fvX6TpVczEObQ6TpDWCbpVKEyHnWMZJRpvAAhPYR3Q2VCT98GIOx9lMROgHBwvgaEIRmOidmnns/1sVpDiWVRklVkYvQA8fk+OvkfYgSq+UOb67Aa+Lm4SWg4wfsLgHDRkhx2zRACCEcCg14uXPG0wm0A4TcBEHL9wk4cn6UADtfXIAUINaJNwYHk/+Rg0a89mwDPqU86/YsNMUyRxXZ62nCMv9cE0bx2ImMjG2wwhF7BUgu1EznCAuakR3qvkGotmo/s5DD09GW8uF2gU7KpyBByaIyAcGxXbe/FJDwFyVG5XLCdnYcK9EHKViogv/KEQA5AcZPFbzgcdezm5tKurs5sNO5bfaupVLzd7UNrbFFwHdISeY/JGuWGO5JhR/OW5MXvPv7ReuPXAoR4pQmVIWUu9hCSXAwgFEN4EBlC3l9gCHXf8yswREnfJf/uEl6XmaOM4EJ43D7MAeeuQt5svlxaX8oMhgl/tu7wra2yN7bVWFq1vrRccWizKXucy7fujgMSP2FqC3GQ/+U95W/3/0jfl+438vL0rF43sv7xCA9JQX1zAMIHx78JEk8AANcrAsJga9A8w7sDueY9WL3rV/b+42trd271Bvf3j+z45LHt7BwoWdEn6VEm7f2lhHhwPoAhjHLRVueNdW4po+ZAOrTGNv6soaSCOtQuUCwQ7JIxfHsKPiFUZv+bRDLqzxMf8jrd2feuWxvOrwSazi5/UDXCEkBYM6vUVlYqgVoCIEypZSLuccmo+xcTySjF9NgEBAjxEDo7FCWjkrstvZh+kGIIh3cBYR6/fWQId61ew6+NhzBKRiMg5HPzQaUDQldmTKZd2Ukur57bx4sfrbI1VUhZNh8OtJy7tKCth4PreUQcjAAIizadZG00yNth8GtLbVL25GWxXUsHvJGB11orMMhX39rDNUOoSg/SDBVvH8Jgls6ocx9S+zObeQci9otSoaKaiHJx16rlXatWt6xW3ZLX19O6Q+XGPQfgBKyq7qliJWvYmPTROaFCOUkI9aiLNXN/rA9yYheu9xCy1s5WHQ2A14DQewhJGd0EhGHtjtVHkv5xyGfdZonlsypYIVtX2uiwb9bvrtRNiDcT0E2aa6V4IBUG3Z3OwsYAurR/MqhU9I0jMEpbGfzslJ45+ft1KaIP+h0kevKzgzE6HgkQa3P/tLxCZpm9sXxxqOoF6hHc3xhk5BEQpoFgap1lX/CUUbPlDOnusT08/r3tbT+1ajGkjCZS/TXj7NtnkC/Ln+jnurhX+gcah7JhYBP/PyRDAxyVuspAnYEh505PsI+LLtc++pHXgJDd2QGhM4QBECIZjT3fBOVMuDePpXhQ3UNpz5NeAYSRVEgGnr7G8pNXIQZW6ecKIA57UOo84OqxdBpCGJYGRlihh6GKizN6DCt09jjU3HwyigwKGYXKEPrUs/7o0i5aP8vjm80NlaAqa818pbWNMzkKMN6fQmVqD63oktH7UkajVi0cwHUx6CEMHsK7gBDvCW9+mQaE4Ub/4qYYj/R3f18fGD/dND/3Tb/4w/5L+6/fsHGqGB9UtNoAwplNxw4IMRGzeRGMEQEhvpVlsoGxUKakIEph9EMtMlE2XnUzDT4qMa1ay6h0VtOqEMcsLXw00YZpbhCzBTkMVLK/XX/ddAAG/fWCkI2VTaZLTYPi5uaTm/hdIpLkBvVpSEK/4wch3tpgNjHJMtHDM4JxHEB4bMcChE+0MHh4AYeNEFgQX1jSe4Uf6VqsFR47JJtejjqzHAxh1lNGXVfu94lkEeFq+u9MDmHRnKm8aU0FCAmUARCSJqmofzFpLHpraWD0FqwAhAtKfz9IW3/deW2zeUfmdhYY/v7h3vd2vE+lxtMUIHR2ya+oSwcJk4FBQ1J5O/jogLD9SofgxnbOSkR0Z2EefGNx6S6HZ39TG3dyZAiXZSWq4dOsV1OAkMWXWpMkPdU7xXyaGQHh0CZLn8yT7CdAaMFDSA/hYpWEyhCYA8MLQ0RK7toPxvuM0kiXf81WXclE1UnVfWu94bnYQYU3pHwBnwWEqiBhPygq2W8iQEjQwdPAED6zWuHI5gDiAMR8j4z3Aq8jPDt3AOH2TkGGffVuLbw3KQ0IyzlPGf0SIEyCCBK1xHoZWUsD4+oQAWEcDMRnkA1xLRmNTIDeit4Ln6snjPI7gPBaHsIfrT+ErRpZtVpQJL9SGAUIPUZafUkChMFDmABC99HIa6KhRgSEJGsCCF/a63f/bt3elTbk2lZFEdd7u99ocycq3QcopQCs/L1N5z0bDFoqQ768OrPpZGi7Owd2sPdAZcz1CrLBNSD0zT08IwEQ4ve8uX1vp2f/ZrfDlwKESOMdEKIxi8X0bPXE8wfJqAIaYAiJAE8zhA4Kk/TZxPfCYDIl81d3GAwhsjIHhNwag/FlSAL+0W4Hb222vLJaY6EeUqp/5rOxSp435dPBAHHPLPO/HxCmDo9h+3Zg4GwMB9bxaK7DAJ/f3o6n0m6Vjy1vu54KmgTBRGtDWIiUtosX+tKu2+/s4/k7u27dyHpwcHBsx8cPlPZXrTbDtD7c54mPNKTykkOwJOb+LCQdn6pUPZcfKxEYQOgdv7A9WZsM3JdeABBqkBNCZdSp5qDllwAhISEAQoXKrLpWhSGsmQPCsHtEV3z6YMBnNZGHMEhGo4cQyWgAhA40/H5QGiJmCkJlMmMVX0fJ6F8OCF2y60PaNEPo6+540tGw8vIa6e5PCSA0bBWkkHPfp3z/Gwce4QV2KewHRb3HYS9rR/vf6/cqangAACAASURBVLzCILtcPlDghJIal85e6G9p7XOG0Hsk+9YZAQh/1FmlWFlYno7HvNcB4WtziSjy1Kz8igyEARvcJ7UqrP+hVcsH6rEsFkpWzHMPrsXX69w4HbcDMGUqGMEFFp2yFa1JzrSGCRyaSyQxBoixkLQ39KaG9FIPSPF1NgJChcqIIXRAWKt5qMwGQ8gZKISrKMyMgvWQoB1TSBlUIc+GHGCgsZgCCB/b/u4zgX783oV8Q/2MnjIda7xSZxsdANzPvnEaCKm48YCwmcAZTnrqK1wzhnwegAquI3shqjMxou1X1huSU3GhYCKSanPFkdJg3XvJeS/6/iMpFK+Or7MOCH1oo9oJAOHJ721P576j4JVPMYM6n/AZ+vcB1qW9ienhvhMHqfBFvWnu7ZhwH5l9nkAGM6mglZBg60Oo+B7888FDuMkQEoI3kQJPg/lV2SajslXKR0pjBjCVSntidL2D0CsifMgQ1QnBYhJuWJ0EFfASlHQaHrhSxV9P/JVMtv2cHtRz2HfWwVDxFnC6QJVO8XEIN4IwSbi3BQjJIBjRw/rczq9+1sAtk/WsBXzw05FpkFJTyij9rl9ZU4BQDCGj83t+JRKveDOMbDL/6KEyERDm7/EQstmKWg868i9itPSx/r6X8peAvy/+sHvf6q/9Q93GYRDrQV4OKgCE0ymbLZIBl+SgywcQVvJHViBdagMQrhe4jKA/h3Y/2ErTPji3D+c/2233vc3mbUlGC0WmIUyjnHqOTFmkkNfTkUiaBwJbH4n7BGEHnRkkpcnkjZsHOUSxUA6TpPWn4VcjdD0tCYv3QyXR4AQykMA3nfYVCpLLMImqappPXC+SPBaGSvHI8pmgv1aojm/4Gwu8RUDo91dv9MFW2cgQOiDckGjEpK3wUv35x2yODwZAmLN2a2L1LQDh9/b1wz/odblsF1DIxhSlbL5QiN3BK7N0QOghKa9UwouhXWB0WVK34cnh7x0Q6iDVDEtOTFJcM4QOCHvW6XusNTLg2+4HHX4AhMgU3GQMIAyX6c4jsCagvHKCLsLVHED4WBIqTXU3AGHwC+Ah1IK0BoRTACEMYeulAGEMleHAiBKZSR+l9wTWkBhIylZRgDB6GFigY/+RA0LqLPieAGgOKgDCcgWZ3ULdUZ76SJR2fGOfPqMREM6Ieg8MIa8Byejh3jN1my3osdKBJmrmY/y3vz8NUxYtpRZ+OPtRoTLbSEYVG+4po3QCJgfLvU2GcB1+EqSjsX+LwU3oGfNF3dlkv3/vTG2T0CX3hbiHM97pHlvusfIuPYE19OvOu3JAmNROfAkQLoJk9F5AiIcQSRKbO7LRED4gL2T0M0wUpPDm3X+owD2Xy1qjUbfDA0ron1hJ6cBM2nmdXH9fe+Y2stHoxjq3FwKEresrhQAc7OPXfWi728fWSAChy+NdIs7hxzdAMYQz4rnf2/vzf7fO4Ln86GWtc58CQgpzuRcJLcFDiIQHQAjA9yS7AKojoxJCPjxEwZ9dH54H6ZcAoacOFgGEjOMkpaIo3VOOR9NzK1enVigTOMDgCxAd1RPrgINkJn33ud1sPf+1W8zf4P8XmcJ0P6QfXpAgDfozDe3c20RaMpJzDw5SKbpScaMkKu53JDzO5b2hc+7iEgXLleSdAMKjo4e2vb1n1SLy08iER+UK194ZLiT0g9mVdeRjfim//MpgKKa21cBvTDgRH0HWlnMAmSdXu2QUibx7CAmZIrhmvS7FJNNoUXGGMA0INVjdyoghRDIa5cVxjJP+4AUIJzCEq81QGQFCPLUU0wdAqKm9KwjkIfyLACEeQoZvSEYjQxg6eyMgTFhCX3dH47YDwpbLYSNDyICW0Apfo2LE/6ZyKI4ZVX49AxBm9P5ODumO+8YadX+2qFeKgFDFgkFqGQEh6y3BV+3xW/twjofwuYaAVA1RiQMgxNqiZGx5WFnnKlbMbVml3LRmCMqAHczntuXvV3+pZH8RontPm3s7Q7CJ2Ljw/sK5JJMpWsEqNpjCEC4EfsrlquWC786lvSHUKwyMXDXAMz20mXXkIWRge37xQqm6sGW/DAgZtjpYdIYQJs69i4R8TUOF0nLGADcAwp2vxXIrbRRwERU9iUpsvVMkw+FE+eV7ZjqoagMMSmKZOreF4EAHGUhQOZuRajpT4MhQLOFba93yDH6QTaZYmVmlytnO1UJ+nly/pvi8JGybAGHRASGVmhs9hE+tqlqbkDIafHFxYB2TWjlPrgfMrA9+FuNnx1Os/0ncbf3ecCWO/+L3TUDof9fX5dR6Hf4GgHCMh/CSxOSX1hudWqE0sVxI8ec+HQ0LOrfu70VA6JJR3g/qB7cdpeo0YuZA/MCTzmWXjeJNdOB7FxCGQ1/U5AVLl3cU+vnCP41wNtQwNUYjr89TUb0j1lWqNK8CY409u3qu4QeAUJU0hAeO6GuteK3G9lN1dTerCSBkPnr3V7zB+E/+RpwhxMz83AHh51JGZfIPgFDA5Uu/7gOE6cPjrwV5d6YpX/qxf8V/3wCEySQLffxKgHA2hnmib+xIkjcAYa10bEXJFQlmiFMMFur0zcqhFlDAgevW+qMLe3/2s7U7pzaeXLuUqrQQSxh7THSjBaAX7efxEYiCAz88R+DKhMgB4WyekXyD6R1Tj0IBPXFDHWLJJD956EJnjkrl/aDrscRDHRC63SubTic6ORRyFctaU5IkpD2Y8MUQarrice/Jo60b3idNAOHRBIYQQPh8zRCW5glDmMhFdS+G6OW4KARAyObAZBmmqX0zdkB49L09O/mDXpeSXo0YZ2cq12xceBKz3o+VZgins3aQMTH1LNnx/m/t5OgfUoDQJaOR73VPQPQQDpRuByBECouRu9v7aPUGgNBLSmEJE0CYSodN3566s5cREBYECLcqjyV9lIewdOQMYUo+7AzhHUC4atlt9zQAwo+alhEqA7sLYJI8C8koYOxoDQjTASHrQlwksZ5YBusIILztkVjGQdr9CDCEsW/oy4AQD2FOPsb5ZMtfAx7C3W8CIHSGkCGMHxCioT4CwoE8hEjaAITDUct2dpk4e48UQxAxhDUH0od7X6u/0Quuwxay4SPUh+79abFWIjmQ+GQzQsLoXIjbWZQBubAlbq6AqiilCylzSTE9/y+eZwAhEvyh9QGEndf2/gOhMoEhDD2E1E6o8woP4QYgRDJKqEyUjHqa6V1AqPoam9hV6429Pf2zDce3OiQ3Gw2Fg2zVjq1YgD0texG9DmqwAlMbL26t17u0VuejtW8urd1u6/tTDnx48Mj2dk6sUQGQOpCMvaObgHCpAKD27YcACH+2Ze7SB1+lpby13M94CAEEERCuQ2VcMvpZQKhQCy64y+jiLNlfC2s0klFYT0LBfEWarW61Bl3fMNh4Y/3xR8vkB5bLj+QxKRTZpH2ddnVHOCffZfPDg+ub+K/du/6KzehLfyUsabxngjlYG2azhfVuR7ZaEihwpMAtBpd1AgUyhGPxjMVqpOD/0xEMKeDSpqTXDS/tqnVmZ+fnskkIEB4/sJ3mvlWyW/rUY9dcHJhEhp1Oz+74TN7Rq+sXNpleWCZHzP9MYI1AFpe5evn0eAD7kJVsPYbKkDTrMvb7AGEc1twHCHtrQAhDGGoOfLq++WFuAMJe1p4+pofwe3mro4dQe7nCROigjQwhWQp/CUMYQ2UAhCRyI/2P7AzfOzKEoUydzrlRW4znZetnO7v8yapbU6s2CF6jSzPc84lML/3GAqjQ3slB3j2l/W7WHhz9Xn70CAgZagsQKvQkgO3Er+2S0YwNrAMgvPizfTx7IYZQ8fYBEFKhsFiwUHGApsqmabXyvjUblK3vK8bfh7QwvaEjT09iSCil3kc+RJefOhvHz8ZeE4cNdGeSyGg2GLgcDuCD/LRUrFo+F3vwAqMj5ibcI2IIRzY3T2QUILx8oUCiXwaEXjHiTGEEhCgNUCvkbNBf2XzCNax5pdG8JPXG/s7XCusq5VFPlCXh9uckdtdGZVY4+2rQwFcK+aQZwuSPgy80tRvpOwS2irwI3aNZSs/Zkbx+imqdi2t6RV+rrokBdR3lUhGPq/cG+yAgjEySkMGwo+nMhfzZmfTlbEsMIf3T8hAqnRpAGLzzsSqBAaGG1VEqG8BSCGxzVnINlKIzb4NEuPPf4/3g4NBPvynR7Qaw5f1zbj0DEHZeWH/8XlJn5MHYdyBuyKBgyL4XGMIyoTK5NSB0hVnKQxiAu3No8VwbZb1x6M/+ngbY8T2uTw0x2Ap/ZMxciIDQrSWZkGYadzT/pNJDlDgcZ+AK602SM8oLP2diOSOsy7spUfIBCA93n1mj8igyhMnofr0qJr0K/ub8poAhBBD+bBetWDtxT6hMGhAmf/eXdq//gwGhXnpGIS34ApgM2aIqQ+12AIT16gNp3DnArIsyffriz7qOI+FAuBCAGEwuJcNo3byzweDCwxZKFCPjFYhmVSZUMc1uPQ9Zb8L+2iIgjGE2sCWzWUY9J4BBSrIbW/tapOm9iYlWya0bkrTYqN0XNVMQA54MDv+X1++s3+/ZYj4PgLBulfK+mJ2dAAih2z1VK07zY6dO8O7ZRMAX6SGAsDt4b6tM2z0JxZnkqb/EEGrwr8AHGEIHhJ32xBr1E2cIT/7xC4AwjtLuAkIYwggIAdBFyUXZQAndKECxIzlU0lN83CNYCAxaAIRMawCEgN5GMy9JZQSEyE/EFH8BEFI7gQdoOWtavfIo8RAibyCVcb1R8nrixhdrJ0Y2XV6rmJ4u0TYMYZCMIvnlvhAgDAyhA8IHVszwHiNDGIcCLkXFl+iAEInt618BCO8/IPsaWlD61WSYscW0btuNr+3BIZ1pdxjCBBC6OTsyoJKCzK7s4so9hMPxte3uwXBxUMh4l5QAIclhX8tDVVVaZSMAwijRCZyPDtRehIwnRoW+6viCKQqy0CgR+cTn4uumjjMK1eAA4/HnDgqJyeZ5cJbK1wBkdYBB/+ovz8QoU0xPyqhLRotWKGbUQ/jLgDAyhBEQejefOhS51xJAeGqn75/bdDa0SqVijWbDdrZPrFTatUJh2/La0J3b8STOkfUml9a5PbPWzQe77bat1+0rbAUweHhAeuUDa1YBbO5D0ZqXSM+cfXWGMAUI+89tlb9IMYRuP/BiegBh0xr3eAg3AaEf1GIa8UrSeu+18qGTe6ijh9B7CNlgPeSAgwJpe4Qu3fbeS1ZFAAMsOAxWrY7CYmCr1fBXAsJ7Cwq/BOP+dv89sATcogKEcNCzhXW7I1vMql5VglxoGynbVxrcLSXrjwyhB2/59NmlgATCDEgobF/Yh49nNhqN7eDgyI6PHlqzsWdluiN1169TSt1d40MyJtcddb69UQXPbHFluTxytbk6Ap0hRN5GFxjycQBhzj2EUTK67z2E3nW4KRn154g14ZcAIT5Vl4x6sMOXAGEmSRndqTtDqFAZyTo9zj/pTqR2IoOHsGWnH//TWjcvDcnoItOTbxzQCwPjHsJRSBl1hhCwWc4z2HPlgKsH1oDQB8AREJIQ6YCwsjWRhzAnS4nvzzEoLpHcJQdoPxMwEMXnxloLIGTwRlhas44ce8+ykoyG8LuUh5Dv74Mh1qiBtUdvnCE8f2HlKoDQ1UMMACaTiS1mKHHKVi7tqMttu/7AtpvHVs4jLWZADuOCRxkSwRVlhBNyvy0UROap6hpCyjbiCgq/v1x+iO2l06b/jcoAmLqi1evbVt/atUppS8mj/syzHn0KCJ0h/Ci1xAUMoYrpSa+MHkJkdtE2E3oIdc8A5NYeQpIguXe7nZnNp1hn6gqUQdWzu82g7Cvbrj+S/5W9YK7v6YFLa/YoHPCDX0whIskp8f9j7z2/HMmubL8DE/BAelu+2tCM0ZOW/v9P+ibNmxHJIduVr/SZSHggAk7rt8+9ALK6utkccah5jyquXN2s7s5KABFxzz7b+Zy8yhkIQADwsK6I84TRyO3x+zNYAHktS1agi84mNrOeDSYXdnH1jRbVpEyT18ACtVIrWpZRybEZCLm+VyIE8WJ6gomcSVcQS+lYFSqAjDpL6rh8D0FJUQaqfBGSVeXxjmRIVN/Ec91fa3zVD1lD/nCeLFEqmo8pEH4/Bm8vjPMGqNHfLqwvQHh++a0YQgChituLCw+WWVblq0Uhw2e2s/1EBEdSYAHl57cYQuTPmz3Cep4wF/s5i2QUdacyIgKR8pAE2vzJ1kY0nklKWY0hQ8JQsLwBEK6uB1cpffo/t56NbTS913KTeQj/N2c+ajRnCAGEeAiPbX8b4gpACEO4xxz6OUAYkW7Qwa4A4ce/HBD+1BG3it/+HwwQBho3Aib5HVSUObfppGTIBEjBQx5wuPuVNeuPrFKID0CX862lG3H/EbvdYJZ6iq2+vXtnt+331u1eaHOKZJQHbsJzLQw6usAChbySjMagiggGgzeNCGYGe5iSdIK5O29JsWG16p5tt45tq3Vg5VIjFFCvmcz1w5dtISDHGZmUlMDOO7u6fmODYU8SkXKJbrC6lUv0yD0TQ1ivHFtSbCrVKCeG0G9mv5ijHjwCQmeguwNCZaidmAkQEiqz8o3FTVjAFvHqccALsMlblhatd59Zq+kM4fPjfw7bSGcI3cu1wRDGb5IbWIZkFE9c743ddl4JEGJW1/Awr6iPyiWj1E44IMSnoOtBWMIPNq97GOrhS7cZgRUAQliRRjMvQFhMuNnxZWQ/DwgBJyFllIN8BQh3vHaCiORPAaFHY3sgxLqHEECIofwHl4zCEFbcYzQTIEQyysEdGcJNQOh6eWeJfwkg3JCMLugacj4t/vJlmiehyfw/R8ZEn2XRllPqPV7qveY6QtI2X5Tk9YrA230ga0CIV9OL6V+ph3A8uXNAGFLilBRHMX3tiQAhD3sM/ngIdbhs+Nx0V+rhjsQCEDix2WJos3nfSPnzhUgqyZw+cjrNGJxCbHr0Feq6kceoaEXS9JKGFQp1MeYoBpCnrBbAAmu+ARdDODu32w4BHngIAYSjzwBCQmU+9RAeWznvDKFvaLnngnx/FXjj/Xx3bbzKb9WBVa/XrNVqWbO5b8WkKY+Ldx4xrsy0qKKPDg9Z+/7cuv0rbZJHAwa3ogqhjw+e297OI9uqwy76dt6TBmMapINtpYwKEH60s8vf2T2AEIaw7pJR3t81IOSp9ecA4aasFx+Rd0eq/1L3IfcBnwNDRCiqDvVI7pHioxv5gmPes97w3EFL+53CrvLFVKEnScmDF9xPHJ7kn13iBMY5Jjdv6rn+epDv57/TKsWOIdg35vS69XsTm6YMrFsaUPd3vpR/rFl5IsnoIiSwxiRm91+iCmHBgQ+5Y93+nV1cXNokTcUQ7u0dWr3c0gIh8ubxh/P3yYc/7tF2j4XUG7u7e2UL5KIJKoWZlSoUQ08kxaKvTgXKAMJhwZLC7qqYXqEyYlk+xxD+JwDCXm7VQ6jaiQAIJRkN1SqbgFCS0WnwEAZAuEoZbXo10mwFCHetJcnob8WAVpMjSXbXgDB4YnX9urxuhFy7/0b1HyznS9Wx1ZrUM7lcFBDle6oY8//wk1gBwszrAgCEhHehZkJGXCqxTPKUUR94N31cACAHhEtCZYYAwj8KEEqKS+1EgdqOhVLXl3O6exu23TrVtcaCsVYhoMODqkhIVrm8VaxQIF04QgAP4xgv7m00JuhtrKXwbNG1bHbvie4TXmdeaqfhMLPhAJVS0er1lp0cPbHdnWNr1JBn+uJNQSkxlE7nojOEERDe3r0JPYQwhJnVlTIKSIFV2QCEYXzzxPM1ICwWKpo9+t2ZLedV+TAryZ4168diCFv1Y6vovWUGKejf9V8M6nx2fh4C8PB55QtFS4p0pobn04a7Mr5LcuHx74czNHaDksaKBUCJ8mx6l4Eh1LfygDme54BBWNGr27cqUCdIp7FVtHoDNdl4A5RsMlLryfcBIJzWJbN8dPLr0EN4HM63oDiI6jgtz/F183wmrGqslGf+PFU0yK8ckoZXAYJ+bqiehCUVZ3mO10gNCWmzoauR15lLwv9fA8P1vA1w7NloeiMV0e29M4Sed0AiK2CubMMBTGkAhFtPrA4gLMKau4fQGcKYoBwZU86czKaziRashD96LRtn79Q7jDd6HB88vONiKrCLvqiKTGlYCoX9os8aMTDJQaHXdLBQc2xAmuw47Sqk8b57rvmFpbZ+FuTweAitZnUA4Q591i8ECEVwLD+X9hDYipV2XINXZAi//YUM4eaL+tzZtdlxqCN5JcJcC6LDtv4XHaJ/C8mo/xkOoX2zyDaO/88mBkA4T0tWKvCgf6Ji7a3GE6tq2+7lzp/uecJ3DJtNAGFfEej6MO8/Wrtzpps1V8jEEJYrSGuCSVVemY05O2hfHCRG/tHZK/nm2EwBCMc5be/KpS1r1A/VR9VqHlk5YQiMND8/66bElaGCAQuZBcP3hV23X2kDMRr1dfFXq01FuieFppd6tp5pC0FaoQ/B3lG5TkV1cJHLpap36OJPoYew/857CCsUluK1g52Jk5cDi0/VWPysMrAv6NwqalO31fT6i2fH/xQYQmh/BuUYbrMe6hwhDi2bu4RkDQjbDgiZUQMgFEPYeq6wg9wShnC9m/awEw4S3it/8MKktrtvBQgZMkmNLVeXViozrHkscTA5rSGT3/X+AwoQFm054xAt2XLaskYtMoRPdWMjUVmVb+u7BJ8bUhsdAtRO3Np93/0nHiozDNdTBISbDOGvA0NIkuraQ/gXA0KG8zmH6kNAqJcVEv4YIGC8AIR4W/LLXclhSXT1nsUDmxMHrfcZ1mIDAIQFha7JCWW7r+zs/BsbpXe2u1/17s45niQOlKq8l7C7ApplAOFWKLb24JO4gVXR73Ks3q902rXR5E4y1OH4zkrU2C3pmmI4iksZj1j3rS4HF7JsDpiCFYpllSY3mwdWq+5YqYhvhioaAKEPBt4vSh1E5oBweiZACENIhLQYwgfF9ETyPwSEx4dfiEnzYvog0w6A0K+HdQIqMsBul5qOSxn1a/W6NRsNqze2LadUYC9y5v4kIGlqbRtnV3Z584Pddy5sNGnrtRKxTh1Kq4FMnMPliW03YF6DXEuAMHYS+jJozRB+tI8Xv7Pu8IfgIVzqYI6hMsja6KFTUJdqJ14qsMtDZQhlQPpZXdUauDfI+xa9C8o/Pw5idZoVixoQPYwmPovCM45BV1/j0Bv6Xn17g9GtLZYjqzbmYmMKpYGkbP4gJw11c82xHr7X9+LG5ukXnWN/pX9pQ+KlZ2UImxgOMnndbY5N4ESSbMDATv25LaxsiwXS89i1Ff1jqBmQeeFPIcGua9fXN5KM7h8cWau1a+UCpcnFMMb4wm+9EWehkFm66NrdPV2Gb1WtlMt3LEkGqitIUIIQjLJMdO0ACCfDokAhgDDWTkgymuxYfgUI47JhIwDj05TR3hv5w6uNnPcQYhwND9afYgg9ZXRhg9BDeHJIsvQvA4TDAAipnRBDaM4QVpvYKoj1n1vvHoYwAEIWjM3ngSEsB5m29xvG2onYc8p9hzT/9t4BYbE8tEo9VQ+hS0ZZvj0EhLGXLpx2GmiVDolktJu3J6f/pOV1q/nIyiXOtB8DQg9XdkCoYnrr2f1gzRCqh7BMajaZClPL0rkVjGtszw73X9hWnUqLI+8DXsKmUaHkSaYsAApFFFCuRxDLaWO77V9Yp3tr40lfAC6bt9WHyfs3zXiRvgRGMjoYpEo2brX27PEpCpDHKqtXoN2Suikk4q7E0CIxAkKljJ6bA8LoIcysWkNqzWzC2RW8x/QXr9xpcTEfUt+X2C48mRbbUDHfslr5QFVA+J9ZklM/hjpE0nV1MYZZgaXwkmqkuZaMYLikWLZyuarkdH/ChKF/4/HAigZAyH83ncGQ8vOyVAMokWcBYGZpSX1HqFpZyW5Hdj/EywuL9N56/WuzPP2LC9s9KGleiKmZD59I6zmdJTVuITGE05pVy4f26BhA+EySdD+DeJZsdJvy2jXzUEEzsSkBZWPO1nsl6M4WA81PnL9zfKjBS8fzVMnVZFnMCEgEsJetUd+W3alWbaqvD5kwzw9mvLW30BUL3lXYteH0WpUtAMLh5MzZ7ZIpqZfrEkBYAhBuP1OdExawUtFnY6+egCEEhDJn+/UEE8hZAxAbDDs2HvdsviAEkrAjZsG4SN8MuYnvbPS4R8n7WjK6CnrUzBMko7p01nLqyC/6pclzembZbGRp1rFJ1hEzWCgym3DUFwUIWRhD1qCUIgG3VV0V06+znFYfvK/vwwUbJaMjS2dcQN/ZpXoIO6GY/pMewpVk9H92QBhAQAgrUFhLiuwtsWKO0I9HdrT/lS6oWrKn6gkHhGHbEd7smHAZwyqQLrEJY/gkdbN9/8F6g2tbLIZWSKZWwfMVE5Fi0uKKbV2D4mhAdhsrjAeAsKQuICSVXPjVMrHXRwJOzcahlRMPv1lt9sNg6zcTDKEfBtNFV2ZcNOjolCfpUJKieo3IZSKAa169sfXMmtVTSUYkG8UroK15+DklHYBSTy2dumT06vZ7sVjz5Z0YQr5+KSBUmpnqLxJt6rZbJ3Zy9Gt7dvSPoYeQ7dwmIPSHsj4RBqj8QDUT3ZAyetd5ZWlgCLWFm5ft+MBDZXaRjP4iQNhXOh9R4SR7XV6/0iaVjSqfZZTvPQCEUfaxAoT82UTHk+qFh7AVPIRf2jbXFwyhui7jcBQXLIEhzLF9GwbJ6Du7uvteCwce+iUWDLnPMYQ/BQij9n9TMvqph9BTRhUq83OA0FGh16DM6B9EC1m1Uv7ADna/UjeWJNf5PZsvKi7NFSBk3xGLch3wEt7D+3x1/YN9vPhGSWJ7BzUd6Ms5ywIAYc0BYeu57ZCEVt5XwIb65WJirxYDBHJwGI2UqDkYEYRxLmlsp39ptRo/w9jSbKIiWv9PQgy9GCfur5ylKYsEmKW6bW8d2eHBU3W1+ZacjSPXYugpZIpTPyCM1siGUxjCyGP3VAAAIABJREFUVy4ZHV96Mf2PJKMREG7WTkRA+JAhjLI9B4XO2MDsd7ttDRGVSsVqtZpVyqFUXOxeDMdJbbK8VtjK+SW9blc2m/WtUq3K98mipFE9tEMBwqcChPgP5UP6CUC4mTLaI2VUoTIAwoV3ri5qClAaD7iqW7ZVP13VTqDAkNRMoTKAau994uCL3kGKgdNp39Ksr+GCjrNyuaKDXUBSXzEBD22Pm+75SmcEe5Gg+t56gxsNKlboWa05saTS18G6QIr1ABA+XEiui6X/1oBwrbhZd3/GZQyBWzMlIM6yimSjVCMd7H2hnrTlkn493p/oIySJNSxfABt5niPMASO7a99ZNp3a7u6hhrGiUkqj+mO9kPKYdR/+BumdZEx3nfdK0EYuWkyG8p4VilkAhCUBhMUU/6iDQrrb5CHcCaEyAoRRMvrLACH1TUoYpR5BgHBjsF0LFxwmKmXUAeFwkyFUD6GHysxXrPdDySgM4SYgJDhnkyEUIMxm1pNkdM0Q7jSeWyVhsecMIR5FndwxiCIwhOOUhSWBZz/YFQmCxZ6VamOrVFkuBjC1wRCuU5DjSMcsUNA5AiAkVEaAcA/J6CMrJQBCZ1/Xi8Do2QcQAgaRbfas3Y8M4SurI4eFpVyarov51KxaRin0SPdtvXJixdyeLWYhGViJ9EHiyKBb4Jx3ADZdDm04adv1zUe771zZcNSx+XJo80XPlnlqeZwJQtmCHxLFjwBhrmyt5p49OnkppQKeReYZgcGfBIRdSUZXHsJ8Xx5CEo9jyuhSbJ4HiUTFlN7iWD2BNJPZg5C+aUm1HbyP+LkfP/qVrAmAQfW5ovTRRcZF5/VUfAF+smxq0ykLzJw8kNVqQxUa61oVv2Y9UiWIBZcuz51MxjZJmcVzVq1U9WymwxHwzHsFWHKlhCfaQ/AMp7eSi7bvL+327syG47YVkoHtHSbyTcelbZwm1kRN+PORjAoQLmwuhnANCKk0YGmzBoShk5afHD+bZQooQ4HR7qCg+mj9Ic/arpYDLCznUhZxTQc/JZ8BndcZzCe/R/ctXj+YrmNr1HcsKbKYwpIRK4IiqeEzLJLg8dT7Zm/aAMKPVlHQlFe7MRcPhqhu9sV0QmzUa8dWLvpsrHRw6tNgCQUIneHN56eWMRcPb+y+c2n3nWupiWAMZzPm5p8GhM74xudRxE3r53h8VuVhB/lyXtBZxFXoUpDXBoDqbQScZ5kVErMSC4J8TgFPDgjrDgh3WJ78JYCQP1SlkQxHhGN8+/8DwjVx49sexWTjI/RybR6odPFRiq5tSWnfEqVRxq4Ud1b4IBllLnGDT9n3wGYzmKUra7c/2M3dhxVLWK3lvadLkcgh8EcMboQ2Tg5u5iypMnvODQnDlNdhwAVRq+xL0rDVOLVGjfjnZvD68dDCVL6WjOj75V1uAGjqj9/b1S20+2tpzhNKrRtN6ZMxTCM/QZrXqj0S8EQ6Qoy9+g4FCnnd0QSfKiFSgPDmeyVgzZcuGf1LAOFs5nHls6xk/d5cUhU6np4eOiDkIF8BwtU8gJ46Lj8GShlF4um1E54ySnoZcqtPAWExv2O5hXvQ4qfo6HLNEALwJ4DdwQe7ab+yD2ffSIJGBHqjWdJBCAOjta68A5sugSirdEklklUko58CQjb9LhndMDrHigQ9FFwOly1uNNSLIexfCNQkytYAENL7tSkZ/RQQRsno2gyu5cUqVAYP4TuV3rJx+0WAMPickDzACMyzxIr5htXLp7aPhKn+VFtHqi8W6jh11toP45iotwEIx85gIbMcp3e2f1h3M3XYKjogfBwAIZ1QAMJPGMIQ4uUH0sDSac96/UuxGrAbnR6hQEV9htNZ6vJBXT+xj8i33myLJxO6yRIrl5q2vX1qJ0cv1PNXr/qA4CFHLu2SZ0CAkNczFCC868IQ/lEhU/ni8Gc8hA4ItY1WqAwMYaiMkJcv+FSiRFus39wm2djGo7HkRSqBLiLDSczUW8UXh5inH48WZyq6/XD2By2oWA41m1tagC1nNWvUjuQbPth5ZtuNwyAZDWXODySj9F4uVE6uHsKL/9t641dm9BBWnR1UBPiyrgXIsMeTaEvPqBgq89OA0H09StObDW086dpwjOQ7s1KpYtV6w5pVPGBQvBuAUJ9d8GDhVyZ9cNGzm9v31uleW3/YtnF6YZVG30r1viXFvDbzHMZrhjBINVYqjbj4WsfJ/5W4vz/zbdaDRRwkfNjwgYi8CAAhXzBBBECIJdx7aQXVObQ8cCewhLH6QD5n+mCV6JtZp9ex6XymuhHAIM8errI1M+o2CHegZpbhH+z5fYRUOJvdWQIYLI2skDgYJBgF76kzhEUV00syKg9hSBmlmF6S0VCevlqC/ZghRBJ3fvVH9RAKENaWfwEgNBsPFzaEIQy1E7xXDggbWu7GlNPYY4vszXsIXTK6KqY3L6YnSRUPYZZOA0O4I8ko3W0RECpwZOUhDEuHlWR0btm0r7oA2A1SRunrhSUE6OKDUmp1AOYPPU6hm1JqEweEKIV4fU8frQFhseByXBgWV9K4ZNFrnhgyAYNDMS13AMKLP9nF1SurN2Hg3RoACKHbttUgbRwg/8zKuUPL2Y7Np7D67hvk2soXALI8ZyZSZBA8xALu9v7M7u7PVYkzSXuSjBZLHqzHMwq5oANWB4Uw3wCEZmPPHh2/1POwVg7PQVXNfMoQkjI6VpjUKmWUUBkAYTW1SgUPmHvcPKmUszUoHXJhjtN77QvBdLKw2ZTnQV1yUZ6HCuzYf2mJEYLk8n2v3nKbBAwS14y+5jyzZjabom7IazFHNUelFEPwNgEDUCBUYeXMRuOB9XqEfbGsymkO44sF2FzdjJUACPkgAYMOCtVNPO9ab3Br5+cwhR8snV/azr5Zo4WEEmmrv761kHCTIcRvyNyAwscBIenk3CcowxwQxmfJ2i61lGopRQAdgrze29k5S+ormy363o1MVSg1KvLSeSclgJ+zPJtwjSGBT2x769D2d5gXHlmzvue2DKuq/iZKuuMD05evLhnF43vd/l6AsNoAEMIIw8yVbTQsWEndvk9tu/VIfX2EIqkpgGtgzrOTZZkDQph5vMOaYQkouvtot+0zLRL5jLknuc5XkuVPLAS+tAnkhIBBABhBRrxSWzCCYyaMCrDVvxssS1Jc8Z55wrz/uaR258QY8+cw/0+wiAaGkGc/LGGrcqrwtp+QjG4whDFpCDmdAOE3G4DwxpYhallDNUPb3w1DGD8EPkD6dgIgnFASBvo+tMODL9T31Cgd66FAD2Hcov40IPQtLMNo7Oa7vnknWp0tGTJD6Z0ZmvQwdYOzbthIvIXjX/5G9Q+SsgjVznaFGGg6f7bVA4QEC0lDrbpvpdUWJARCxCWFDgReJvpuwhfurT+GafqTytahypHR1ao1G48oPy5IMsD2maEeRgQZqWSjBR+UfEhxiQsM4WQFCPG3vbfZ8v4BIJTGPl6LP5KM8k8K2tI9BISPJBkFEDLo+AAeGEI913yTrZQ4ef8iIKR2Ag/Ra5vOenooctDR3RQ9hDz0BAiXWwGohNtYqa7uPeDg5P2i66g3cEb1zbt/VykuIRXbO1U/DPE6SYYWTeExWpjDG58dskuAhvcQRskoskoYwoeA0IMW/EG6sGUe/bhLvdIZcdPIjTCSX9syP7Yi5yQx5HM2fUhGo4fwc4CQg3ATEA7FZnvtBIE5oXaiNnNASMqoCpt/7CFc+/RYIAAIkXWWrZJQMUBv0xfWqD6ycoFDvWVLAULuH77idnbGiKshdSop26VdXH1nZ5drhpAhKQK03KKm741Hko5MRaz/CBD6HQpI5x7MZq7Fh9mgigT579ZOoqAR6hZWEqQVy8jnVBQTr3thXtKiZWf71A72n9tW68TqFSSVHJaANmRPLGu4fyND+CkgRDI6csloAnj7NFSGw+tJKKbfTBn12olYFeJ/9dUFI8UkS208mihhtJiQQkfAivs0/YbnGp5YZn3rjd7a+fUf7OLqTzaa3Eut0Gpu23RS0TDA/Q5gOyBNT4BwzRD6YilsiHMPAeE7FdO/XgNC1evMfMGxqNqgt7DCsmXb1CRQO9F45MEXyK84awB23L+Y90PQAwAknQ5sOKTzjoFybElStkZzS94iwDKb4Bhg4oNzXLBNLa+hiUTMa216250ru+++tkLlzkq1jpVK+FPCwf1AMhq7s6KkPcrCNh6k/+moMK6mNiwZWrzwTMDvXpCSJR0n6khr1k9td/u5Kj0qeGpJ8IRNCeEya0A4Myt4Bx3LkuGEM2pujRqDkvcO+quMsmsfllXHgOfcBnbT/mg3t2/VQ7hYdi0p4Y0fix3kezsgLP95hnAFCNdhV+sqmHWoDM9vAGG792YFCFFnJEnRd5LhJ/5syujEASEeOwAh4WQ7W8+sbPsChNHn56/Xn7WfBYQbDOEKEE6yDYbwqUJd1oBw7SFcy26jh3Bh0/nABqOPCsSgAzCb3Vg+6YkhTBKCMbyLT92f9M85mtO3Uj8d5xgLK2onxnkb9nMOCPfxEJ5aschQiHohAsIQw6szmyRTpknOta4zhBff2MXV6wAIkdwxayytWmkqRGZ/94lt1x9ZkfdtuW3zKfdsTaoMxBSwQUgVAYPIB2fLgdiiswvSxm/1e/xz5otKNWeFhCRIhvFwzS2LOhsFCK1izca+nR5/YTt0KibYHUJ4lwBhDFrj/dwEhJEh/N6sMBAgLMXnEM/AUDECK+RhQqHsPVarLV0NMsvwRzesVNjW8xhCoFGGKWMZHaST/LyyI/gCSqFnC+R9Y+v1epZOUJ0kYjr5qlWQKnqvYrzGAYOyGCBVNLP+qGv397fWbiPjz8kLvrW1Y/V60/2DuYp7KTU3heoysYQhD8IGdn7xzt69+9Y6g1dWaQ5td7+ocyEW3MvnH5958e8WRS2YlDIKICwfat76MSAEFMYFGZJR98rPKInPbqSCO7/6QX27zEzlak4qOICWM4S8rwBCgH1RMlVyMNI0b1utI9vffmT7e0+s1TjQDIs/7iEg9J/cz/W+jWe39uHsj3bd/k4eQpbzK0C4KNloxHJ017abj4L/80RzCYBwLkDoNgivgAgp8fmhpQtUbh/s9u69QvuYHWHqAGZi72PoWfQHxuNBHu9QOh/xXhjmNdcHj6BLRj1oSCu+zVDJPM93v0b8M/O6L76KRRZRLpMnO2TMLbyEEDrWElcMIQz+LwKEqwJoB4Q3d9/Yxe3vrVjt2CJPoTFlrKBgBtr/2QGhX1bCEqteK5exsTAGbE1TTK8Vq5Z2bX/vqbZjzepTKxspbvHGXksV44AWJaMMYHzxkICdwsNye+eyUf4/XkIejkVJq7yfh4fLSkccQ/SDv5GfjdATNgN46+YzDLE1sYOtxrG1GifaZnknELJOL25/EIIcJXraDA5sPOfCx2PzjeKL2RpWawttITCqI/1LCvt2tPe17TZf6PsnhZYV801R3l5Iytf64TTR97yw27u3dtf9oIQ/No5lpBuAX8Veh42prsmwEV7FIgMIC3pAZRM24Hnb33um1KuTna83ACHbSd/SudKW7+0JTLw2gjOu717rqzcg7XTsksb53GbTgm4eHnonu1+HBz0eQt9UOoMVKxF4UPB+uY+wO/xglzff2us3vxdIbDQLtrsHg4X0knS9KCWOBzlAwQEhy4bFDI8CtRpll9ApEOK5lwmX9vWZRqmX+1oBmjxUxwITs2XHhpMLaxNs038nTxwHbRHMYFwXZuNx3sqFQ9tSqAyA8JGVcsjz1lKZuN108/fQ5su+vHt396/11RucSwKmoIgyjBMDSASE4bEcWTgZ4hd6b6dZwaaTolXL+3aw+8JlRuUjPaQUMb8BCDXKhc+sIBZrbJn1rDc6Fxi8vkHq27GtHbwU/MsMQOj8HBBKMtqKgLC1kozKcxDk15LxLGEIAYTn8n+yqBiMr21nr2RJGcCIzFD8+8ZWHkBIih8R5Gx8Syoi3tl+ZHu7TxV0VFW4QACEKgBmyOC6cfk9aozR7NLuujFlFEA4tGrdU0aJdsd/M1YxfVEACWnLupj+U4Zws+8pHBqMd9OZZenMkqQkjx3+n7gn8b5V1AqAwQu7635v1+0/6RpieCsUZ5YUK5ZNKmazpuQnOlx2XtiOPIQbktFVsIxLChUqM7sVQwggHKZvbFkk+hw530NAOOwvLb90yejxwZcbHsKQTriAafAgGW2UA4hFKtof3qovsT/oilFotrbt6OCJhgYkoyTP4kNxpiGqBJD/zKxgU0u5pgaAQhJfX9lkemb55F6+W0C5nhsb0sN1kIcDQt/P/S0Ywk3AucEQRuWDBgQ/o3j20Y0WE1x5drAF1/BaO7GkiGTQfVfyXunnD4y8kh5d/jSdM2wsrUTcfghXcR4yql/82Y5Ii+fbxLp2ef3Obu5YqlxZLo9UNLUkcSAo/2A+cykgfbLBQxgZwgeS0QeAMKpYNpU2njJKSu/Z5b9bu/ta5czU4QAIYcK1aV9ZLdZiOH1ikoxGQOihMngIAc7lFUMYpOEbgHAWGMJYTC+GUICwJw9hnVAZUkbTqXU7E6WMiiHEk958YVUko5LeesroWtYaevhIal2MbTS50GIP+fZwcm7LfEeAsFTm+7Pc9ARLry3wJWMM8JoTac9QPfGvWVq2J49+o3Jq1EL0AkapH3I/wE8MnVdAU2Fglu8LEF5SQXb7vWSdsrLgM13kbTZd2FbzQEu3vW2k+SyItiVHZqnqcruy5QruvWIpqn649D4Uar9RLQDPcFhpvIkEniQVAC8BHYBUB1h8vyl+yJFpvkCSf3z4QrNNuRCYufDvxlnLJeYAwkmQ+THXeqhMPsFXn1oxIcyOuQBAGHzQzEXcR0v/HOV4FBGw9LlvQb0Gi3ZKzZ+KeUHdgL/fl8++RpovAIGpFvs52PNFz+7v7+yufW+TCZ14VdvfPbXt1qHVaoQ1cY9FkSj3Uzjbc84ld4d3dnt3Ybe3EDQL2yItemfftreY6XgOI5utKL13/Tzi/sR3yTk+tvbg3N5//NZu2t/azK5sazevxQnfL/7Vg04iE89yAYIhZ+PxYsND6IsTJMKugglyXS0Fw/wsQIjSgAqIG2t33yuLgiA4PpekvBQgRJWgZOzAUMcOQGY8vJrDAdfZse3tPLaD3WfWah5auUidCbJR7/PUwjUoZHiWSbE1u7P3Z38KDOGZACEVWarlWCQ2HpPKuqUgIGSj28hGkVJbTVJxLCiqnNkAhCz5WY4PhpdaaBDmgt2Is5JriVlLYFysMzNDmGG5TwXyfO6jM5LWAmY+PU3z3H+eXur/Ds9kr6aJNpe1Un89H89mfo1xHhZZIheY4fw6xZfvklG6FvEQvrCmACFqqc+GygQ2Jhx2PiQRyX9ut7ff2sXt76xQWQNCL0xHP/73AAg3QaHf5DwwMB7DjAG8GN6RSPJQ5A3fqn1pleJTP2jDIb0ZqPtwuwlA8GTDbM5DsiOpTa9/obJtos9LFfq6YAkBKqnNlSy2mUoURhEBAx5aPkCmY9hLfDRbGkz1VcfTdCDARhSt9wUGWZ5SHZ0Z9PTDgQIvutMzu7l9Yx/OvrXZ/N5K1YnVm973lY0TsQbIGk8PfmsHO19rWC0qbhlvgi7L4PWBHWSzl9lojp79Sj6tm7v32hYtFhNrtMoagvHteNIaG8XIBoSIYi0j2FYVbDSc26C/sKS4ZU8f/1qAsFk+VaiMJKNLtpO+LfF3yftZXFvP6xvad+//u2SHVmBb5YkxBChk6VKey9Pjr+yr4/9N8eMLRZB7xyKJaZHFZIsu47pA4cC64w92ef2dvXrzO5sv+koa3dmraQjSEkD9WwxTbJ5c/87hw2e3mLkMF7Atql9G/ae2t/vEGmWkOI0wxCHHKapv0pcEsMgjgYnJ7EYgniFpMD6XNy5X5FBi8i/YlLAhOr+KERD+xlr1x1bKIZHyTbw2pUHu4pJN5EOktQ3s+v57u7j61u67H/T7SH0r1aJAofTz6tbZLNcN3kGA9mymz65zN5OB++njX9nj06+sXvQU0IWYNAzd0cfBdekpXoni7Ac2MdIPzySxJBQIdo8hCXk11wYx9mzFSBndab3QsFIu7ooh9ES96FPwY0uAkGfeFAYU+dJryW1H6bXt7JYsqRA2wHUTHvDBG6tDd1626bRgg55X0SSFLYHBvR22mA4IxVRL5hvL22FzWa557cRoQdff25Ay6oDwU4aQax1AWEl2bacFQ+hDPSyGB9awgAIR82yI8uw4WvAaAcleHO9R9Y5inCFc2jzXs8nsWvH2qAH6k3fW2llapcI/z2zQm9hkWLbcHFb3ke2TLLyNZNQ9hGvJzqaU2Z0c3O/00b07+1cbT9/bsnitap1SyeO/eVbyNSJjYNmypiT4MISnSnGOPYQ5hcqsAaHXoYxskvWsPwB0UpHB4jKvOPpHJ8+tVt11+c+CzWmUZMWBzSVsLr1L1b3HEoAQFNjRbH4jORmpjpx7MfjDh00PFvJN/Gp1+AB4hKnor/yXCAjXcq714Bf+GYOsou5deo69YdCfWzHXlLRPcuPmY7GEeaVAxuCdMMbxjFXaMyyh4iz0ir1vMgSQReyoByvP00yrJAbO4fLezi/fKDl7OLq1QgIYTPVXFn9erA4g5PlXtIWkTe4jRDL684Awgqd4nfe0tORZ9/HiDwKELMVIMlXEfMLAh3rh88wt71MEhCvJ6OGvbW/ruTo+VUwfmX15hl01Mf+kmD4CwmWuJ8lorbFUyii1E73OxHILPPyeMsritFo6WdVO6AxeScLWgFBsqwLYPgoQdgfvbbq80zKlUilYQrWADksXCTur4AunuHyDURsNsFaU5aM+Pnxp21snWhKjHEJJI8AmiaMDQilkUDAU8PF1peB59eZf9ayNMm0tp9UDPBegQY6G75OQPZ51pG/y/aIEULgVhQ5LQ+vbaHxrZ9QBdN7aYHRhM1jkcua1JDwqYfXoqpQEtOIWiqxi6SiEJFUObXeH6ht8XwdWKvBsj8xcqJ2I8vkASjIkk0Nkfg4IC6WhVaqZ5YuZ1xAwF2wAQs1TCzxZLM6RTC6tcz+WbJ7SeWwqhF9tb51avUSvJL5cAF1YyuVmUlTNFiOrlFlBZtaf3drbt6+t00WNtLBqZduOD5/Ld16rblmiig4+09jRyDIG1gnN2cI6w2u7vv1o19eXksc3Ww3b3Tm0/f0jq5a88myx9LAVf0ahBCG0ZewS0vxYUk3O7pv77wQKkzISXhi6me3s8D7CgDPTRJaVi8IBIZJRmF8PlXGGsFY+EVsqIKr5KKaqonvEhwog7Ns4vRIgZAE/nrQluU4qroAz7DQChPiYqV7wQBfUN6Nhzrr3mfIv9rafqEQecOiAsC7Lgj+XPBk9LqeYV0bztr3/+CelrRMqQx0MaiZdhwvClpjDYDxJGn1qByxLSsxZdZsx6yuxHEDIPBOSZnl+5cYKccFWcnXjaqL5oqOgnlzBk3JZfDmr6GeW36XRokHoWWLpZKYvMEWlUvUm2BmAEjk9af0oXMIsRNig5mLvdtR5VFhamjJ38nydW7nsgWrcx1ma827fXNMatWPb3XlquzvPrVU+DgF7nwOEK81w3JqyySBw49xuAiAsVjo2Dwzh3w8gjNpeH6A0RIWePlKP2BzARIiNsJJVSk0xhDvN39pW9Wvv94nRxysOzjf2621gSGAi1h4pAZ6B4Y31ehfWH17LdEtUb66YqVRZGvzgJYyUfjSSgxFhBwUq5kR549FqWb22bztbpwqSwXhdEh0eaiFCItRqxNCcyDaNwb9vM7u3u947u7l1ahywU66NrNqkr2dm00nVZpOqzdOmym73tr6UFlupUwKFzgz6TepDA4BwvGiLDcU/QMcZ4HCSDvyQ0+YTTbmncmlYCx4y7wNiGVFSWA50eDopWKNxaI8ffW2He19YOX8gz4l3HkVACEPI92Nr4xIGIokpN3/15t/s6uaNjNX4Fng/YbEmk5n8kICxl0//WX4SgOZSGzwOO0CLz9WSdEhew3s3sP7Ey+nfffiTTacdHeDNraKkdzLqc1DqQY2/MwQrLPJi7hwU8qAgcQ928MAO9h/5gVHAE1UJA7Sb1mECpCXnvSqOzPLdwA4iF30jTyNDs66hxAEh6bMqgf4RIGQAijLUIJTT+7YJCEd2P3hnt3evrN35qM0YD3Y21tUa8iyXNH/6qGFAwZ9JKh2MxahftEbt1B6ffmGnJy+smieZjTAm+gRjn5QnxKqqIzeD27RMyWF31ul9sI/nf1JiLVUt9HeyNGGTGQEhEma28TCEHOCSjIY03ZXEKiwtXB7dtXb3gxgi4t4fAkLSbx2YxvUCD3SuA8KV+t25pRMA4Y7t7z6zg71nYuQBhJKL8mAPmz6x5logjCwvQHhjt533ej1DpYz+WDK6BoRrhpD3DxbDA2ti0uengDA8bTToeCLqmgVYBwGT9Hvff2NnV/9uN51vLV1cWmNrbrVqIqA96KU2GVQsv9i2RvVUnUb4Zrabfw4Qzm00v7Pb+3f27uO/2mT+wax4o0ThElvzPIsiZD8NgyEEEHJ4wRDiTS4XHRDGtFAxtAqV4XPwRF15Pwc3dnd/Zjc3l+ooo7D6+Oip7p8Sg1KubPk8m/PoRwqALgQF8HMwqE6XxN9f2bsPf1AiIfe1Axl8b3iNYCe5Kr0A3gfx6Cz+WzKEPwcIAygXIPTI/36PiPyKFkwk1HpA1aEVGaRXgT0BKEuVMbElg09opvRhxoODoux5BYQlu00J2Jc0bDC9s4vrt9a+/2jjyb225siu/T0EECJHRDLqW3JSgR0QEirzHwOEWqhc/MEIB2MxJhm7OsdQLnj/5Od+bQLCQQiVOTn8je1tP7dKbj8sAv0188zwJF4HhJvF9J8FhFT8TAmVmZgJED5XD+Fu86VVSx4q4wtZAGE80SMgBBBkNp3fq5uUAC3ksJPpld5PnZUJ94GvOiM7CPjrciTpAAAgAElEQVSFzV2wfMP+QNLgqCT/OxJ2Algadcrit30xHCprvCYqUbozPm8pWXL3NrM7m87v7O2H3wu4ed0FZzJKFhiIqc7Iw72vbW871IRAFszj+Rh91w5x8DATvDMcX9v51Xdavg1G5y7frEytVJ3qc+OZzr2HSobrE6Z7ltY0b5QK+7K+MGto6VYlyA6faQxIci+1R+zxvHCWKgLCyBAWyyMBQs4vchrkQV8BwtCrqjTpspa00xQf5lL2EUJkeM7vbj+yWvXAkvyWg8G590H74jmV7JcvFmuzZd/uO+f29v0bGwzoiytoQXNyTD/osVUrAMKYUB+kyQSGaOGMfHZqneGV5rGr63NLU35+wlb27fDgRP3SSQ5bC+cN4IxnHUznQterZrA8M8JQhfXt7it7/e5fLFcc2Fzp4DPb2m7Ki+afcawKY8iIgBCbECmjB/bo5Fe223putfKx5ZUo6+zkOlmev3W5LkFw49QT2K9uI0M4sXLFLM91rNoPB4SSW+pnLymAbjzM2/1dKgAOiwfDTYggSwAS/deLKgCh1yzlg5oIQPjh47d2TajM+NxqjXwAhKiVWAahpsBWtWO7209khdiqwXi2JBn1xZorIXwWdVKhkJ9btuhrdr2+fWed/rll0xsrVSZWSIZiu1Wtw2JFElKfG1yh4mm7eEfHo6lqVLIMdrYsVZ2D4rLlSQDmi3tAjDVqPq/x0GxcQAGxtNG4a7M5f2Zm5Qry3zIGRCM9eQ0IjwIgfGrN8s8xhD8DCG/vvrHzm9/b3x8gdNdbPETWW3UfIiTxYPBUqAmMHBdMIg3ybusfbLf5Ww2g0h2vyPMoGN6Q+YRNEh4mJChTomwnHRsMb2wwvDVSxkYTDP1D3SxIl7hZddGEAyT+Cb7Z84heOoEIdSH5i4h4CmIZBKiecGqfmzY+PANDyHWg5DLv7JEhd8426pVkrP3BtRUKYyvXJoq+ppx+llZsnlZtltZVnr7ddDYGWVJSRMLhSm7fmEXJaGbpsqvXxpdSmiT1utGmzpmDQjDmusQTllAHkWKkAYQVFYqyLST1cH//iT06+dJ2Gk8DGER26KyD6P4of9DN6Z6hmXW0rXr/EZnRmZUrM8sXKSYnJnppo1GmA5Pt39NHv1GUdiIJ0QYgDPy9A0IGfAfTo+mVtTvv7fziB5dG5CZWrk6tXAOQjrRxitUg2gTlKIkmwpsETpPng40uEi98UAd7pzJRlxVWxGFXtRy+KIqNeVaHLVS+gH/wTpLVGwG29zZbdMwIcShSaIz8Gc9bKKb/WUDom3gHdhyqLrtRKmZ2aR2AkyRhN9o4UpaM1IegEIYTBXGEX8rSUmT2zM30adnmGTKNZ3Zy9NyODh9bWb7PmoeArBhC3OYcEL5MyLNMWN5J2tfuvFOoDMDewYXXLBCoxBDEw3SrTj8mgBDp4CYgjFLdOCTCECKTBxB6iEOn/9ZGkyvbDpJRWHy+f+yR4qVRAMz2moG71wEQ0sW1qwMLQMhG0xnCkLYnSQvPjx8DQtIYSUxdAcJaEorpSQsrig0XQ0jJeOuJWB5SWUsrhjAa6zcB4YbIUQst39hHwK6wAt7f/NKmy1v7eIn5/lvrjd7ZIn9r5fpUgJCN6qCXWTqsWm6+Y43Kaeg08lAZ30bHUIrYRejeRBjC8QIG5729+fAvls4/miUOCEkZJbFN4Qz5hg26SEabGrY8wj0CwrB9lofQl2J8IR/2JEzCEq61XLq+OVeQB4fi/t6J7e6cWIN7p9zSAiWXI5XO0wq14Atl0RymKCIUnmQdO7v41tr3+LmJaB9q2cLCwbfL+vQ3AKGynf8/lIw6E7wCPQH8S260cEA46E/FzJeTlh0d0s35zOo1ItZ3PPgDr5eY8+jbTTcAYWAOQ/iYLzZ8k+9LT3+mKkHautYbkQBMKNOlZdNeKDEP6aJ5BnC+8G8G2dQ0Z+moaJMB9oOHtROEyngxfdysf54hxPP74fz3DwChum2TghXxsq+P4ge4MALCEaEyK0BIJyqA8MCW8hByzwblRASECx/4RumtfTz/d7uNPYTmklGkaeohnM5cMrrYsVYNW8M/6JlUTQgHc2bDpW5BJhilvwIzAM+eQrOU2Hr/xmWjNlBKL6Ersf6SWQPZKIBQtQZBjYFtZDZpWFI4tMM9ZOwHVilvyedfJPwtqAu8u4/7w98rulinixvL5tc2zq4VKDNKr1YgQVEn8ijN7ejguZJL6bhUb2QAhKvzX/4771AjEn+ZG0guen75vatYRhdayBJQJt9nmeUMFTIjLTT4guWe4WGe1qxVQ2KJ5+uJVSuEi7SUWeAzjadC/hgQpg4IB2fKC4AhTMpjq9RgzfgsebajvvKzme/DvZDPl4wAOzpguX8IsWMRx5myu+XsJNJRllZ4laXC0JnlKcYzAcK+8iA4K69v39vHsw+Si5KGjL0AHyQezGp5s7LMASG+MA/4AeRk1hleSlV1dfXRBkO8uXlrtXbs6ODUdnZgCb1eiZ8lhrwopXIJUALQDM0K3i1JWODrd/+qpWo6pXpias1WNdiT4iLevcG8H2IIx/MgGT3wUBkBQhjCnwOEoxUgZHFzffs62FiYi/CKMtOu/zwHhNidSjafEzaVt/Ztps/cAeEzAcKyOr8BhJ567PepJ7k6IBzZcNa2j+ffiSFELUWeg6vQnOFOUwiAosKB+AxQpnBdlWzX5sxXAoQuGdX7EEBhkufdHNlwcmu37Q+qjBtNLi1fYIGIdSfMmiyzHwBCv77wYpfLdRuNpjYeZgKEpVJVabO1WjOcUw3LLRqBIQQQ8mxmhsxcYmuEFA2FFwhjgjxidi5XKpYveHryRFVOhBYdiQGFJWyWj39GMvoAEPrBksv1xRA6IPydFSvdvzOGMLj04tZuJbPyi8OHAU8YJG2KD5MYYlg4wODe1j9as3ZshTxxzrEXZbOTLxzgG31hc4y3C4ou+5ZlfUtTT83rDe4UxTzJhrqIBQgLD7v5tFPQz+g/Gw8C7x3EM3Io83W51LJEfWixwDo8OAGQscdQg7dvdPDXdUcf9eC875zZJLu3YpEbOLNKLfMNZMZgDyisW6lwYI3qY92wXHj4KomKXv8CEDpTmImNofh7aN3erbXvCXL4aNNFR1tCaO9i0Xtf1j2MTpMLEC5qNuqXbTrxQfLk5IUdH720ZvHY5vIzbcigdDPj/+G/XQNCutYYwAkm4XBCpuJgBqZ1biOV39asWT+0k6OvFcRQzR2uAeGSDagf5hx02kIG83q2IODiwq5v3gpIMxTB3NVbc8sVh2ELyc/lYND9G/gxlvoiCEhereqJhlq+6vTZEYGuiPCY5sV/F4Jt8nRBjS21a22Sr65J8joX65FPZpbHoK88E5htQlBygSHE1/IbVafArj6UjMbEsbhlRUo8tmzZln6ezRgbT6TOFnw7bObZyDsgjBI2f0+RizIgzbKaJfkT265/aYcHT2xvG/+gVyc4IIwDu/s/PS3NezH7GdcK0dXv9FUsMUgwqC9sOh1Lxs3gX8zhRXuu4WubTrECgBDQGQZ5QhhWQyLSw4GAxY8BYSIpkxefu2k8Dpfc32yvSYPtwRCOy58AwlOrlXYVkiPZUyh/lj+WxYANnSFc3tpdB8bzG9VOFPAQxtqJAmm6yL643xKFJ7hk9CulG0fJqL9n3P+fAYRRIhoSNXxAWOh+kkclP7d0dm3fvf4/rTt8Z9ny2qyIPDyzSjlR0uagN7V0WLPcfFd/7sEODOHzH0lG1+X0DggJ1R8tnCEUIFxsAELuN4CB1aVmgGXNLZrqxHQP4SOrFGAIvT4i91lAyLabCPAru1WQybnCc5DONZu7WqYwKDXrBzab4VmrBbl89GYAzkPqKzJePf+G1hkDLl/b5c0rm807YjVgSuuNRPeRSu5Xm2Mv/PnbeAjj2bFet6xdcUHHGQAhcnRYKBYKeFwn44W84wd7Lrtqwq4U9yV1AxR6uEgIQ2PgUEKg18/rNoQhW6kbwqyQ57WzLMGDOrQxvboDng3UTWB7cPlmsUgKnoNBFjw81x0Qem/oJkOolNFYOyFvWKyd8Odt9If5eeKS0U1ASI9nSQXU018GCMdLEyDc6CHEQ1jJI8eOFVIPASEL3LwA4cNiepeMmtUFCKl+AhB67USz7qEyPJNqyUkIgYpLougbW3++7lLn+u5Yp3smbzNed9idSm2mZ198hrEk5r0UIAw+ePrqFtOS2XzfqqXHkjciSywldd0Hxbw/cyMbw7NfzzTLaYBPZ5c2ys6lOCERHA9YXsodvIkLAaTJcGlH+y8UVLO3/eITQOhBY7FXj8VpoQiDNlLV1hmAsI1k9FKsIM/xMoX3pakYD1Ve0Ek7Q3pb1KxBpyZexd2tJ7bVOpUlpkAegjoIPXzGE0I/ZQh/DAhLFQeEZAeIHdzwEKojs1CyUqmmEBuYJMAgFUIHu1RdPFeCNGCQtGz1uS7CM0VnRACEAOt5X+wNiZSXV2/t6hp5Ia+1arvbj+30+EuBnVroL/TKsk1AGO4Z3LkChO/s8vqDZidmwkZjyw72j21v90RLtErh0OYL5oro6fOOWWeXfHENAzuZXSrrAH/3YETC+iT031LDEcGPz1xYb3yRPLfFrCavKPkKePQdEOLP32QIw9mvcw6GkMXGld1138r3T8cmM5MAIV7YT/88PYtgCDcBIX3M2GcAhKdWLrhk9CEgdC+d+yUBhHd2dv6DUt/7ERAqXHsmOWg29cwNZkp8tUcHL3WuVQtHNoc1D6EyDghD4FNuaokk0KlNFveyKnD29EOAFssNlBCAQj3rVrVZa4ZQCwdLlE6uns1lQR5SqjV2CEMjpR9lzIJFQ0i8RcIqlhdACInUkXqg2zu3weheuAEPITUkDghNVU7IeQmVxMqCzBpA6J3Mf1Yy+rcEhPHBF7f0kUH7rLLjk9+Mk9xPrP1+ybf42X8n7OtWISae3OVU+CYgZHvPBUU07sL9ejWkk7+Vv6ZUZBvNhwgs9MM27lr9r86+eFcYwRbE249kFudCGg7vrdOjouHO+gMi1WFowkAaZNqSLOl7sSEpWC7PQ72icuxWg/SqfatWWpYU0Vpveo1iifQqQy8M3vwZY5VTYyS/u39rg+G1J3Au+mK66k1PwyS5bjElNrxuxdyuVUtHHsG889gadboOQz1CjHoPTCGdNLCh2XRkw1HXul3kC3gJ2RRiNIbWJwzAwyOid8uLOAGEdZsMa2azXatUdgQq9vceWzW3ZzNtCWEHeRgir+RQQnrqXS0e5DGxdHlrP7z5N7ttv7HpvCefX6OJZGZhw+FAVL4Cgyp7drj3QiWstQJBAHjcSMEEEAYjs0DZRGZiN1D3BDJhLDrdSxsO72y6uJUnK59Qdh2Nyg4I1cUlgz6AkEjripUKe/L17e0c2fb2vlXz3o2DcMSNxgx7MGjusfME16EN5xfW7r6R77M/uNQ2lg1cQfI8GL+YigkgPFAKJ3UdVDSUNABxqEYPoTYNodPIDzhnV3s2Ht/ZfZfuzAvJf7M5SbETq6r4Vek1AoWxI1PewenUy3izutXLL2yn+bXt753aVgM5rgNBvbaQZOivj4PRr0ke8J2R9xjd3r+1bu9M12O1nrNyeaH0tlmGfyqRhGe7wZ/xUoX3a0AYpH4ChGuG0GO5O/K6wRB2B5EhjIDwU4ZwKQ8A1xhAbQUI83t2sPfiAUOoa0WMrjOTERDyeTFMIxklXOns/BulpxbUQwhDiEEcGXGyAoTqTIoMYRXJKJ9ZYPw/CwijZ3ANINyrARiDIwQMZzaeXtofvvk/bJgh3+pYoTywxhbybWo1ZjbszSwbNSy/2LN6+UQMoSSjn3gIfw4Qvn7/f1lmZ84QJgTcsIDhuq3r2dnrzAQIYQhPj77ylNG813bAGsOKO0PooJeBUVJfeYMu7U61PQDCkWTUeH92tjHTwxQ+1sEIuHT/tPuCVvJ9ycnd15kPIQjX7bf25v3vrT86t9kC6eNc9THIo/ManKOUaEMy+jcJlvkJMLg6UxysKqlviYqioBRchg+ks3jI2LIzUNeTY8kibeE9YmzlxVqhyNAz0ytypJnZWIZ6z1n4LBQ+M7TpsmejCXU3PiCRUEvQAj1vAEIHg+6riYAQRmoxXQPCUn7PtpoElNBD+IWV5XP7tIcwPJM2AOF9770YQu5dzhAFygAIlbrnibqf+yWWYGzuR++GUJkjGMIXAoReOxHk1upF5byeS9HziwEhxfSSjD4EhPLtrbxPnsa9ErZC3Gvs4Kwc6FmOTB4ZM0xdQRUeww1ASKIvzwuvSVkVmGdlKxcfW6v60nZ3KKNvWFKshjTKtawwLiXps9OS0wjrOVNUP9c/AzX1Ic6OuySV4Dq87kf7L2XXkIdQyaUuGdW8tAKEHpbhgHBs4/RegzrKAa4ZqjTw68q2UUC+6LUULMNg57hf9RxY1Gxv+7HUF/XqofIbAIQCZDoT41LcAZUP8VxzQTK6wRCWqywTyXAYChAyZMfaCWSieI7L5YZ8gwSbMOtUynt2cog89rn84oSIAQhVkyB2suBzQOgAJEk1m/W06Cdo6frmgw2GfS3wYXIIiiOnwAHhrl7jGhDCqjrj5Wfv2LrDcwHCq2uvyQGUVCo1BcsACOlMblWf+Jyi9GDOVU8i9yUgXkL3Z+INBexf376xdvtKlTuUtlN3BqPpy/jggfsRIDzYAISngSFk7oqS0aCYkLIIhnATEMIQRkBIknaQjK48+iwRPPkW+8d4WBBDKAUeDCF1R1t0FjtDqGt3xRACCD1AZ66O3zs7v+Q6ey2GkMU/ikp6J9lZ4wvlazGvql8XQLi//dIayanNdR1TOwFzHpat4exJdB9AbvSt27/WHET2R5r562L5hV/an3WbklFnCAGjgz5KO9SdJfV6b28dWKt1JEVLjsVlULm5RD90GKPGoC4pTxhlWwtk/KDd3o0Nx56KXanWFCwzmSxlq+LMc0CI5/apNSr/ZQDh5nZz0xwfH9U/BfA+9/v/WWBwE6iSdhmH4gi6Qik12n8kmshGxRJCrVdtq/aFHe39o9KKyonXHjAkYXz1Lf46kjcOI7698dhYHgCxdHZK4XLGNq1vgwHbgL7NZzwgeMhFrbFDwlXnXx4TfclqVbw42+q3oai0kMdo7JryVQBElJDppXEYOUPIzTucXNnVzQ/W7rzV8M9DpAaLVvLBSbIzkjBnZZmspylpq4cCg3u79K95tcV68PKbwj0YbDeQU6TSwVOajZQDUMihw/vAJtIlsjFUhgHFDbUML0keecRjazYPbGeLwuQdK/IwjcW0ShvzpNd86I9RsiMs2oI0yY/29v3vbTC+0A2MlICBT8MDDsreyLK0qAcOnqYnj/7BpYdKwgyyUbbp2t548EY8BAAuyA8Ho7Z1u9fW699K6mOFrkqvWQzo88iTJOp9YTwgMBZzoMCWyI+6xdC2a7VyE4GBV0asdOh++IjtESDkuujLv0iwAnLO0eRWrw1mw7t+Qi/V7CFDeHoYAGGBxMiYOqsVmH/pIehbqdhpREQ4A1+ne6NAD7a8fHYwoLAzMeCA0AOuVBLvGFRUqzFr2fHeP9te69fWau1ZRUW6vI++NXtwfeoz925Fvu66H8VM4gPJ5m1nrKscrixlJpLHsVEu5hwQ7raQ4zzV5lqR4JIQszgJMe36tJFfDCxdAAjfBckooTJXtrMHICTF688DwmwEQ7incKm1ZBSGEECIL5LrhOE0MoSjFSBE3otMEUAoD+EngHAIQzhNrFLclydSKaMChCFufSXZ3GQIwyHiD7HwRVKxg0Dud0KtRmlP/sEP53+wbHFt+dLASrWJVRvcO2zGZzYaLC0bNS0/31eqHGCQQIHt5n4IleEAD3Kr0GemlFEko0sko+8MQDhdngsQIndDMpqT36NupWTLuvcAwoY16yd2AiBk2513hjBGyvuCwf0mseolW9wHQPjObtvnNp4M5YlB8sXzb3trXzJehi8SEAlRARR6smY4R7TFZanj0kcG8d7w2i5vvpPvJZ3dCoCy9a1UC4r2VrJjWMU5hbY+O+KSbv17P7uB/A/+w098hKvvEqsI/BnBsilL5yqqh+GrVnZX2+Kt6hPvI1zyBSD0MIqVPH8FUbzuR8oYnRvu41TnlpY1fZvM8IZfW2dwbt3epY3Trt5HfEIk1eYLzrI7Qwg49XsR6WEMlWERttVwQIifp6Riei9Pj+qFNUPIedJVim0EhHgI2dAjO+SrUCR85acBIZKwyZhNOrUTAMJ/XqWMwk4LEMp7y/fwZY5CZRaw0C4ZJdzqtv2DjSZeTN9omtWaZiqmn85DD6EX09NDuNt66ZLRB1K3TUDoV5XftZRdE5x0L1VGf3Rpw/GFpdMbm1snRM9zn7K8KVqlUrE+lQYZ139OgyBBd63aF1IMFYvUEsRF5Lpuwu/dvBXZQMkN2rbe+L31hm+t0+evqE06Ylz5qfCCEyo3GRUcEO5/afvbLywRIASM/BgQ8r5JpZJLpZrBC3fT/mCd7rnNlyMBQa4TFuIe7DlTRgPBIiy9qqVt226Rln4ULDCwc5HxjwueqOKKYHANCKfUChEq035tF9ff2woQ4rHP+bOQNGKu8QiaSTNnWbCYVRRet9VgmfJS/mb8twKDgJKQ9upWowjgfJ7Klj27vCKo6q2SkB32FyQRxGd+evz1A0DoybOuOJBkNOesF+eg//z0CLIQvdb7RnI0gILlP/Vf+ztfWqKe0bVVwXdFzLP4roOaidwDG9jl3Wu7uv4o+w7XG+F66rpMvOtVoIaAF0lGOb+rCij6PEPIbBS7p9lqbDCE2ZVChFBeOCBMPcWZChWyBzTHsKjkzGcWYL4EELpkFCnnA0BYoAbHPYQhc3MlGWVe8WTTtl1evVaKN+DXE9GZLTnzyaCYWZrxmirK2CBUBi9sq/LEFign5mWBXMKvYkgkPyM9hpxdc1KVpz3r92+1IL9rf1R9CvJN3kveO8L2EvIbdEf7cgkiqXPf19KhUd+SD3R//8TqtT2p3rQABVzLCxrDmXhrva6KRfLEru327ge7uqVa7E5kUrVeVjgNM9hkDCD0lFHArjchPFVv5H8RhnBzs/kpOPyvAgY//bk2Op50iwZAxzboE0BImEur9twOd39jW81Tq5SbVsyzjSYxiBslJD+FYutQJuJDvQacCJr4e/TsLukidSidjGw08kEHMOZ1Q+xFQty0ktTYvnmSUblU1VeljDQEIMjhy00W6OdYkr0Cg/wNYSt+EwGYSOPq9D9YlnEQzGxnt2y54lQbL5HN0veXbDmrKgmK8m+Yut2dU6tXdzWEY851YObSLH+tQaq2nFk2BRSONQjf3LnBfJLSe0WQTu4nAeHe9q9su/WFQiOq1ZYVctw4JKVFOaUnMwkQRsN4SLvqj7iR3sjUPl209drYHCFTKVfKVq/VrNcb2XgIY1fSw/Xx6W8U2duoEKvNDcvnSaiIM2pRW+7ALNV2iht0MLy3Hizv8L1MzbNl25kiJCl56iUY1jA4u5wgSSrqcnxy+hs9/OrVJr8bmGkf8GMhtFcYuBRWSV7LrnUG7yUtItCBGgV6vwiToRKClbNkzki0xjlLioe23XymAUgMYQE/WOz7Cg8wMYRhWbACnlwndEnB8NK72LZe/8yvlXlb22OuD6SjAEL1CuXZXhPwAEjYtSfH/7vtNH9llQrlsvHP3GDgRX0GpsIGHvhBgfjdB6OrE4aQ2PAScfbq6wRwThWmBCAs5LZtu45/8EsBqE8BIRHPa9rAASEpkwCXOzyEgSEEEBZ/ASBUqEwAhGIIxcDgIdy1RWAIY8rYWjKKRHFi4wWeyA/q+eqPriyfBECYwG6YpI7DEdISB4S7rad2fPiVtVaAMDKEnk63ThmNNRfcBTExbqaAATbwHFr4kzv9a7tpf2+d4TtbFii/Hss/yPJHA/t0KelJNm5abn4gDyFe4d0Wr3HfimIoowLCh3yvsnEP4cRuVVL++sO/CBDmijdiApKEfysCwpYDwmVDcvsICMsbgNB9ThEQ8pmxJOhZtkRaf2F3nXdi5dNsqGWTrsF82Rr1lu1uv1C/HNJ2GEltX/Vzx4CnKBt1Bov7aZLCPMJG/2DD9MKy6b1lM2L/iS6nMDv28MWU0c1logd96NcKKP4Hcd9P/mebgDD+2XHwcFCon0x9cQsNP/iUC7m6bW89sl3ScLdeWKK6GSLzSS6OibGRhVtxVq4cCD5C7+RkMOKfIxft2TC9VtoeUnX8UpLK51INmHiY5d+OagbSXTmPxDw4IEw/5yEEEOY2GEI9E+Lr5pzsPQCEt51XVgyAUAxh8pcCwv/FTg5+JYVPpXhgtmzYnO08ZwlDPyqLXxAqI8lokSHaPYR4b5kNPgWE7j51lU4cav2CcUCIVH0xn8jTN8naYtNQ0tx33tkku7L5HKbD/dr0izbqdbu/v5cao1wu2+E+svlfW7P60gu385w7SHV9DlinHvpiWX5L1n+LtnWHb+y+91q1F8hFcwS/lJ1Vz7KpPPzpuCjgfrj3pe3tRMnojwEhZz96BA+Lo9d1pCJ67leKvclKmM8JPJmqPkh/Tg6m0zMaUD216vsKIKtVtuWFTSQVDWnpkke6+mOzL9JDZQJDiNd4SLI5UnAHhGUYQnITAITLyQYg9DoWpMRUQBULLS25YalQnFC9w+JWoTwAYJ2RYWG9Wg4DMunfu7e3778VOzgcoTRgOwsgpBrpNDCEj1cMoQNCv8ZJMFcFiADhUDaem/Ybt6MMb3xJxdlaLKqofX/7KyXZ1spHAhZKcA6qHxaSYkEVGJRaPje2xGZ2M2LBeiaWi/TPfJGFiuc58HnIX7kChIQJVRwQHpMqHySjZACI0YqAMEjoNxlCAUJYUgDhvRZwpUpOC2vVmGhZhJprExDiU/0cQ/jI5cIoPmASVytPD5XxGayv9/7qmmuYBe+l19/IW8y/R0LnTGQOcmDOap1rWwD+Z//q2O4AACAASURBVJZbbOuccNDpaiz/5VYm/zmRpmby8AH2Af2jcUcBkfM5bCyLKZ5BD5/L9IOOhlPJRKkM2d05sN2dIy1GPbAwVAFpdmZ+chyiAKRg6xotztz3f/tKklGkpPVGzcplwtOY8TYYwuqhZhIBQuxs+rx+VjK6BkK5XC94CP8UQmX+Wh7CzZPtcwzh506++Eb+tQ/Tn/t+mwetS2P8cc3DOw7KBMt4LC2HLBcVZfDV5FThKmx+mo29kBzliN+/wqYzGPP1ruNBC2ApRv36FtKjeOO2SDtEVU6sAaEfHM4QqlNVUj3/XYZ7CqiRrfrPzgATB+H4vsaBn++bSjZHwul9973dd5BzXNpiMdBN1GwllisACNn68AfhT/CkRTaFPCBbDTpx2OLtW61ypNQ4pdit5HmxY9BZydl8arNpJuP89R0eiUsxolk2CgE6a4YwDiHLRd2ePf5vtrfzldVrGLpDoEaUUYbKAh0Q6izzhxrbOnqj2Ehet9/oULXiwAMuymyKetqwtlpNbdOJakcSg0QVmQi+Fjcze1w3jK9isUO0s0Bh8ElGc3M6G9pw2LEuW/P+Rxunt3oIMZw5QHcjPOmi9AhVK3V5Pp89/Y2Sx4p6bbG4xKdLHxXiF+Dao60Bt4BBwgeIQ16wPSwhnUJ+6/cbUcukaxG37CmjDggbeAgDQ7hmsSM7zn8bJGTGz+0LCzaqXAukXHmh+3u9vizLLE0BHWz+YF4Tq5TLVqvV9P5WkkM73v8na1Seu6xtNTVvsufSwobhnPRHApbcwM0Wrjs4s1KFqGWuEwKBvK/JGeuSFXPbttV4abtN/BnIt8NyQu8570dgdn38+QsAITIa391LMioPYdH6hMoED+HBHqEyMFInVint6eGuh3wE89zr4aBEnjhe3CgA6CMMISmjydgZwlBMTzDEcDi3qRjCgxUgpJ4BySg9gC6zjUxgZNAcELrkLw4rqBBYuNCZOVJ/X7tzbgzS6Rx2sC/vYLnmnY9ioeee9DYdb1l+cWD1yqntNGGwSfHct6KWMb50ikPmZwHheweElty6ZFTdXPgya1YqtqzXma4koz8GhCExWIdyTC9mUQAgbIvBQN6OvxRvsg93cyWOkt7GAf/00T9bvfxYwx1BNgxza8+RD6qegMm1hIKB7S/JeK/lrRyMrmycxkAcljeETqzvxgdevpD8uLq012LAv+JB9lNnaOAtwzGm4KklRcX4eJ1prtcObWf7sR3sfKnPs2C7QWYWyr1XjPImIIxJtSHcIEfQGZ8hkrCOOiy7gwsBQuomYvIdAJrALgChy988nEnLSZ598qLF2onIEH4h+ZanA5O2t/bRuOeTt5FrdJMh/J2uYweEeOx+KSDMPWQID7yHkOULfXoOCJ0hRGbNQmedMurF1yyRWPgtc/21h7AYayfcQxh7CDc9hFEy+mNAiBcQmV/03qdKqaSvbzi6lvcdzxILVcDfYr7QgqJarVmaplK6NBtNO9h/Zlv1L61efmoFPIMq/UYuz2viUbb5zEW+5szvRF7Qt9YZvBFDns1utajC3y/3VJZaOqTwvmRH+196qMyfAYTryHxXtIwmXfngGKQBSmm4bxUKq/RufF5ez1Qu1W27dWCPTwGddSsWalaA5d/w07s/3JnOlVx0BQg5q1AiAahgCL9TQJ4A4XIYgNJaMkq5O8vl8YhU0YZYdWqoSDXFb09lC6nYqD9U2yKVV6wm8hA05qnx9N7a3XM7O38lWV82HViepWjO/YlU68C0oShzyWgzyIjDiKVQmcg4Agg/yObCrMR5mCfNMmc2nWViUne3vrJnj/5X7xXmzFNuxGYFhc9CACaWkQTVDOe3ApfdnvvzSSbHagJLCGOrZyIBLzD5YweE1fJeAIQv5CF0gOFp2utzyMPo/PkQJaMRELa1LKJW7QEgZL6gakxzcpSMrhlCeQglGSVwzHs0fwoQ4oOdpG2lyFPZMsmudQ174jGg2JPPs2ym5PNE8+upbTeea4YnzTbJQTagdHPprc8kbmOK4WZezZNKsnl981HS20nat+mM5HkWNuuOxVUYWS6o+OrbWljiA61UmrpHVWkW+jTjEtQBISwqS1BfkA/HZ/bx4o+q4JpkfYH3RrOmQDXubZfCwwM0rFn1UJn9AAhRS/0HAOEfNwDhrQbq/3e1E/+jAcJwosZi9NXp7uyFikvn+AjdQwggzC93rVw88ojc3RPbbh6FdEoGtji4RfbKD9sI8jx6eg1GXZ6ifC7R/RGObvohQvD5pnBJHJyUfivw4O+7D6SfMrHO2nkSaGrDjJCXM20dkHFy4LJNURl92SWfyD313UM/ipIWMxKZkKNUlWSGnp3Yf3xqSrHb+OWyCt+g82fLjzAfqGaDTjE2/FnGUOfbHr/5GALc+0RIx8Hul1avngpErbb8q4SxuCkM0ibCDIL/rTO8sJvbd4o+nmQ3Vq6xCZvZIje06WxgpVLJGg1CLIo26DkonKZlyQ7xSbBxbVSQVvKaPOnTgWccuGMxeKgUMQ7skV5b9BIIEKZTlxkvk/Aa2PBVrVKpy/i/1dqzEhs+ferx8/Tr5eEniP8UMMg27Maubr6TPILkKe5V9aiVvCGModCrKvAUOSDcbj0Xc/JjQBhlH3H3Fl5fBBZB5kwYEl5QfXZpVxUAWZbaJJ3YNGPrutBSAua1Vq1ZtVo1fHD1ylNLckdhIPm5GZn3sWeTOZIMOqQ+WK9/qUOr1sR7MNDhpj5PtuWzstFXR1rhdv0L2wmAUIOlWBCPj3dAGH9xXfcDQ0ia3yv3EKaU9hZDT9P6Woz/lQNCUkYTG/QWNhkVFUl+uP/SASE9ep8whB4LCCBELrpmCO8Jlbn4RqBDgLAOIPROTjyEFPPCVleSAAgPvlLKqEtGvRje73EflH1Aib2D4ffk0cjU27hYDmyRG8nrdX33Xr7TXKlv5drYI/urM206YXCKeVJ9CzYdtywHICw/sp3WM32JIdSWPjIOHqTlgJDRbC0ZffPhv1sGICze+hIGhhAQZlUNXXQ5qoewdqLQHKWMiiHkQAYQrozTK5nvGhB+tHbnjRYTsJ5411iopRMkNgWrVx7b0d5vbG/rK/mcl3Pf/Pr23HvLVvIoJRp76t0i19ZQLNa4/0HXBIcyYJAlR56AL73adapulI/qWftTwpe/CizcBGs//oYxTVaKEnL35gslsI5HCyvRo7Z1qrqA3S1KtcMzTcXaLrVf/UJqpouL998lozH50AHhUBVF9wM+A4qaqZugeDrTQqpUgSH0Z7DLzsPQFxZ382nR0gAI8aKjWtjb/lJSxLIYQn8ee2hIqJDQWclSqmvjKYXX7+zj5e8Vpe+SUbzMXjuBj/CnPgeXjOZsNPCU0WcU068A4YEXrC/4hJ0hXAHC6CHMPFTmjpTRNALCnNXq3kPIsNnrjhXG1JKHMEhGi1Ey6v1p/HrIEEZAuHGe5GD1Bzad4lG/tTTrOCDMpgKFLEA8/AKGDWa8rpTxUuHEijk6JysrOX88Vz75oHUPwEpOUlQtxOm/sfvuW5vnulYsjRRrz08K6JyMylJFHO19ZYf7mymjn2MI3f/vKigfpmfzsQ3HXesP2jrvUZxQsE39gZK7dV/xHKxYpVRfyb+TPBI+X0Kt09KDQiEEvTkg5Brhz8sUkEQOAow/lVD0BCOLBxTOFhSgImnm51r7bvEuEt3Pe4jaY5vU6Mq+qnCKRtgR9wqselm1T2LygkfWk3dTux9eCAzCggISeC55RUii14RPGg8/KhYYKoDVAzoC35++r3cnCxDev5ZlYpxeW7FEJQ7P+Zn1+6lVizznfmvHh1+Hzmkk8t7pp6XhRnVCTAemKkaLhjHLwY/W6b3X+cpcxP3LMofvISZ/9ClD6ICQSq7YJ7sGhFEyioKAZHnv2/WUUQAhDOGfAYQsIwcFa99l6rjGqkCgz0NAiGTU9XJxEc9fBUInd3Zzy2Ljg42zKy2QPQWUYB1mIsiczNIxB23N6pUD22ogG/1Sr4v+YkChlGdargbLh84Hn0vd084MO7Ze38Fgmg10PdNfjNpNoHD1DMXWVVZ/JNUTSIeZ/TzQy5dkS6Vg+zOPrAOUQlxjBJyls3vV0aCmQ1WUze41/+SLc9WQJEUPKUwnhGVFD+GRAnnwXyIZ1Zn65xlCfzw4QwiV/0c7v6Z2Aobw7xEQbrKD8fD1E14Jk5TBAwjnaOoBNmw7iYrdkib8YA8/3alV86dh6IgJn8SBez+MpJ+66df7ZX4zDhMOBrwwfTVbeICff1YrcUn4uUJMzcZpHqoD4vfZlMA6M0kCJwPQfDm0bp+0vg92c/vK+sMLsTC1+kKAUINkDE2Q7NE9JYrPXlRkMueh0agT9PLY9ra+sEpyajaHIQ1b6xWz5Yd0fP1o5blxOBDwZ/DFgaFCcG4+bS5DNPGSPq1jS4q7YRCN8qiwIVxtCTloMakziMCi9ZX0RShJp/9RQRGwIcWE7SF9gch8qLwgqrxio+HShv25Ki7kj9x+4cW+rRNtk2AYnNqP4SccPhFc+0EemTQ9FJYcSgAlB4R88d/iV0iKFR18+muxbOUyJnoeDGEhEB53fkhGkMZnN7MZMt/pvQIHAIRswwBoeADia1L3nTrEPLkLiW9JiwvKkmEISe1yD6FvWKP8MEgNQwDS2r8TWMOgo0eiN58TijQWIMyyiVhCPDyAQPwteB2SIgBjy4rI1BawEpHVisuXyMY7g+zpoj1VebDpi2XXi1zXmuqZH/r1Mh/bdJppKZFf1i0hnKL+UoBwh5LpBK8bPYTu/WJLvr6huKr7IVTmrTNCAzyYl9bayUtmonQvpChI3kJq5ypUZprYsL+wESWw+W1FV+NFaCEbT2AIK7aQFI/XFIIWQiKtM4RIRoOH8BNAiMRKktEBScYlqyaHAmInBwCbE5VnOyDcCIdayUYJmAi9g5Ixwcxwf/VtNu8qvfDq9q0is4fpuRUrIwFCUiELSWb9fltDVzlpqBYADyGS0XoFQPhC76sDwrjo4pkQAaEOEsvDQ1JM36GY/t8snZ/ZEkBYpiqEe5r3s6JtP+9hfrkloHty8KU1AYQF38SryxF/TyDGeRYgGeXaSFVF4lLp3vBC7CfhCQxJ4wl/XVgpf2Kt2ks73v9HDRbakG6UcvuHE0MUYGZcDpnLdW00/2i3ne81GCM54wAGCJLAiiQxr3CVB0/wcI7+p6LBn4GUQfURgyRkMcCjzOJyKhlcjqCB+qH8Rge7X1slCVHkBLjEazXcIEoyjqEy4Zkv6Rl9XEW2+bDNXbvpcn++k/yZAdOLkpcCZ84Qug/Xr0OWnETLJ7aYEk6S2GRQUDgZgJCfSx7CwALQweXJfK768K+ZfHSwtu3eWzu7/IO1ew4I6SXlz/1FPYQBELqH8L/ZyQFy/edW1jIzAkKeFxEQbnoIAYR/8NqJFD96X7UT1TqSecrM6SEcW47aCQAhxfSqnTgNHkJ/1q5jidbSMtJCZQmQLYDhk3OM9zAswJZjhXTxmYolnDmISopclywYed4yj2ybzbc90Tow2jFpWNftSr3DgMy5i2fxISDEG55UeF/9TNXSb1jR19E+HcAAwthD+FOAEJUJyyofojkPs+lYC2DOef4/5yT+RJYYUpdwFpY4PyqWFMpWKriXPn65bYMlBZ2+G9aDsECX8ipIOEn7BBA6Q/itnnelGiCbTkD3hXnAW8Gmqdk0pWe6aEcHVB0gkX9kicFKtZR8u1RwCwFzvhCW9FSdh84Q8jldtt/aqzf/rjoxVRfxs+hnK1pFklFSRn8jxUWtRLga3zdkuUkyLIFu8CUOBNJvO6/D9XYteX+JZ1BhaYP+xJazfWuUn9mTR/8ktovzx+1KIYiO915hMTw/KaSfWCGPFw6r0J2e0yiMBmQe5FgAEEg3kwqLtGIvpgeg7yl9nXOgVj5Vxy/nrrOl61+5kKaNpFwpo0hGb0PKaI6z5ucAoVe7rSSjLRLJIyB8vMEQRg+hv1dRMhrD727uHBCOIiAk54BAJnyL/BfTzNJRTsxnpbhjjSqVIl9Yq/7E6mUWKnvy82kRpsyIMONpHvWeTb+ep5ZNUUat51iCIOcLzwdxhtHvd64z/O14CPH0FgpUiIXOc4UABVVCuLZKCVNfaukM2fi1pVPOvDM7v/hOEt88vtuEKhoWYHzW7o2ODCEgEHaQMLh69ei/AiAUjNpcO4a//7ktZzxQ/9YH6yZTFx+YcQPsiaNe7ow/g8AMdO4kb+bFJnHDNGoHKoHd331su7Wnvk0KaXlilvDeSbLhvWDrd4ft0VomuwKEm2/fBiCMb6j+GzFuziitv6GDB2chYdecEfSthh+qhK7gCRulbdUItO/PJRkl0pZE0UYThmeukAA2KujV/eKOAIw497Jl6dIm46lCbA72SSL8lTWrzxTksPYuhmCCVbFzPBB5QIWunLCdBzyxLVTscRi4/OYrWyHv5fMrCWwIePC3Mr6H/D0hOHQq+QYMDxpVEJMpQTkDK5QIkhhbNu3a9o5LatI0EzAj6hrJKHI5BgOYi4N9JAuE5uypBFZpXrCEq18bMq74HgfA7aDXkzZ1iGdI0wCfJSvj9SyWBVS4rkqJD/nRS/BAArNigEKNx4Jt0Y2CFXiYS+ZrmM0pO0Wf72XFhQKHZ8mm04IN+2bl5EhD/YlqJ04lkVgDQq7BCAbXCn0HpH4x4m/1gGyWCRzoxIX7ga7QgSxTAtpWnfdpU+bKoe5R977pCINP2La5vNGBocfZt20w+ai0sPsOgQo9lYWTDItpXQFFs7EYyeW8qoOJwbJVe2HbzS88MRBAqGL60C/1ABBymJMG19GBFSWC48mVNbZMgDAmuTr75jKrVaz/lFh/0mnp/Gmp+JtgGTGEyZ4tqNOYh4MyMISxsPenAGG9XnIPbZ46Db4/8ke6KQ/l3aOWIQJCl4x6GJL/issIP1C59SVRDXHjs/m9uqfUi3X3wYbjO0n+KNVNKmMrJADfiY1GPaW/ElNPgEQ6oiR3zxqVR2KVGGxhsvH3xKL26FvTj6Hhc2ZjSpA7H+39+e/t/2HvPbgjuZIsTQstIVMgBclisXq6umvO2Zn//x92Z7eqpqdLUCWTmUxoIBBa7fmuPXP3EMhEKoom0QedLCAQ4f78PTO7ZteujWYAwrOUffY5hBJ3oV/nhloJSs2P7QhACDWrSpLCZ1xB0df5Li3Uc0JPjYsBnQnAIyiC6AYUMK1viUoGNoRxFoxtObSj+39U9ZbByk43Yuh9iBoFJcgV+ajOlivMJTyz6/4zu+g9s6veM30GCQgccLNZddqk5qMGlTH4GRvl/G0/eA2we9dfbQJC9wEkL+c2FO2LQPtADIFH9/9NI4Pq5UMFu06Dczuqk57GlWQVQs1ac0BIVrqcejlfXvxDioVUu6m61Jgp23DlSHqZfTSPUyAlHAHDhMTovK5+NOYQVksHovcKED74g5QcfeyIj7woAkICW6jkAoRX39qL4/+tnjcHhM5oCVrvbRVCBHew8YBkVxn9n8ZgetQa2Xt5hdBnkZGYdBpYPoeQWbaocDJ4u1TpWycBQnr1sPErgFAVwu2A0J92HvNIgCsBQu0vjUag55YRQ8mfe0ejzXjdwkFUrQRw9vdZQLsjITvflcgS/tMVJ5NmwYpaLHMPqWxcWX90ohYHBGX4t9acKDmMCqWqIegaDFo27DUkZPLgHmImJN4AIKiBAg4KycVMtTYp16IjACWU68hUj/F2jCby5CWBcr3WsJro6FFF9ThMcY5GbaU5ccx2S32Rvk9zPyUQVqbVpSfFVERlXhz/3Sr1vtVa2AkfHi66rNUl8jYZm5L7leWhBrAfPfjU9ptHnpiSiAnxWwwMx1DgA2/SvF7v6Z9az56//Lt99fVfUkIk9bbNEFerKdGGgNKTI9pDPre2kpZpzEkKQf0fF2KyUk9aBKeX/0yA8JWqti5aQtwy0zOx+YE0CBBhcSVWqnchMJMECHlfKs6LvtWrrPvQxstLu7xmvMm3dnVDlf9cZ4gKP0lq1no4mNh0TJLwUMJm2A8o54i4+ZgE1ie+vEIIZRRACLuC+cGqEA4RlQEQ0kOIrfXkedZDqD3sapwOCMc++3Ef2/B7298LQIj6egKEUnvPwfh02bPhiJiPSvdzfT7sG9R5y1VXlsVHKFYB/E/QHtixZu1Iz4XEKzMvKQYgLgjwJ1ngMWZK4SisyRP08k3KW7ouyEyJDmyet5z5d17A4B5hK4mxRIFJQDAlcZN+A0yLesVjIWb64n9u+oybYLTZt0rgMluxyjgNJVFShVCAkJODyiiAMO8h/OkrhLFHsmyUL+rdvn5KQBiVisK1QqGJh0Z/xoLB23x7RolMCjQompDpI0Lhjk1FP53oL0gyJ3lel7Mt3J84ytlihe5M9rNtK6aXF+PtjZUFCDpdQ45gCcBKKlxsNkrRdm3Hl9/Y6dn3Puhycm7T2YW1OgupOJLhhfoo2qkEOXxTO93FexPJhg4GXgHrdHbt/t4f7ejwT6J21quogXmWyg1pPjpBtC1lW7g2QKEDVwI5B69eScyBMhnCJKmcwLNXTFO2ppxJ/7j4iZ2pofjs8rkap9Xfsri27h5Dpoc+MoImaxqbl/48ockhErRASXXeUo+YLTu207lvD+9/avcOP7Fuk0wL2UIC4sj+cCEuE+xfUfnKnTAJAO5tRsf80iXsySbj0Hw/pApWVqVLDcUJCEolMlVRqepC78FIQMdANXW+uNDzqlbJkBPAeL9IuQInv66BpS4C9MgO9r+wp4/+XbPlagKEMTszURsFLiIZ4rsP7VW5kOnA2rWmGPSThQfgAnHJYHrCo+YD3JPARdAu9MxXKqsBYhJdT+8zUxVrOHlu14OvZdjH416iRrAPadonA+fVSZ4BAkd8U2nqtn6nsRMChPR8BCBMRji3PQRCPSnDAqoBhNd9VxklIQIth+DTaYQAwphBhxFnj1RtMFiIXowAxqMjemq+UIa2Ub1nS2vZgj5a6fqkyqt6COnhYOxEqhC+QGX0legsAELGTuBYAPA3N9Bhm9ZsQBn9nR09TIDwVsro1HsR5qhMsqUIVm7MKj1Rd276JH1e2mXvRPQWqLfN7kx0GvqEuTYBc87ropYAYddK83u2o3mjAMLf2e7OPasguS4qYQJUQZXUmZ0p83x+9b29ePV/NNdsUTkTnY/qUYXPYlbenOQLcgp7UhmFnr3TeWLNahJxIqCZp7mmmk+KDcMe3dgIQNhzQIg4Fc+SOVtkzXH2BNWMyLm6mEsUAsB+9OD3Cl7ZExq5wPunvg0HQcmWVMj6M9riXCIe2JEXP/zNrm9Q+Ovbzi7A3SudWZVQtshB4fqX2+qP7c8KgFDZyziTCBTNNYJCYlm1XYGvJw//XSMRUNVk/V2puQBMZOtzu6bstapUAEISigR9PXt28h+i4tPTAkWUQK9aB7xTSZyIqRFS9pylEj3oAoVNmwzrAoQkDwnGAIRQr2uVXYELEmcujJYoo0nYQb3FCRC+PP4Pu+x9o/ODkA2gkEoZfZ7Fr+zWZOsZO+GUUVUIP/mf9ugh1OLPrV69X6gQUtnHLicqMdQ/VEZHp/bt9/8hoRIGuKMQDCBstlxFdTqdWe9qlFcIH/3Jqyprcwhzjx/XSozBdwJMqbdPNkha0xGEJi+TGEROGc3vVy0NC2IOhHk8llEsIEVzZ+XwGTARCMoXpWupRUP7ZTYqPf3j6bm1u0vNCKYirMrsApXRtg17qDM+1rlCWZmzWysznJ7nVjhTMddSlMqUpC4mHAtBNYE3CSIxHxTXRP00JbKXiLD5XFv61El0IuDjjI1gt/Bn/DGaBSSFZwkQvrTTi6+lMlpCP6A10h4Vm4f1mFFZoQpWs+ryqe21/9UePfiTHR7ct04dX4/vizEkoc3gQAQGEpU2sRNKQ/X5Qe3kPLTaS9lV+moZRE5yr8GYMs7f0Z/Ut+aAcNcWUvJ1E+J5maiqQxn9RoCQBAS2qFKjzaUiQID9HQ9rNh011LLEvL6D3acS+0NJGAVnV1bGHyMwA+W6L/XfkpLxKLBf2vkVQlr0+n0rQR7GUHS7bff5g6H321X27ejhHwSaEBljDmGWXFvm6QhPfDogxO8IEGYqo4kyiv1UX2MChBKcivEM3r8uQLj3qd3bA9TATvlECsQA6AwQkvhM1WDsEyJ0AyijZ88ECEkcaUZg7UaAEKAVlb3ZtGKzSdWW84aPUKs9lIr23s4nKgQ0KiS1YcLRcuMJYSUpsqOWF5EiFlUxJ1Gfs7avYs9uzAemmKGChlcFeX8XX6SnfarnUxMF+camdmnno+f28tU/7eLCE5OcSfpuUeWHAVCtAN4rqYcQEb+uqoKcTxeVOfJYaDtllItedVsfnjJayBhkzvJuUPCneVWhypOB1nyR9KBF54hKYfpvgUOEZhwYKtvQOLS97ieiBpBJ4X97Bg3OcJppmCmXOrLL44U1RxbAb9ui5EVFxya5h0lc+ugriswgYATnhgzxtfjV9NaxyYZj6A0YtoH6iRB/kET9kuyLN9fnNBe/RhwRwRcZ+eFwJCGHnebndtD9FzvY+dw67QNr1H2WnmgFoWiXxkNkdFAcB44QgJ02pq+Hz3DzTGFIn6chxWlPEWyI5pVADAYGkZz+6HvrDb7TfKzB8ELiMVSEdnYrVtLw0ODoOyDEsNJLgHHQLJ9FUz1i9IpVyx3b26VHEvGgT63VeGhVVStD9CAG44ZziocWFa8ATU5Li2qm9xWEM8uVRMN5EmySGXZ678imy74a1JEjv06CNcypWpZ7cnSAQYbLuhpWAPeqHB19EfQQtuqP7XD/C1FWqDZBs3ShmxAacEXYHBD6pgIAMnAZOt7uDoFGyaZTAHXau2HoFEgWRkkUnXVGVUozehRkQDXte6ZLBa+59UfHdt1H9fMfdnn9Uk4D2lKjWfF+ExIIBDdUkguAkACo2/zU9ne+sPuHDgir9BAmpd2YrUqRdQAAIABJREFUI+eh+1TZXQAhayhAOPhWDqzVgXrmGeQQNcrmsanKnRrfh3PrXePIOvb40X+zB/cdEDYrVAgRKKCSXASEPg/TASGiMt/a9wKEBJUAQipz3sBO9hJACB222UAM5DPR6bxCSEZ+XVQG58qIARSAyWpybK/Myj72pNenT+Rbu7h6JUEgKqxkTqGF89kegOCMPJMNFd4rhMhwHwoQMocrACHjU7zfwfd6FJc8mJuKeYCQ08uTv4uauihfWL3u8t/Mp4PuBdWcwBxhKrKZAGr1SNZ4bgSXPsvRq5/I1wMIkfbuZ4AQQRHmMgEIyUwDCD34RSmwYhfnQ2s3D+3+waf28MHvlT2HFkjlEHVTVTUIYhNlS9ePzHd5qB7j2fzMBpMf7MWrvymTTqAMpYp5isiYO3uhOH5i01B7K8CPBQiTzRGwcI8wn6M2isAMfbT0zDwV5Y8KBcqJNUMVN3oIA+BHgiuxOVDXDil89WffMKjHvn7xF2X/+8NXPoyezD+U0hJB2MQDzzRXVsAmVQjLy1YGCEnk5IPp/yDbSiIOOpUAYYxtSdQ3mB8ZIDz5TyUG2MPNNn10TqHK1F5VFSk8kwQIRa0SICwnyqiLyjQqLirD+ZEgm2w090NlqwAIn/+HRMqounOOurvYJ+/nIzm6DRBie33sRIigeIjpl5cHl9524JU0AUGBIwc6wVQqVhWL9+pvBeBmXyfKuo5oJLZ8BA3204eWj2w4+UEtB+zv/uBcSrHEAfQUkxijzy6EMmbjriij1dI9jbQ43IdK/olYDPgSAVHsHjQ75Ut9hlqwP7IoZU07wecJ0jOcmDepDYMKHu2gzICEPTTTCC5sSFXjMgCGGSAUKEmrmfrmxtMbiU+dXHxtP5x8aaVa35rtqbXaFW93mI7UdzUdw/ToWKv6b3bQ+R/24ODfbXd3V9TMzDaoGuV7SU+rNBQAARDOltfyyy9e/VOMgunsTBRiEiP0NzN/bjGlb+xQQPDJ0X/Xvy3ZIgCh0wezdy8CwiEK2//QmJP+GAGyG/Wae785I6yqNhmVrVHfF2g62HsqO8rzKC/3/Xlobal2A5ZRWPWEuLdnDNX3eHL+TGNBALBU+lttknH4/L7m7kLlfvTgDxqNhd2AGaMK4RLWlu9PeQLe34YFQPhsZeyEKKPYCCVcXZRHSaOU/PEKYYjKkIj0CiH7zAEhQDRVCFWEcwEeB4Q962eAkHFEp57whDJKhRDbFfTZOYrvFcV4yykq1DuqDtLjiR+H8VerRvxK/Blx3rZgPI/5ch1Pt8Eb59Oj52xeswCherRZE5KzIytLSObSpnZqg8mpnV18pzaPIQyeCuJ2JN2YragMvNqdYFPgT1k7qoGIiN2/9zsNpgcQEguVlkTZW77WxUdzldEQlbm2efnEA5gKoAALSZDjVCEXPyk21d+2SK93lrf91Y//8yIgjCOfX0XerJ+43lnTPVkap7Yws4UsEFmTZv2+BBJ8cz1y+WdRSAtjILIguiBXXqCPZFeRyoHrG8uDsIQK00gKN1WeTfSMogMKpIz1rXL2QDMHUd9idhQz8+ZzDgwZXldqw4kvEJIRXcYzpU7ISP+q+uRN8FAhh0P6dmD3H1m7/lSCLICobpdRFByqtlMLskqhG/6snyEFMNm+zLKeOWjyvhaCq5zWWKosTONeRKKZqGrVHzAo+VsFwcPxuc3TwFuyu402140h9KG0LsSRogaydMpgOyAcDk0DcvkZVA+Ec1AGEy2wcaisjPcwhIpsostk/Yyru9jvzc/DqtBPMqZZgj6eG6GDUymhDowWPYl+UM0lA0m/J+Cp3pxYtU51BApMSCPzzLgfDF5VFcJRv2yt5iPN+6JCqJ7Msvdkxkwqn48Z9M1UdcBljAY2HA5ECd3f31efDpUH6Fnal9rLBI8EkmnWVTbUmoRCUo6V4U99odBOF2MbjntybhqaPp9Yf3hs572/22XvH3YzoNG9IppevV62yWyUKsoJXJP1nDdtKaXRjnWanyobjwPhDEJrCUfj9KLouysAwt5zyaxDEQQQNttzjZ1gTlImHCQgSHLCq5zzecVGw7ldXQEKWpIRR3xoh71RPlSFECEk1sVBf5qNJUA4ToAQUZm/S0GQnoBOlwoO6wggZIgtFT/U3R5oHMnDB18IODWMBJOPQPFvqnuebV3S9zHluaP2BhgEFPZEr0ORkzlW9PBYmaQPlLCZlSoBCNk7RMw+2HwyooLXNpvtW7f1RPQwMqhUCKHO+vDcFcZbSkxNde4A869OvlRvyrJ8KbECZkeq4kAFUjStkmjYOCxonTkg7DqrAPGG1E9Vpt9HVUzOAsIv3JODEYlElAfJQbrlxNnfXCO13pZzv3/vU9vtPLJ285HoxAKEmp+W5plF8kJBLME/QQ3CUKea+0QFhZl70FMlkAMtUj2HRVC46bl+dEAo3xSAkBaHpU1nJZuMSVzSk0Ug/4Vof/s7n6gndQnFOVB9oe/Fg20oU4kySpWQnrYSoOHKvvzm/9N4kfHk1FrdsijrpYqr1SJwRQDmVF/vWRdQWJA4bftMu5uKKkteIfxCKqOoJPJM6IVVQlDZdLdFBHMTJfygjD6zV6d/s6ub78T6aLYBZQ4W1gu1xSBIlNEYTJ9VCBlM/ztrlOn/7XhCJQVtnhhKgLDEDM9T+/b5/7Hjs2/UhkA/emeXwd742rLGM/Sux6lC+KlEZQ6YQ5gAoXwo/fipzSEHhOGzk5rzdJgEuuj9TsrTiaVUnG28CQg5l/lMXgeVBJuuJkqVlzhAPeCLgSiix2f/UOWT/jJYGMQCzN8kOM0qvEtmBO7YdNi2xbQtufzdnSP12sE22ThTmpcbNnS9DacAgOX+AF7eX5r15DPzEkCIFNcUAbOB/IPPmUR4hmQt6xIAu5QqhFTCHFRP5jdSwaX69cPJV2JFNDoza7eranVgtBfVQdaL0U+7rT/afudPdrDzB/XBM0064twEybPEu5hISxLNAxtNL+3i+oWqOMPRsT6HsVacAYTrfCA5FcJ9JWKiQthShR7KaADC8BVJwISxE0NnQkSFUMnfmslXMNaJPvPpmDilaTudh3aw90T+AiEcRjH5jEhPyks9VNTvGGvhlcJrVdxf2Nn5CxtNLvV7WBD4lNG4bwvEzRqH9vgIQMgIjqOsz1viX9kcQvYwiU9sp4ve0Sv/6uQrGw4Zk5DmEG4AQnwYZz0ooyW7OB2LJorPwfcAdOtVV2UtUkZjFrQnzW+sPzr3CuE1IzXOrEyFsMo8WfpGfR6q9jSJ3QXrx1zUps3GDWvWDq3dfKgxSHu7j6zdOlRRo2rtNJu0qFRezDZlwVuWiIvkTc5yy19T9BLRIsaeZc4pNHuxYGbHYn9xH4jqjWdXin2qFSr7Pg9WI12I4Mr4yWpiPpRVmAIQ+mD6T63bSs9ruZzfERD21sZObAGEmpVBIBLDsf8rA8JA/ClnU8i4KrAvlOO8GbRsy3lVB5OMAxm6duOBAsSDvce2h/JoFTlbMrH5vLwo7UU/oKef8tJfnt0s9sgVrk1A0E1V3nvmFR4fOuHODGXI6WJkkwmZNgLEZ3Z1/Z0O/3B4JSARGVayLU4tQc0K9EIw4J/pktlSxZFBhg6nHpXBwEbjiS2mu5pxRQZpd/e+HewfiXJZKydQqF4VnBWGvFCGz3pX8r7NYl+l015SEkLiAqlqkBwGTm6yZAbglV33Xkk2m6GkGGsCUFGZCFYkMe9iGz74lUAllVcF7DHM7kzJGjLfjmoGz5aZP1QYyMKhQtZqda0mcQ13ZvkgZe+ZLPLGb09whGPk2jy7n8+Uo1eHb3Jf19ZnvuHNmV33MBSvJHRBryTzg6SgFb06Al8oVTn/HWoEgJC5cm0GjB/83p4++jevDpRRToskhTsjZkeF/l387/OLM7u6utIMrPv371mj4f2wzL8RJbII/pIAgFeQEj1ao0AItHEWuXopzw2lLgANe3MwutEYi4vrf9jV4EsJ5ezsdKzZrIseQZbYs9upR5YACTBIf+68bd3mJ3K4XiG8Z9WSU35wWA7eI/yiqb4vFdjL3vcChEogTADYMwFCDaJNQ6n9XgC/XhkDMI1GC7u85H6a9vSJA0Ilf+zAAaFAW1R+ebY+AB0HPFgiuvKdff8C0HvsQWW3oR5CBTJjs5veRImJdvOBxgUQLGPYi4BQCmUChCFmBH0de4Sq6ZWVysyFu7Hjs69UyWH/QBer1ryiUSHoU+9d9O16hUHZxhGjAQDae9orzFq8t/eZ7exAg+dc8Nw9Q5mSnm6+zCuEJJv4XCidCAIhKKOB5bW5GvXHo4VNJyWrlRGVOdLMpG7nsaT/q9YVuNVZTCqFZVHeCWRGNrQzKePRPws4cNXAoWg0YZz1GWM+wwQyDvafSBxK2V812QdttEBzU0Ca9ikiQKUbCaicXCPE852Dwv6JVWtTrxTWydK7Y3Z7telufxpAGBbH+9Wp+FIhBBTOp12JJ6A0/ODwC2tXj2whifXwK9GnlXrGE12aBBpVQo28WaJ6d25ffv3/2vkV/YOX1ulWNB+UihKiTw4GpwrqXdCCRIADQmb1Tkc12SSqSvsAwsM/2NF9xtJQ3WokQJhYIsEIoXpOb/joJIlV/FOiIQAXqj5effAxCbd9AQjpqWSsi4vK/A8fTL/3mTUYmYRwGGyglG/12WPec8/+G0zP7Nvv/lN0dtosSKDSc49oEmeCNgrUH8tJVAY2hgbTZxVCb73IAKFaRorJ25FNpj35MtS4mX+506UaE4yUxCqR+uF6cjGeYepZSuOzsGPl5DMZrI0QxniM/buRguUPJ3+XHaC/q87ozwo2dpBaK5zWJ18537HFpKseLyjXDNXG7jGDOZgzqkym2XSRRC76EzfB4ffy85oL64WAhyez+T6/PLbBoCflxlYbZe6mNepNq1eLrKuoEGJDPbE5taHmvFJheXn8pc2X12J/NJplKRKTHMPPNxuIAj6yg+6/WrfxB9tpISZTS13tXIOvc7GOS9JjsuzpPABCXr76yn44/lpnodWe+yxOUUYH1r8ZialTF2WbHsI/yU+1SvcSIOSzYg4vaxI04b5djRDPQlTmK7U0SOyHCmE9jR5bNNQLRwtDix7hPfqxf2+t+gOrVQ68EBEDzzOAnqpzqhBObDy/tt7gVIPqGUsEo4rr5hyjKK5n3blnTx//ix3ufWrtuisUk5ikVWplML383MhFa1ADvgAQfi2mFvFXo8UMxaCMhvAZ/sfp4SSCSF5fnI21r3wwfQKElTXKqA65g1vv4QxA+J1dXv+QZiwSxwIKR2ZiN6SRZMmnq09w2rDpCPpoS5XPVv2eAOH+7kPb2blv7fKBd/GqRza3rR6/R7zu/3reP8UZqloH+6r4ungPKrZpBjn92RXuY2CTOYKBzNnFxzH4/loJSPp5K0pUey+k2yYSAyjf1qSeTIUQ0NxB0wQ9k8NPbafBvGn83VZAuI0yGoDwPzfHTqgRE2Oest4ChEgKr3Lab7XAmQG4PSz+6X+zXiFcRfNOaYzm5sQvShftgJCNURWAABBSYucBIEG/031gB3uPBIwajT2fpZNtLP+c1aChAAgLmy8Akpu9fE5dLkKTsqiJp+8VQgLfkY0XVHh61r+B131p5xffikoBdQA6TKNRlkOF7sM8Lm9Ap5Tve1vfySwGlaZaIdPrAYdmFI1oPm7JaTDYvdUkg3hP9w5tC/685iKJnhSUs5hjlvooi348HoHWwBt2pViWHLSoBkYGkRCR2X9X1utd2M2Q/qLvpHBFX129URL9odWuJhnoVCGMSlWiASvRgeCBRms4pU0UJzW4+8+gt7Wb921356HtdPesrSHyiMFEtaZQMcxkhGPcwcoNxe5J1SOnJeVgMObKAeSpel5ar3dmV9dnEgRBNdIqZL2QHsbYeUWLoNmdr1+HAOEkAcK+qTpyf//3aprnv9X7UQCEzmP3Ps6oNs+XU/vh1Us7Pz9RxvroCDBMXwIzsDoaehyAKWa8+XpF5ZRqJdUCAmzoJMVxFojUzO1qfG7X1+fW67nEcn/0zEaz51LZ6nbaGqPh3H/vh/WKvRtePS96zRbQ4Z44/ezwdzLqVRQUEyDMDbM7XGbyIQLAaAsSCFTM6TnIASFYJ6kbbgDCsg0GM7u6gnrTtE+e/IsdPfzc9tqPrGmpQpj6TPPsqVN0BAjtzM6un9uz7/6m/laqdd0dVGeB/4xOWFrveqTEBPvt8OATewTlsQ4gxMkz4zBJVRcqhAur2EzKZXNblq+tVOpJiAVBhR9Ovrbh6FrCKciW12vMlPM+r0iwqG83qfg5/QQK6o76EY7u/94ODz6znQ6qeyk4DduVBeAuA96fAQhf2fEpiZlXoqjX6vSXUcHh2bEnFzabmAQQqNzdx3F1HlmzzHNDpRgwSKDkAbnTwp3iNLQLiSBQ9UQ4ajaH7j7SveVfVEqR4kYNGkEH+nd8Ft/h3ifqVfNKKwFs6k+GHSBBCh9szZiQio3savrSR6CcP7PTs2diGTToV6uTGCsLiPpInUKAmy7k4wLCosFMVcHMnhXXAmGpqipj44H3gAGCJOTTeKwKoX8lFogMfkHJWUqfAELaDQhYzpS9/ubZn5VQQbG3AyhiziR9aexzxFCQ9RcgTGeec7Rgfi2AsGLDPuaAeXOf2QMA4b3PrZKJeHA13meTW06C/Gvrj6FRUSH8p/YB7A/se0OCFUFl3vY0vIdwNAIQzqx3bfb5p/+X1gKJ9qZGC7SUFuPLQzkP2GZG3+RYe/u753+3k1PmnKGsynBoACH3iajMwq5VIdwvjJ0gQHfKaCZlX7yzWB8SYzOSf6d2dn6svnOSb3t7h9Zu7Vq1QuyQmBiJ7bBJSStW33LGkKuKMzKob8PRjQAWw7XxlYxXIcFRbzJDlhywi6H4+IOgm6Kk17XlvKsZxJypWmXHDvYfi8632z0SbdF7c10zwCX18Y0p2blOFQ2IFVL+mWK3g0KudzTq2atXL+zm5kq28eBg33Z39qzd6VqzwigZT8Y668b3C39LYlPJKTv3uYAv/6ne+0Wpp2Qfv1/MvZ/5YO/I7h0+tb3O761RfmzNEr31qfBRGN61CgjHNlEVjLaDV/biFTOVj61UgpZK8ouzACAc2qA/UlKGpPLezmfab/ud31nbqHh1VSGMs+fnMPx4366n30krgOH0g9ErqWw7ZdT72aDVE3eOBoCFjnXb91QZ2u0cWbOBEB4+kH3Hd96bmTNLSKb3JSDIsHMSzr3+mdhIXDugkJiVWclPnnxhh3tPrV2mR7GVWheSnkKyfZG0I+E6mAEIvxNQHjLSqEIiLQBhUEZh2YAxXJcC6uxoiKjMyPYBhAefSsFbFUIDEOIbHJj53eT9kFPiwOmFHZ9+Z5dXzLdGW2GiM6r5jWCZmFEd5whm2Lxhi2lNoF0iddaxVvNArDCYbvu7JBCphBYFdHILUdRLkJZjAvf53M9I4uSgMPoOF6WhdBGUQNPoDGjOx6JwX1w+t6vesXwbs12xb967ThI4qu8ljX4j3mLWNEk2rxA+sAf3P7XDg6fWrbGf7wQI3WgSOEznL+307C6AkIpR6jXaFuO+F7q7PbP3Xm97pz9e/+z85oIyShSqVwX9LyYFylIQgHj/DYOlJyOyaG1rNnx4OxUzSvoIz7hsvFffJEmsXgXPJqxC0wJgTHWOnC7i5gnT5kG8G92gikZlcLLoCwyScez1rmw4QqHyleRs4XJDxdM3dDVkedVjkMYpUJnLOPMxFRG1xbLPN0rr6g3fc5uNoS8ABloaJAso3Nt5oMoJKp31atdqlY6cPoGnrnrhPP1im02IlOTZRBIQRcDkQeKMasEQKuW19QfXUklEWYyZOoyYICBBqIPhuvShRYUpA5VRV9VNev9bUIB1XZIcdpVKKd4tGai9p4wiYJDvVmvHatW2VQwKachjE6z7zCTJp6eV8mcegU4xePQMF1loUXpsoh4H5LkBgyMc+PAq3Z8rm5FNqtZx1vR5AAgdwIhepfvgmqkMlFVxIvhqNx5ppg+AENoHM/S4vwjwHRDmYNBVs8b27Luv7OWr5+q5ePzkSFU7Rkq0213N3mLGDvfvc6J8wGyowfmAZ4JswCDfeU+rj+iY2PnlKzu/OLWrq3MbTy9sUT61UvVCmcSGZr/xbHJhgujlFSCce9UByky7QUX6qZxHq3GgWXdOOfOzFbV0VFJZb7KgDOa9uPrOegOGPl+kAddQkxIgDIC9rOo+lSyYlezmZmzX1yRUGvb40ef28MFnolC1SlQIAWzuKIuAEDDIYPbB8sLOLl7Yd9/9Tb0n9frcdnZbOoec5fEIOiojWGq6D4Kuhw/o3XhgdfVFOtPAK4ScC6eNcqbYg1NRwnx2EWJKx/QKX74QTQyaEQOt6eUjYVJWj0/0dWJdHMwr23hDkgvFMvoRPlWFrdPZyXt7GTORDm5k0aGmDyYXoqcyzoZ+LygwojnVS1pX3n8ynqtCyDPqtu4rs419bNYPrEaVKNtL+bl3YZORjWaXEr+4uHZlPHqM2GN+LfHtAQbD2RHpIRHVaR+KUkXmlHWtCBC6cID3MbF/XdBB6o5lmvtJHaA6eqy9cn7+vRSKAaaA23qjmtRhk+0OHxEQa2sVJ0zC+zjQLb4yfba7p/DtVDGZnVm1fn9pg17VGrWHUjpk9uNe+2kukrUOCLPB3xUxK3wEwtCG01eisDEsnQowfcydTgITFeiVZOLT7EFVT1OAm1SqoThNR4hHLBSA7XWfyi49vM8wdU+YIvQVIDVLz1ZMvb+DEeeHcQIE4S8E4KEBktgUIFz7WoHNyLOPlnZzM7Xrq7l99uRPdvSAIeuuYkg1JYQhVP1NgJC5uawBw9W/f/mVnZ+/UL8dZ6jdqao6CS2d+cTXV5NMVOZJqIwKEJJ8CEAXO5UqeyQAJxqsjfjTy5ffitrJHMDdnUPb3WWG2a4UBRnHgM3GO8/Va5gtVQa+spl8qXXEB2lfZb6y37/2+WnTU5suLlS9x0fqfKZ7dqXl6KVGMMGVohk3BdWOs9Nq7HvlfeehNWqAVh8iD1U7E4ILn7ICCIvANVTQSSb4Z8JQwu9dXp3a8clL43qpijy4f98ODg6t26XHDwn/8Lkhdrcqjja2noDay1dfW394YpO5U+/8vhCoadvDe5/Y4cETVQards/qGjXBRNWYdpc3efhVy0pbf3JpVz3YClQhf9Bs5UqF4etUc3zcw3w+stGQmbkog7YlnHV0/1+055sllJARb0kVQvmovBZJteh6RDKKHrLvbDA6UWIVMFirQ+UmfkLkrCYfH+0tMNJgRECDrVU7OlOowudfORNJjJTFwCazgQDgNYnn3oldX5/ZaHKj50B7TLd7YI8e4gMeqRLp1cGU3C+UKPBxJO6wmrQO4HdenXwrYK+5ec2KVJoR/dG4jtS/no2+0jy9sl2cjmyHBN4etoHPfZKSePQssve9UgG91QVyxkraDEaXdnL6vV1dn6j4ATOMxKfmogIGQ8ww2TpVO9QqxNxFGBSAwoZsZru1b7vdQ82khE6KsA6K+1W1n0RFurjv8hjZGXXpGuPfVF3JpgKo1elG4kSzJeO0GMnSkyo+/mYwPFO1lnvAvoiSn8ZJ5YCw7KrfS5ICJHFhxOwIwB8ePrG93YfydS4A9MYKYagZ3th0/sMaIKSHcOgy4SsVwiIgvAuAKyqevAGZ/aTVxNsBoYBg1puBRUjURmdPJgaEqyRFYIFsPNUZlDYbjR3b6Rzabhf66FOrVbquklVJM9Ik144JCkAY9KO8UunbL0RIXGbZe+fIhnmQHdl0guzZcmTT6dCGw2sHTYMbgSY2mFT5KgMFaI06ga4Hvy4HzXvlxjpJomQZGc0aU1+UO7S8H5UeSoAwIzlcjZFMcLOxL8pst/NADqPd3LdGdUcAAjhgUnAqBkiJkluklmQO0wFENMYPRtd2ckLzMEPuB8YMGFG+KkgMD9TPIil5tUHCveZzUnASFe4so+7UR1V81eCdRmxkksH8vpkyRU0ZyXq9bZ3WrrXbgESeadNqxmswGKhxEmwCItItAkzK8aQjcOWXZIaubLK8sgn3ITDoVV2G+M7mNNQDYOCY84zo73BVPxcDIXgtBBhpKC1OiEonz4T5NJ3mQwVeTx79UVUfZuitAsIi9dgz4wxb/erbv9mz519af3Bljx6R3OhYs9W2TqermVGMKWhUuwkUerWUjq/ol/HmcRqlGZDOzJ6keIeznNzY1dWZXV5RAb2wCQCpPbRWd5goeTyHNKolgQ+vyHMMfS4o38sZvZ73ROvFkTTrO8qYZsmWtJ9QqfNhydCiR8qIXt+8VG8QwkrqDatPveoTNN5U7SSQ5d5mU7Pr66H1elSR6nb//lM7OHhk3e49a9b3va9Rzz2o3thZp6tUqjTqX0ng5cXLrzTrs9lk1EtTvZJc22g0t8vLvuiftVrXdnYe2P1DQC69q8yNI9EAEHa1Xs8aIrBUt0a9bePxUA31gyHqwRcSi4B+C/UaAM/czYrOBnsnBUeqUix9dpnV1EM76JVtMSPrzDN/KEAFXcv7Ih0MlkgMJUVgz29xfwjZuLAMn08yoFajgkT/j7MCJuOFTSZLzXvCLpDZbvP+9T0lWDTiQ44/UdYUnDqVHXElgjuNk5lcJ3U2KuRF++hrP58hM47oF4mhXdvp3JM9QvTKwQfztrjwoH3nvaP0VLcaZRstSKRdWn9wZr3eqfVuUGqFas+YBeZtEuRAeUpHvajapmTfpt97/8ph2OgVNODnIvkq/pvEHUEvgPDmZm43V2UJTgBUnj76V9vvfJIAYVCbojJYpIKXJRASgJC+UEaKIKChcT7lnjXbJQ1TVoVw6XMHXRmWreLXWhJVsmKVUk1UvWGfvrS6zix+8d7h45R0gd2A6nTcoy8gA+ehrY6nPTu/fKEMOn3UBEmqENYdELoY2aoISPYElhUbjuZ2czOxq4upj4yM+LxRAAAgAElEQVRRBeKx+t2pGHlC1JX8JH6xHNt4jGLvVAHbq+Pndn19IttYqS2s3ak5Fa7ECIOF9QCEy0MpuWaD6WtRIcTHcH1FQOR7G7tOLx+V6G+f/U2jdaDhtlt7drD/VFn/Zgs1865GM2Ctxwto62mNk43zxg7vAZNADXZ8PrTTU4DVpYRC8JlcP3FAtY4vobWCRK86cDMgmImMqb/Y+9FQrp7PywI5CMFAHe20sE0tazV3rdnYsXptX8kep49i/yLRWEh5x8/oFxQDxOfa4v/oXbvpX9rFxbH8Az2E2GNaFvb3D61DMlJjm7BX3gevpJ/6XR3IlatLJYsA8Sfnz8UmQMUakCadhdJCcxsfPvjUdrsP1AeJoBXUTgmzyVeEqE8q/EjFlNFjY7u8wsYxzufchpOeEtAk2rAbmteJcBpV2TFjmajg1a3duG/3GBbePrJmbcfKzKydMSYqJYrVN+v7neQLLQUkv3r9VzZWRXpq9XpV4kkaUzL3IgR+fj7D1sAq2beD/UeypQiOMBYMWmH2vrJPvsdJAJMohwlEnzYJaMDgxdWp/D0JYcR7Ou0du3eIb72nhLgDzLr3fQYgVHHDk2mooo+nV3ZzQzX/B4nHAQTxcTwXnwmY5i0K0KWkbYn+dSijQ2s1OUMPBUJh2mn0mCrQKekjoZz0HiiQL0Y2HF/bxeWx3dyQXO5bo1GySm3mPc1oLKSe4EQKT/E7+wdASJsQLSHeesHaNZs7amlApK5Ze2jNplOWYUZRRWZ2dMTlXtDxuM6rl/HfDhmK4yV8nNJMyZjh5NSG4wv5Ta6fNi5GbaH3QQ82LDfmDspfZ4KIwV7KKaNi9VApLnWt0zmw3e49a7X2rV71GdqvAYQRoaYsolEhfGWnZ3+zF8d/tmqLwfRJVEYLTuBe6CHURmJDvQ0gvEs2tDg09Q3g8cf89TZAmIxvBggFHJKK6LKm7DfVGYJVghsZSQarL6gs3bNud8e63a42WKWMMctBoeejChXKFGh4lYOfexYMAg11sgCESEpP5/QH3MjgAwYHffjgNJC73LT6O8rMZpmoIkG1gEHLPqtobqVUieFjUP10kxgQ0RXzFGRvPHroexUdJPp2EHWgQlUtt9U/yaas11Bh3bVGbUdD2bl3iX2kLHoevHsQlSn4sd+WVD1GDpRGPfVAUBm8vDrRvXnzPNmgeWokRhDJQWCMscgrjgVnHLzvjA/uc9yc2lPI8iR6ImCXqpQ7da8aMXC009m3dturhswUJINGEOZKiblwUPSOBAj2gGmiBmgyagFuaaD3++3nqnAxzyvx4DHgPk/JA6+o0nhSwpumZ6oQLm3YX1q7eSRn9PTRH63dQi01ACFGPSmqZYGKg28M03cvvrTnL76084tXtrvXUtUVlbe9Pe6ZHr8dazV2NHS1Vm1phIe/XwLVkuhG1dOfm4KR6UgBCT0KZIIJUggCyIo2uxNrdnBERLceqPpstAIfnxk+c7PZdG6TEbOsGBJPMEJj+L6Ck8iKxvNnF9OX47aLoGdqfanQXipTR28YgREOxINBnlKi4C6ZkwXIw/ma9XpD6/c5UxX11TWb7G8qptCq6H/jueeAkMogdBX6dblvHC9VBtQqW+2SdbtNVQPYx6MxFcK+ABNOl8Z2qCsEKhh2pzan5JOo08nZlVDfq9lkinrrhY3GF+oZJlBxqWpX5vM5SEnaXE45MQIECD3jPhqyZ8pqtueeeMa1WkcZUj+nvqedKZAq3/oZAQbZYVgJp8ZwaLKzzUbd6nzXvL+VCuFwwGxOzhk/J7mwI9vggV6ipSbFQBe3cIEMzjt0PWZbYc+kvCbVNReYcHVKPw0ACwIlvtmfoqwva3peJKyUvJgVEkAF0SookN3dumh2Uvgdu7DTaHRlsxny7VQI6Q0iQGOUjAORla8PDghX6l2Fj0o+o+CrVgDhrKoxKb3LklQiP3n8JzEF9jtUCKMPKJ2vEMYKoR0SZWWCRoZ69zUD8qtn/0sKlQu7kmADs8tc9c7Pl7MVPHGaaZ8lkSX22Ew2iX5Zpzi1GvfUYqBZZIxzmgPE4u89016tVxUgUe2iAk2AT8UHdWXAIAlODWmvssdSUF14ILL6i5INBlPrUeG/nNj+7lPb23lk3c49sVfUMy41bhcN0miG5UQ+laAMwIIdJFlHIq/WKFtnp2HNFi0UAMKl9RCbWhzYTgdb63MI27UnqbKfxhh4RispM+K/EiCcnNjJKcPN/2KjMUkc2B91MQR2dh7K3rbabQWllRJ9TbyHV61889FG4eNr6KsPf0Is8MMrqtuMbiEZhMDTQnGAU+oAZQ4soap6m8YaiJPQk+sAyNdLXd1p+1RUGjV8QdfazV2PcdoIUFHtL7xPMdGbUUldJANfd927UPsAyWv8Aj8Ts8cYqVSyTgc6X1uq5t7mwZ51lov3s/tcZgFC5RKh4Q6sd3Mm8Zfp/Fr2Q0yqEiqmLTs8eCxFyQoCLMuWkpsChIqJvE86S/aINcXKzNX33h/2tKYkatXjxToWemcBjgjvjUaAJHqmYYwdWat5z+rllkC1mKuJasjokki4AZgcKDAC51I9+CRemk36zem3Y74o9F3+m9iL96kqoeZJNXr83bcDRhnHIg04JYwiMe4xN2tFQkBJ6D4tKsz7RGl5IhuPXsDuzr6SEySA85aQqJZ5Zj0qcPgkzulsRtUO/QFYN0uNzHBBFKf0ukooftRjLo1umVTs6mKkFiNoyWJkNWlvYbaixxY5SS+9B4AwxYjsdWw2ialmq6L5sU5fd3ElL3oUNFASc0HjJWAbKX5HmExpKGtUDzTXk7E0nL92q22NZkOzpPnvoIhmPYTZzMzVHsJi24pr8c1U9YV2Pxid280A8aQbjZZgTUg21cWqcbsKGHRAGLM9uQcoo14hRE0a6jCgmWdERZoktlfr8X3L2TZeSRr2m2dqaJxXhfD0b95DGIBw6WphmxXCXycg9KyN//9wVv7f/DRlVuVE00BLHVQPXBVMLrqaG0MJl41FhQUDF184Mqh4UtCCiqegOjxadA/6qzM4OAMEErhTbuabwBow2JNBHY36rtZVpRE5+Nve8M/PXAuB9IUPZ867EzPmv4+DKPQRyslvAHLvO8Hhkg0jI09mXuBpAcUF4Nu2RqNr9SqbtWZ16ICi9HnU4P+kIDoLOj2bxUGWMhhAUP0P/eQsqGIDBDk4BH1In4fkOYYn6Khezt04EJlGUFSyU2Ow37CPpUgPnsyRD/52ZVlXWvR5glQHW82uvpvNjqgagBQMdATMGRU2KquSFOemA5hcCyhxn5Fhl9FUv6M7MDUSJyl0KL5SOeTfwv85IPRMF1kvp4wCCKkQ/s6ePv5XB4QlAKHTDJ3qmQILGUuoq2P1SNADQNP88elz9ZpKSXAJnbOuwMTvmZ5ZnmsAsZCuZw8jd06DuoM+np+ykgD5NIsyqoZkwaqNob5dXbBYsShWMQj2kdOn545Bs9QkoSoDyKGV+BpEUsH3+VJiAj7r0h0DFcolmbgazsOH5lLFw0F6TMkz8uq/hB2WON6SDYdT6w9weKZ7V6aabyoMIU6U0UoSLUw0RAc0BBH0VfCZ7XbZmq2azifPFmd000cEiuH0nI+6HHG5hNIzFKFczTUynk4788B5Pqd3BboP30Nrq4cWRgKBAcEyQQd7Cppp9OV60EbwCWAbCxCWpDaKgyTD7L/zj3GJ8USlSoIq/EMCBsdM4EwllKoS9KlWs6nzjn0Lah1iC6j8sUdZP0A8n+PXmPqBMuqhq6D6uVhIzp15ity35nKpuuFjCvx5uR3hzGF/p1P+FiDKGIaFKvoESVRafTB2nmjzYcNLq9SW1mgQwDMah8o2iZtrZbuh87FHGvW6Mva1et1qVYC2U5RXQeGGsVzrG9/8/faf5D67aEvyamOycYUKJYwE7O7sToBwddxE3htD+DwWJW4wvrDzyy/tq2f/jy1KF1apMaKAAeZksClJFkWpQlXZ7yaSnpVy1WYTZpxNNSPRmAVW2dUsWyV5VNVlP7Mf86AKwRieCZ9BVYZEDvL/BE2tFs+BRJU/g5WEajwOEpxLUwWeZE7vemqNxr5oys16V1UC5nj6/FFXueS88vw5r1VRumd2c3Op54/iX6NVtZZmiLoK8XRMhXCaVwiPAIRfpDmErtLuyTIHhA68nD2gCiHjoM6+si+/+rOAAPfHHGCSMUqa6Bw1VSlsNRrWqHvCcZllaOlr9QrkeDywgeIARN9uBLa4F/y+hpsDYKhkIWaRhmnLQ8rfFyp56elltGoJT2EXqEqhFkzSBRo61ShYQR0F8a2oJGXHoZiIjcpxWoPlTFVAaQHcEBh7QM8zddGmpKoo0JGfcweE6cyrCuOJbAc52FOvkI4mzJ29UULDafYeVwCa9naZP0kvns9DlP/AdlAhzHSzMHqZJqQ365BgB82VqeJAq3albwR8HPD4/EdaagaDoQSHoCNSuYM5VatQHSzZbAr1M2KgwrgtKkgzEqk3GgdBsrLdrcqWkphjpAx/73Py6IFjDquDGPm+1AIj0WlmHgsMRTI09/aaZVdDzbshwaHhkGT7jU0mHouwBrDZqMrW61BQfWi9CiBKHsX5TrGaFDODIUARwotK5OvwcbITimM8Kekxjpf0seFQN6+voNnCgqmLydFgJqQSEa7IGoCQs8PfE5M4I2GudhuxFMr0cpKs4/ojdnI9ikhS+LzAYJZQ9XOGzGy2lP+Vb1i0bTamt3BfwJi4BxXaZqNtdZ2/xHLLVIBT/V/bPdFG03HyeDJvy5nMfWSJ+zOn7XJ9JBa47qoU2GNdfcSG24pUIRRTxxPVJNfGQ6cOKxEgxpuz9TTnc7mcbi3h5WFxVAgBhC/t5PTv9vLkr1ZtXtm8cmImQFgYOyG1ooor4+iB/ooqhEUoEZScDAwmmBjDuFP1KLjO8xmgsSx5WxqyoVJUa2T+GwqoMRhke+p16KVsuKY2mmecQykh2OVuVAlsZ3MofWTAqCQNpZol5awZxmcgcDGfjbWp6KPjcEjiP82rI+hxxJM2qN46nmlOagnihH6j1MY2QJjDRJy6z3jB2JGd94ONw8WxUYqnMukBP++++rkZBS1GeGHcyzjzmc8OQi116jPpMAI4OLJbUIqkYCV6QAJVUTorHNbs6jM1qGL4lc/wCiDogD+p72VAMKg/KCbOZECobGDkyRxB3ZtDZWToaFpSp0B51tFVU8P5zgVuySa6wQbAe08OVUABQRkAp944KHTjHqM7IthScJgBwqCMEnwFIPwsAcKjNJahngChN/9HL6oDwpEUI5lR9Or0azs+eaYMJWsrALeAIkOwQqDPzDycBYJBUR0MMIdd9CZ+7dXxQIpxOGuyX17JdYev+W4MB6/0074sAMuVyoU7BXpXp+Op+u6gUAKaKhrUmtT80pw4763k3DhNJvqaOCtk4wRa2lD/fJZaVJY1JFmf64EciQCq/jjxwRCKE47OM+beh8p/J3Ei7ZpE7w5BJFW7Y0j0yDqdqjWbLhIgEKrxG4z6mKofSdnjJVTLtoCZJ1p4VwegoeJIhYHtpSBBMxp97iHOsrvTsna77hT1dB+SolfgG87R9xeOpFyuCRAiQgJ9h+wzYMpnkrr9yTKscUiSUfBYHHtGEM3sJ+YPlhTEAAZVvUH8ZmbW749sPORM85Y56I6+Twd1ieYjaqwHhpx1HD7Ok89zCpVnl33eZOpLTjVz1oVKsgY5j2Y2GhJoukIhCTv2UP4VCSjfk7ofEk7Ee2UPspmHRlBZKdN/DZDHrlGdpYK1BRBuQXfvRhkN25wPns+gVtY/WaTxe4KNDPJsVntDhbBwZjO2S8Gm0689ubbrmxM7PvubffXs/7Zq/caanYm1ugQvOWDPmRjruNjBHYwYgtfRcGLDAUEyCYeOtRodDXbnmxm3fDHrlOeq6gH01zSihnaB+YLWABI5BMk8A/bAKhhcvQIHhBM+ezyT0igMFsZgsO9F3VOw6eciglqe9XSOOmVNSUdPsrqgkHxqo+qK3BrXgiCUA8Ldzmei5nqFEMoolVho0NiKpA8uemoAwpENJsyE+9K++vrPNp5eaqQGdOTJlGcOOGKPl63WaFizQQ9fmqNZcMpV7UGSIFBd8ZUjXT9nkqon8QCBeU3+JejzBOYJUcnN53FH7LFV8TAHA6zXZAxDI4AayWwAPtWpJMi2kh8pgMKUjOZzed7TGcwGWl1Gfq3VkmwX68y5J+YZjYhpWAsfSxKJOnbWYs4cVX/G2rmsg0SNFmISzBZUR2GeJPUFkoOLqvrjZFenJSstqPgzosFHtvgsuXQOMk0Ft3/ET1wCvrrWoFrrY58k7pa14Li+A6O5JmMG1JNAbrmWQhm6p9lC8WHEVg4IVSlkbuByLNopCVXAO/2qYpUxcmK2tDl/n1hos/lSACaKENrLCxKEnlj1HjofK5Y3mHjts1qrWbtDzEJCcmLjyUhVep6Lxy3EkLTK+KgP3jsXnopTFv3Cc7Uh0Y8q0V8l8Zif53FaPBP3PQkUenApQMizYFRHnlAn2UZV0umxmhOq/klPPuLjVOFOTBFPmLv9htKvYoHYC7nAVaaToXjMs5zuP4ghYFf5TFFAPCKR03FTokre6lWRtgH9vNG+4vA65XnSveSgNaskpURlUKgXSaiLVifaIRK4FdMtsV6wK1k1N9mJAISidueAEFYibDBoxPg29obAc+qRvwUQhspoZO+4epTDqBACCP9ildaVLaCMRoWQD2YOofi7cLRntlQv0zZAuFk7Wp0OWzTR66/9GVNGs8tOA2JTydkrhbEOKRjAcGeZagcEbOL5tGGzCT0rVG84uF62Zr4bgWqt6rQqSSrXG4nHnvqnUk2Oz4MmAq0jQOFsQQbbQbpn0Lkely5mM7kqFRnBpIinmUSpl0qAMFWq1ja0KFeFjkJP4rwOEPobiCutwBkji8FyBU8cCiVsxiJwXQA7AYs5QTBVp5SgCFoq/XbpO8uqpL4DzxiSwU3VwYpXCB1YhDBE4v/L5hUqf0VKbvbzONI5IFzZqdqqKTBOvTAEyRiQ/s3QhoNxMs4EjjWrVblPsngcUA/geG5BQ/H+hKCkeHZdtDecC88KgMvwWVWqnBbkwXhUCtO+y3ozkiJfqlDHeIToIRwOFqlCGIAwKoQAQld09GfnAT3ZakRuGPSK/PHx2dcSCenuVK3acFBDYMTz43mzles1B2IEBxnlNhlbKKY+XsWNsno7mS2n+wYUuuCID0IeaoCun4+gYhf+TZUw7/Mg+cDsPsYZeJYeRxsU06Ae+7Z1OpQq4Qlcz2ao6U0FAkWhzgBqoizrbOef7aJDXgkfjQFtOPygKabRFEoakJkrjovJe9Oklkp2ujy3ligtZHCpfPh18QwAmjh8d7xQPb1vh/NEBdEpQIC3RNNbztI5wj5gB5yeivNnbAegSZWTbE4meyquKdGHuFPopCVECqikLW2K2u4Smo87mdiDETy6+ciDPK03gQyE9inUdBJdACcyvQQ5DpypLIy1fpwPtl4E427v8rEzubKw+nlKTtOU6uyCQIDsL2DBnTrVJ2xvNk4m2U2AMpfpPYXsO0A7tolAs0AfisyrEja+VzxBw5nEyWKn3PcBCAmkVLmqEMQl3vYGANzKp3iHgfXhZ9ZtlEvQR6tBJKC8ukHA0LLZrG79HnTGpeaPfvLk30QZ3WtDZfRxUk4D857dLOudElHzJdQvFBu/tx+O/9O+/u5/WbM9ts6OWWeXfi0qIxHoxAKs3nfQ5Qm8eA4ACUR/yHBTHcbvTabQiOm58l521lh7JlV8nfGx8Hma0KokPAVDw/vf9LUyjT7Sf7527Is5wd6cgeT01BLXkGjhXJG04jWJnqzKlFd62GvNdkOKxwAtPgvgpUSEBKjYxwBCBt7PrLRY6yFEVGZJH1cMufYzo7SrkpcAsqEAIUPIv3n2Vyli1psoM1Z9XRBuS9/xbFON3lN5aXsENVDkSQAnCbDyUurQrog7T7YGe1NkCIQPTK0hmZ9MtICoCmUzZ11hneOjbyWCsVkOUsZjH8WxWjEPW5FiBSpti7nNnO+odWXUBs+Tyn9ba+4V1el0Yv1BX6DH798p8PSk8hkeU/k6yPMTOwgIsDo+9xbqOcCedZlOoHPSo7mrpBRVa2ydWj7K3FcOCF3qJZhSnjjF7uCvKxWv4hCPqW0ltRq4IrYXTmYk/XV9lcSacv/gStnF8+JAFxvsY7/c3ni/HarpCADyHD228PgC/wFIS88Bn8hnARblH50BgW8FOPlMyjxxwlmjF5wWJo9VqbJ55OfFCl9vT+Zhp/1ZB5BKcDnFwd6/6mrWnuiM2A0TzXp5xdcZOk4xT1giVQhJpPdvxklwkOdLItF7B4kpRZXl2QgQkgiFreGfmcW/Sh4ixMIe4d5Z16jIB4shqmxuMzzZ4owv7B9xBf6diuViii4ASUQ3MvhS1oHKbwqhnYGWzmD8LBO1IzFXqSRfwX9Dp2E/eYWUmdpRvY3kuP8bZzLOajDGUiwoQOhJeGID2kxIcugeFNv6BASvGG+tEBY4cNmTRGXohZ2c/d1ennqFUIAQOVSVKNNg+gCENFpnmeV1478FEG5zkAlFr/7qZwoI9UzCoQRqCoNWNHC+oOr1yw6cO2sdohkZjproFRxCvrXplIUhiEsKnmyclImJRtRsnRKvXaBQAYtLLGPACKg5cFTM/HDkWW42oDsDD9hcRCZZolQB8ydXoE5mR3w79N94rEGo1ZL4fEYJfqh6gmonP0t0jxLZdhrIUdTk4AEsfC1dCIFvDjPBqM87VF9AAogy9olG4oIxfs95Bc0DinCYOb87Nn04udyc+V3mSQ6v4OU9MCFr7c82xE5cuALDLAOVegEU9KbMnBuHqAz6Z3hwGzTZlAmX+A0BLsbJQQJGNOulTNfnxYAwCKlqmJIQeXXO5+U5INxWISwCwjQfU9s8gjqXmHeJ92/t+BxA+Mx29lBs9Qw6QRm9AQTUODscGYaa+w6+PGtFkC6DS5ZflZbYgwHquWd3IArA6ClA9lz7IdE5MlpHqNumADgVuH39A5gl+qC4jemZJjZDBl5UMYSGHJSVAKmr16e/z0bLpBEzScBgNqeniCCNh56CE86tqDRBQ0mnSqDeK7sOphwYq2IvKk8CqVGjTcl6P/+8xiX7daYY2p1sjNfxc0DnTtopqkEvzs6GtnbMQcuTC77nE2UUalFSSwR4cn4Juvh872/hPbya6CZxPSnoYBB75oAt+vsUNbtdlF3grHjwyHPT+JKgaRdObVTCI6jg8wXqU3U8p7B6VSOzu5Hoyfp/PDETlaYAPBmWjfvIWAs5yPVEiQeurGXcNwAQgZ6giaaVX1uT3AKt2Mt1WummMd3ykzza0NVF9CGw5Och9os/57Qmy5YNBmUb3NBPXLX9ncf26OgLe3Dvc9ttPUqAMI2KyRIGKTOdBL0WpRspUx+ffm2vTv8hWmOrM9eYlkodYOYVQt9HRRvrjzXzLTwB7ARnh2QKdLayJ3FEg8MnYuuVFEjVEoyg5vX5s/c+YB9pQSAIeFCCUM9wHYQWl9F/v2D/qZrurRz4JKo0Xlnm79NYrYyZkfrrFVSyZzmrXLcnID3J5f1cJFECEFIhjMH07frjNOIkqvR+dgIQemA4sMH4hZ1efGnfPv+rLUvXVm+7VD9+HsDBmgEO5XO0FsX1TiufensVlCd/CUiB6haiMZ4QTkFo0oMo+sqoIK0+y1QVyujVic6biC4CH0ruug/ALro92u5jHdz7qZEvlABcSf3p/t+AbuyPsywAjcQJAjilsvpFPUkVez+S9ekzFez4nkSNNWiEgAS3/cRfS6tVofLCdU/9iJT99BZryfKUa4hIUP2b0Zen5K633OR7MSqFxVYVT5RjY10EJ8UhsU1TMsZpsX7tJBC5dvW1Eusw8qtMpSwAoZ+VYG/Jhad++2L86IkAB635lyfgdDKkHu/XE6wo2ehkZ7y9p+DX1mJ4X3X3I37tvr9hrHi8433enrgJcbfYg7F33TfA4ohqHWtFAlRjKcIXx+MpqOBGkpfEgZ5Nif3jgJDnlMUCmb8MgOj709XzPT6VneDeBax9zIqPU8EG+frh/6UgKx/m65SZ5CB/JZ+n+LwCQy9EyBwYS/SJBGNGi06VZyXXijEe/11Q/M1iVa47p2/DVFMCN4neuM/2+PutAeHx2d/th9O/WqV5ZcvKiS2XAMKRZ/6KFULm1MhRrAcDa5v7dU5u/SDotT9jQJgd2KDVpR8U6KNh+EJ0IQNXKk84MAK9E9BF5sX/9Ux0jLdwIJL3LK12vvlO0/9lKl2pwqIqC30UkYVxMBFVkgAX0Ru18vSyw1004B785DBp/XmvOdvMiCYHoHv2bDPqXwGS5OjLOA/AIKVyeqXISiWlQ4FbB4NeVcCBh9FKwU+BTur9TJFwT3RAAd64vvUkxToYjN8HeIhnG3sy/Rs9YQH2ozqSic8Ueg55xosApGFgY+/4hQUgzIR60voF4Mt0qlYuP/oOc+OrgERAO4bBB52n7KIyI9tCGQ1ASH9nyEeHQQO4MAKDobsMgf7Gjs+/spOzb2xnjwHQGDBXfNSgeHpzYk5nErXwxIg/K89W5WIfuZKdg6BQgJUzWqF1BCAsBiL+vln/WpqZFg4sqiTeRxTPr1jFzw6y7I2Di6jcEvCnMRUp2+i7Px84q4y3ss9QhDzomUwByCQwXNAiqqNFEZxQtcsEFlJj/4rybVxvShnoc32nrAHj4oaI6r7vtZyimkBicv5ZciMGi67Y2zyQV6CSKjhUIyIznDkWnbVt65nbArdlKUCSo4vALz27lGUuJp88oNnmUgpOMX2E0wk9cSQMmdKxDio9DEmxXKosuW3AzjiFMu97ya46EgeZT1u1ddgmqoOhDJ1BnJU+Sk8cFu31u1FDX+c44zPSvykIcWzu1WRPVhX7bdvW7yHn3hA98sG9p3b/3lPb350BkwoAACAASURBVHtqnfp9B4SM3NDYjagQJqZAEn1APGYw+SGBwW/sqvfC2l2zWgOqFtT91OecAcI0xDbGbhS2LIGXgtkZzwNfEHYCsJaqslnCI5IQvibBJgHohO3IE2Sr6xYdLaunxc+TA2reI2XShTFizYq+Nfa60wQ9OZAXd/O2B/q5KjYeAwjnqhDuIipz9Cc72GMO4RNVCMUyCZXEsPdJKZEKYX/8vZ1e/NO+ff4XzRKtt8fWaKVEGSq7AbiUhAyfGTYikk/OTKC6KtAKeC0loJX64DwhnFPX/B0ifluNAfJzuu5PU4InnTqvLnn1xoFEihCLffqFaMLtgn9ndjc0BOQ7HGD5OBkPuKNaxbVyFleBa1h8v/5Eyk3PjMS5A3cBTOxT1iMYPYkJ8GRJtUjA5GmGCJNklbzxL12b25YImOS7E/Dhup0dw8udXSK/GLMkV5IYKfkRrQZep0vJe79+JVYTIIy15n5z0Zig/K7FPWL+hF9IvjH8S2o3cPCd9oGEdVJlNPZHGuG0bqH0F26EVsA066w2DbHQHNxHLswVbItJJPcThBKTCb2u9MJ5f6jO5lqS1T8oqnz5OQUQkqSOz/O9lVo3MowRUW1qWVKiKvZzHjs4NdULGaFuGnE67BIltaLzqhAPaiUSQ4MbVvJQhQ7iWi8AeHKYfZ1AdOYrczC4ksAuJG7z9Xeqq5gPVIuVnHZaPp+XiRQRtyyXkqnb/CrCWO2ZoSqEDgj/t1Wal7asnNpyibDDOAeEUvhBgpoKoTvlNRO8kaG71bX9ogFh4TCtBQAyrDo0YZQKRjRVDtTflL4yehSGWoYUQ082mu2emqX1VkXQEgcvHT4F1cmwqgIo85kyNWEakwhuZiO2bY2iI0iOcysgfA0wDC8czzdVhrQeErxwuoIH/05piewK2eGoAqp/MqijGvrMzJn13ZRD1WwvFrMq2cvX1y4cX1rXuJ3koLccmMKPCmu0kiGLJ15cw81+Fg8g/CuCdDce/nMPJv07gwM5svU/zK4zN2pZY72y3E7zo9mc0Sc5IHxg9w6KPYSIykAZ5VwTDK4Dwr7dFAHh6dfW3StbvUEjfeo/k8plEifKri0FJgkQRnVQkuDJIC/mZMaSKE62f9cNfLzhOiCMqoM/x8iyevD9uj2Sr7yvYzwLrwAR8DuAJUIpUEYTBck3YPpMnCXuaLFMgNArafSR5YCwuM/SeUzVYaciFp9f4Uyv3EIhuMmC/PwF+e0mQJhVnpKjLdyjA4ZttiQHeE51TwG7aJb0xtJX4Xu5uD83z0nxJ+HU4h7zPcH6yL5Fee+1b5Sfh3gZgbAekXOzUjICgFhQn9PPky1OgFTqiQqOc/u7ep7SM0gnsXhZGoMwp5fQgxOnkG35Wp9DqOXe2JSvX7o7/tb9hVcJRPFS8g3FxRjWHeCwZTfXJOe61mkd2NHDT21v76HGiTRR0NN8vJjD6JVFXxfOOX3NzPi6tMveMzs+/VIU8pv+K+vuVjSAm1l8XuGKSnXhnGy5f8mzK7hPoD7Wu2B/A5ys0A1V1PdWCzL/OYW++NwKZyPdx/rq+4/za/RAMz8XLtACKFzfe9ua53MaGn3zCHjlgPCzBAi/8MH0AoSRtEufqEoAfV1eIcwB4Z9tUb6yWsuHUnuvMMkrjwscCKS2k5Uz7ftNdxfVN5m6uOti8nTzbOUGdDMWWNmWupA8zlk5+el63F8n+7VyWHK7639XQNirT2LrKcuBa/7+K58fn7kR6xRtUvrcok0Pf7Vxo7mriBgku52UkCKoj5msnEtPWHEBSYAw2brc5uW2eHV/FvZlIRaIQ+lnzEFA9NLFzM5VLaVtNif5hDjgK7Ga29EskRoU9HXbtVHxLZy3eJaFf1UhTH7EbW/eRrGhYpv2LPdDMtL9TlTti+uSnrv24KYPpfLrzyAlGjJhqmLBaXPv3+6PAowWEonZmQsF9NUkpHZXmIt0DrOzlRIdIVKkeZepoplTRP1Zbfrbda8TY+ASIExFCFUIAaGKidx33wIIE5xdOYhDG0MZPf2H/XAWFcIiIEyU0YXLUy9VIfyVAsL0pFerdsmsFQL3zeA0Mj+rG1s5ffVJ+IYS/Y7Mlag0Qa9cN86+KTLHlQRKssx8gMF0brJPzDL1cYiLm2ubAUkSzlmGb9vfrVjPtf+RgyQP2j2A9grL5nv5jLhEH4nMewry4/huftr6ASlkqDZenEU66YHdIVArBCnZgV75yBToFpxflhBIGafsU7J7cmeke0rpJVVA4cWHA8ld6e3aTSvg1ytwTnvy7LwDwqpNRsynQVSmCAiLFcK7AMIv7eTsawWBAQi9KpAAYaLO5AFcMlTKmibrmPWbJdpfUtmLLHEGdDMjX3D4GRhKeyoUWjPaTSHuXnms68HHtv2a5oyK8pOqjyvP3a8jqpAyrgkQ8jOoI3LSysoVHdhqziySAZmg0Eo1ast1rtzHOpjbvI88CCycreJ9JCe2uuuLJysUVVOfhvqPoJ0V1Y597976tRGErb++mAH3gCn/uuVZrT0LUfaUbHcjUuw99vMU+4ZXhXgVmdikxqtA7bav7ffmmeK8Krkl8/A6Q/hBf5csjhgIiOWQpfb+N34D/ZKRBFT9U0/gomU3PbN69UCz/h4/+kxzqhq1PasxKw6GQABCJW0iYw3QQ5xoaFO7sJfHThW9vH5hw/GZ7R3UpJILIHSlwAg4ud28QpiMbWbRVMVOapABWtZVLd2chv8o7BCVoSLYLiZ1tpyH9ChvC403wU/sm+Tdk4jIyh7deLNVQOiUUSqEB14hfPQnO9ilQph6CAuKzrEuIfaBoqgDwn/Yt88BhJc5IJT4C/1kvqddaTF6SSORtwktkuXKTWu6xdxdre73ov3OVnTrkdh+hiKojiOomD2n72yxHekeNmIMTz/50d8Mglef9ppFS/9z9a+KmyH9d/aCOFHFnu/tn7BhoWTCotfQ3ye3R8kn6d6CySHLVXjz22xR/Hz1ExNPSkk7Dx3S+kUu9HWmza/uVvud924XwP4GILyD6V+5u8QeSrcRrI7cJsQ1Fc847DHGvviIo9UK9fraFe4n+QnvF3df7nNyi4mL1fgwq8BlCZRtC1iM3SPR4jYuV8P2z/CtWgSHeeLfYztvVcnYBknbQNebKeKv+uQc9MYarccC4QfzRxtJ+mxnswbL5fg275beORZnJEB4fPoPe3VGhfAWyqgAIZWaqUDhr7JCmAzUdkCYG6+MIrD1/BQeaNqsGdsgDrkmlUblJQQDVu1IXEOIk+QZFz9kRafqGyS2x92z1tkmfs+QJjNvWdZk8w3D7mdHsnA2XxOC3v3KCtW524WO7v52Gy6jcL2x9sXXZBTR/PTllcHMuRccSnpd8bJXPnMlgy2CRE4tlOoaIiQAwnIaO8FQ3HVRGWYmBiCMz3bK6Nz61h8e29lVUEYBhGUJHQgIolYmQBgz+wKURYY6NUUmIyh7Eb64QLUOCnNe+dzyDFYAYZIg1zbH0LlBDMXVd3uCq1SwWwP+MPiqWruxDyeQn7F1p1+8ojyI27Sfm876rvs+P+uvjwi2/7b4udGPk1erV0Uh3m11V/6qkJXPA4PXJXLWPjMzFBH5RbCXKFu+G9JZUMTmmeTomX6Xil2Bsv4BVuC93sLZZ96jjAoeCrsItCBkVCmhBNjWXDgNjZb0fMsmo4q1mvftwf2ndu/eozQ3tGO1MmOPfG6pf0PPd2qZFMZLQ2cQLc/s2+f/IUB43X9l09ml7R82rCllXj47KoQOAfJv90X5V4E9E9WGjaHl6a+3bla3IXfZk9soo3dZ+CKYWTl/W69nGyB0UZm8hzAAYStRVNNg7bDvUn+EdRUVwgCEFw4I2wBgKoQFQKhqfySybrcSK2tQ8L2bUDut6RsBxRtWMOx7HM03vNwr7ZvXH5fxLpdz22q8CVbeVvEMa7Kyk4uxid449v3qpziN1H+vZ7Fme+5q32MZc0CYGAqRZE1gyC/rbd91/YTm13mXc5Y94i0f65eVP+E7vV8RYL+DrY4ku8cEa7ZoPZgqJhvu+FnJo6RUR4Fim7WWFHdMPP6iEFjubynqRBUwxwzbAKGv8mrPaX5v20hk7ifioby2QhibZh0Q/tNeQRltQRnd0kN4Z0C4bUOuHe1fKmU0HbjVBxBWMD9YHqDdZg03s/2e2Ob/pSNdaFDNM2zFN/TPDApe9K54U3M00K6CwNjvqxm711vsoDW+vYlJG/guHviOr3nXa0gnqWAow1u9i7u548VutZLrn5ffke+ncCp3XbswHP53IdgRvWs5ICwlQLitQhiAkIpCGK0cEN4Mj+18AxACBgliCoBwAwPF3vPQY1WNt7iGhXsIp7b1Qa8a9qi2ORW5CAjfzSHe/amuhir5pRYXYGMx/O2zZ5w7gdXPLTqCzd9su8bVHXV7hjv+dvuOL35ucZ3f68S9Zkm3VTvfAhDe6WEVs7rRK3WnP/zZv8gTS04ZY3TDaMiQ7IXVKgyk3rF6dUfKoj6LE2n0ppWMgcr37WDvvnW7+5LWVyWxEnTRNFpFBTj0AVAk5IyjNty3wfSVff3tX+zs4htVBwEvu/t1a7YQiqKPZm3YcwYKb4sFYg8UaV9rp2nLZs1O1h235rtYeL114fJWPmrjDdcoo4yduJpZOcZOMIdQPYRUCH3shHoIs/dhb3pPNhXCweh7O6FC+P2fNeex3h46ZZQKoQZqu71D2TgAYSHPtrJ3Vz5ivS61Jfj1mOVdVqzwsYXgvwj0cgGk4iUWWg0KwdJK4vrW0/j6DXDH7bH27tvt5+1e+3UxXnFNbg8F3+060wZNPiVf53i3d3/X/KrTs7nLfrjl495zJ31gOxxX8yHWJgo/bo2KWhUORrf7/5z+mR8ztzXpmooHthg/pt/7P1vijC00XscBq0t4hx5CNaqpR2A8pYcQQPjXDwQIY+FXA6j8Prct2i9AVGZ9m27pIXzzTl4NiHLqR75WTgdwKtoqZz5/92yDKVmYhspnA93z/pn163kbQPjme/mlvGI92L4laP9gt5Pkr2UtXmeE3PCuFz3ufhnx/ul+Msl41LqoENJDCCC0WyijAEICFUQlAqjcDghdVMYz2qFkmVE+1ysBxR6xmLu4cWNrgLA4AmUjvPF7XDV2RUD4egqZv937OoTt9ix16KYr3rK3svajtMbb9sUKVXb1am+76tWreTMg3L6vtgHCu+/Ad39lIerOYpz3fT7FQCyew5pfySpTH/Cz3n0R3vovAxAidjDoj204RBq9bDud+9Zp3degdQBhJhSzbFqbfsH6vtVqPt4hFPw0wDgTofHEypzZXgx2rkysVp7aZHllF9ff2Tff/dWubr63+aJnzfZCQKVWh5YVgLC4nm8KB4tnpGADiidoS0uw3vWOj+11V7CNdbHSH7a2NVc+duWN1wHhwm6uZj6HsJ1TRl1llGfi4hRhGlUfky2d2gJAmCij3zz/sy3LVAgDEOLfqcKmebjZMGyvmK7316/fX2YnWLuMebQWMK5QO996W7p1DbuWkUGKfnDt81auo5C8dmR6+wW8Q8x1W1piYwXuAoCKW/BN2zxtnLu87F1WfMWNFPvF3+XNiqYzdAHush7reOY9P/sX8+dZC0z+dIttJav3cQtYj7Bt603Hwvq/AQiz6v4G06a4y7YCwm2D6QvST1Lo4aNGNp6+3AIIbxGVeSNldD3AKB5wWaQ1XnDBC9zV2v9cds07GKc8/egPcKU6lLIAWsGVMuR6kFncYLlDdUfjIOM2u/obILwlSfFB91SiEm70P2z5EC5nPX9y52tZD8ICIK0DwvXB9NFDGICQPiLASpKBTpTR9QrhOiAsa7xB3hPqe664vrHHc+GSfF+v7WEVtpPx27j/9J5Jfj73U+uA8HUL9yZwfpdFfx0gDDu3xf2v6FEkoYGNj9tMiN0l9s0/7UMBwjcEZHdZprd5zccCaNn7pqjM3eraWbvLCr/NzXz81zogRK2aURIAQh9GfO/gqe3vPrFu+8iq9AYuG1aSVHrTarUd/Uxz20L4CLXCEG3IEkkLmy1GmntGhVA0xuGZKoMvXv3NRpNTK1WGojHW6vT5+OgYF0B4m6/1M7L61/x2W6unNFje5mO2mdtbLvT9AaGP+BEgzCij/12D6VUhlHhPEpXJVLEBc07B3wSE9BAmQFhGSMkpo6oOxipkU9hfv61/dEBYOHJa7m1+sNAjGlXBhFc/OCAsWoDYEpv76O3s59vs9/fds7du+aIkiLjU2+70XQ7MnZsSw6q+y4f88v9ma3y3LUbw2CMYd3HjGyJF21akUCHMikMJJ+TWcMtuXvvRa0RlYtNEAEKFcB0QHm+OnbizqMw2QLh+p+sA50Nt5B95j30IQJgZzNU1ybNt29YqrVfaLN4Q7Hb0dWDQQ6KCN/qRl+un+7i75Qg/3PXdNqftw31C/k6RZImA12cFrVQIB6lCuF/sIdxT1torhAEIea+oEN7YbZRRhtwSoPi3S14H5TXvT8ktkqrguuCibSg+k/znt/s0f7/VRAefVlCNfK3n/XiA0O9sEwhnwUd2q8kxbDiS9IItpYs3BR4fBhBus88fY6/+2O9ZzLbE+UjX8MGCpx/3nlx9mZm2Zbu5GdtowOZr2cP7n9nhwWe2v/PEapW9BEDoJYQy2kqD0QuDwpVcyfesnyvmsw1tsRxbpTa18eTSLq7RF/jKzi+/tWW5Z7XGzFrtpZUqaUYxqnneIHVHDl1xvbbv7hwQrh7odwGEW03C2scWK2wRa61fWfa/V95ws0LYu5pbeYmoTKiM+tgJ9WrHWJCCMrNXCKGDDq0/ep4oo39ZoYxWNLgaQIid+YUAwizq3V7ULdrxYk/jbX1muQnNn0zuU+52BuMvt7uJtwOEd41YPxoYTBewUjj4YDbt7oDwo97f3R7rz+BV69ZifVXi9wUdhXTVgokrL19nzvjfuu1LNnarMVqzlWvV3TeIyhQleMc2nv1gx6dBGb1IPYRRIVwfTP+mOYSvA4TFI/lfYCt9VEDoAzA9jt6yVusUgcKg89ulKX+tgHDdfH/svfdjAsLMsqT/8Dlk2diJccnGw7JEJe7tf2pPHv+rtZtUCAGEebDo2SvswjZA+KWGUiMq02jNrFJFZjtoo4gexPoWDVYeIDogLBjFFROeZzbVBL21CnCrC88Vbd7oFj4uIPSPT9e57bxm1xczwLZd8Jvg3+tu8u0DmoKBKbzxxz4bb3xQH/EFv+wKoWCXZsvVbT4r201vbKMhE8069vDB53b/8HM72P3U6qV9K1nbR0qQ7FnU9Z3nIdJZiOxzFv/NbTof2GI5lKhMr39sp+fP7NXJlzYYHVutORZdtNGiIogCKaMQ0gy2aG/YoJlt29Ovr2YgnuAy/u8HCLcKcm2hgxY33PsBQrPeNT2E+7bTZjD9v9vB7hfWbjz2xFsGCPOxELK3DKi2od0ACM//Yc++/4stEmW01WakDaB75qMGisD751whfItTXExSbwWEa+NcsrDojS0Zb3ERBeG9t/mrn/S1W9flfXxI3E30d/5X9gUf6sndFte8+f1vUxNYife3VQizA3DLZ2TKqoV08etVRtcB4UvNGPIeQgAhFcItgBC5WylirQ+mL2bHbwOExY1620b7hW3ADwIIi5rL+f3nkrjFtV3fCVFZCGXH9PtbpSl/zYDwzQf0w73iRwaERSa4MshlW8xKrjI6Luu7k8ZOPHn8L9Zs3Leq7WaAEHpZ9qV5VwOb243dDBCV+dZOzr+y47OvrdMtWaM9t1oNEEggA92J+UXrgHB1z2aiSfoQtw8bJ11KkCkbtvEgXgcINwPH7c/xQwDCAui79RrfEHFm84U+3G7L3Phdej4+/Mf+DN7xjn7jTc1W2f580y3d8fPe9DZv+fsAhKVSXYPQM0BY6trDB7/PAGHNSPYkQLiAOuqAMM5ezAzUcHelnjmPrmQ5nfdtxveiZ5dXL+3i6oVdXj+30fRMyaBW26xSZ47o0JVbywwPj6rV2ozHwnlfudVCv+zWlRQg3HyvPEt+t4V7Xa/gtncoJt5fVyHMfxezF5ljWrHZpCRAWFrs207rqT0RIHTKaLlEhZB78nlmTv3lnUjAzW2+HNrN8Hs7Pf/Snr34qyqEUEbbbUZ70EPImmsHJHGZAhXzNXmO4vqG0uU2M/EhmENFGf+7PSF/1W+A8G1Wq/Dad4o/7/JZvwHCu6ySv+Z9AGFGJM0+zou8EdOsvveGOvBt2F+2ZdV+vkFUJpTXeEcqhAkQnv3FKs0ECG1kJRvlg+k1WLWSACHB4Lar4UZuyQhuXeFt7uCncbZ33wDFV24ZoHOnN1oHfsU/CknhVFOJlOXG++alFH+31dKKfratsPirpIze6aF82BfdpX/wA3yiYI6rECUhy6CMljSHcDqp2HRStZ32Azs8+MQePfzCWo37VrEdrx6ILroKCOkrFiAcnogqdnz2lZ2cfWPtbkn9Q/W6K9/Ra0Qgmal+rss8p2z2CmU0ObHNrbkJFLPX3DYQV3bzNkC4bouKdul9s6hvslu32bB4Th8KnK7ajTvJen+APffze4s7JBiL0X7Rka+ghrvui5/GR2WA0Oo2F2V0YuMRvYBdO3rwhT04/L3tdz8xB4RQwUNcpma2qHmPMGMeNFqCCj/JnKVVsn6uiU3t2oaTC+sPTu3k7LkAYa//ysrVkXV3OP8oi05tOhtKzAy6uM/fLFAZVzZIYa97tJPFCPn5Xt1RqyNc8t/llNHN9X+XamC888pTX8vnvO539E6yhhIGW2BrHRDafNe6rSf25Ojf7GD3c2s1HllJdpbr1rjovLVDfdsLmy9HdjN8YadnAML/bQu7tHprbO2uK7laacIIxgILYXXN4jpXAGAxXi2EA1vtxJa5j+9yzrP1Kvi/baMlggCnzygg1G0na+UZbFTF7npm33Q378OweNN7f6Tf/wYIP9LCvu3b3hXzrO7uGFtVzFOuqokWbeXqZ+Sv23at0TuWf15puXyTqAxG5nWAcGglG1tZDqSleUYaiqoKQvxtXMz6MX6X4Cve46dxtm+7BT7Y69cNXFq6TTxRXJf1DbglS/ER1cQ+2L3/9kbvvQI+NNvpxa5YiyQ5c8pKNp/WVCWcT6vWbd+3g4Mn9vD+56oWVouAEJXR1PasIMdGkpu/GZ3Y2QWA8Gs7Pv3G2p2StTpmjWbZymWYAlMFlw4KgwYVmakcqEUg47RU6Garupy+CJsgKYsfb+tPyiVO19ZxXdZ+W+j3oQKJCNLuYreKgPC9H/3GG/w6AeEtfmMrbfcWP7VCv3/Tvvjp/JQAofZ8TYCwfzO18ahi5XJHiZ4HB1/YfueTVP1PFcI0Y5A5hapGaXyBj5ZgdEwFQJidv5GN7cJuhqd2ef2DAOHV1SsbTs6UCOruVHT2S+WZTWcjW2pIPJ9/B0C4BgZzlgAzsta38m0jAOK1q8/xNkLMa5nbhY/MvOeWI7yeR1jxtGmGIqAYQDiblqx3NbXlfMc6zcf25OiPdrj3ubXqR1aWjc1tYp6/d7s3t5HdDF5q1uPz7//D5nZpjdbE2jsVo2d7KUCoHXAnpdXbd+lrxit8QIZB1tt2C2h554rkRwVBd7HhH95uv/M7ftS1CL/2zlf3K/vDN4HCzb2lk78W/0efYGbTCmyKOPh5XHTbM/Izvgo0twLCoBlwKWS3+JfB9FQI/2mvViqEa5RRicpQIQxA+KbnvQ5S1hfsTVn24vv/wg7qm5am+Ptthxo1sTD+b3yvLWBQ+6Q45yd/k3c2xG+8jt9e8FOsQADCMCzLRcl7TRbQRutSIKRK2G4e2P7eI4lPdDsPrW5JeIJ5ZQpWIo9L0Mj8sYH1xgDCZ+ofPD751loChCVrtSsuN2+TBAideqZZiFnQkwc/ThlNkDPLdBRpo9uDcL3DSkS2Zgf0P9f06fVZ8dnbRtnccl7e6+G9hX3KzvubgMfbXtAvMMP9tre49fWvA4R3eS7FPbKZlNj8yJ8WELr8JoCwZP3+1CajslXKXTt6+Hu7f/C57befpmRP05bqIWSkjM+/UyK3AAjLpbkSvmXRmGc2s4ENJmd20z+xy6tX+h6MLmy26Isq2mwtrVrn82c2X5AMQlAKoZq7AMLi2vp/+0oC8jafUz5UetV3bcuMvy0g3Bq63QEMugXzL/2bAKGPDnJAeH01seWsa53mkT0++qPd2/+ddeqPEiD0v02kz3T//o4zGzsgPP3Gnr/4T5svr6zemlh3t2rl6lyAcC7Dfpc9/Vr9wTSwe3Vnuym923vf5diuAsJbTtG7fN5HBUEf7v7vskbv/ZqPuhbJt773Rf5a36BoKfJYqLgaWYWwwKrcAIRi/hXfK9nNjBC4+d554jDfz6XlcrY94sgacQMQDm08Q0ksAcKNHkIirJYtF0EZxXlQIXzTg169idyMvo1DLX7IGz/wTRf08/z9awHh21zy2uP+DRC+zeL9Yl+7WiEkMEnDi6kSTp3GNJ2UrV7btZ3ufbt/+NR2ug+sXt+1UgkaEwOsAYUx6gS7ACAcWX9wZpfXLyQscXr2XLPH2t2KtTs1VQkAhFQnVyqEio7CSPm/RSW0AIZ+mot7dtNcvRYMZk9se2LJzeaPBQjfYvusKK6+xd+98aW/AcKVJbplQPDmMv6CAKGOE/+vavNFyfo3Y5uMK1atQhn93A73PrWd9iOrWEfKok4Hr2lIvQ9Ex2+7YqV/T60kYRgA3tiGoysbjM517q96JzYYXtp8MbJqbWb1JiMmJglQzo2iIGCQXj+dXPXHrZ/FBAI3stx+1rNIYAPkxF5efT9RSR2JrTzGtwGErwODt6ZoCh93GyBExGs8Xtj11dgWs451Go/s0dG/6Jm0Gg80+9Htnc8MdjVwhW4CxPPFxAaDUzu/eG7fv/ynAGGjNbWdvZqVoOf/UgGhO5YtiPAd47mPCoLe8ZreaJs/0gs+6lr8Bgjf76kV93zaVyslu6gOFgX35ndmswAAIABJREFUciXR3KbdBgiJcG7DUqEgvQII51tO4focQqeHjWff2/Hp3+3VWVFUZmSlUqGHsFghlFN509dtgDA22l0P39sAyDdd08/w91sBYarXvE8R4TdA+DN82B/+klYAYQRmy7Koo3MG00/MJmOzSrlt7ea+7e8fWbt1YNVqJ2WtAYTQyRIg5GyLnjS20fjKbgYndt17ZRdXP1i9adbuVKzdrqqvZaEK4VLzAzPKaGR9swBR6fMtncWvr8bkwWKs2fYs2/qKRqj58waE73Owb9tDvwHC/8qAUKclOwIAQrPBYCLBqGq5bQ/ufWr7u0+t03pglTKAEAVhF5RhAH3ZAIScUwCJC0IB9hhCP5uPbTwZ2GB4ZcPRhfWH53bTP3cwWF1ao1W2ShXQOLTZHFCIsFTVKpWKU5OCqr4NECqyiXiheOaLFcL1Pc1e3gSYHwoQbiuybcGZWw/aNkAoyue8ZKPRzHq9iQBhq/7AHhz+zna6j6xRO3CRB8VNAQg1Zt57CsUIWth4fGnXvWM7Pn1mC+tZozmz7m4OCEUZ/aVVCD+0y/uoIOiuMemHvql3fL+Puha/AcJ3fCrb/2wjQelAMP4vj3LcyL8REJJUutVobdrP0hKC/0a0FIAwNZfrHakQvg0gpEIY1cXXLdlvgPBOG+q1ksp3eodbX/Sx1MTe76p+++sPuQIejPm59kx9oUI4L9tssrTxiECkbvVq17qdA6vVOlYuU/FnUHJVg67zobauNkj1bzLt22R6bcPxlfUH51arQxsrW7NVtTIDqZlDmBgHPh8tclabFcItxugWAarV/P/dqoT5ikaYmQNCLUphyVdCug/5KO72Xh/Vif/CApq7rdgbXnVLwvC/aIXQd29ZgHA4mogBAPA72HtkO92H1mocCiAGICxbzcqlqgBhqZwAYZl3AQiObDYb2XjSt8GwZ8NRz8bjaxtP+bdvFcBgs2rNFsBvZpPZwGYzACGD6QMQQk/HBhXPfDyyyG4XAWGcx9dRRsOWrO3nZdG+rG6L9SrhbbgpA9Zru+rtAWGAW/93NlvaaDy1QX9my3nb6tUD2+keWbN+YNUyAl58IeRT6LmW0Xa6Ldc/nfVtNLoSKFyWB1ZvzK3dJfmWbPKd20j807Zbgx+jhzBUtgv74IOc9Sg2/pZQ03J+VF9y+w76QI/y1/U2W/yRg0HwVP7lZ/Z2QJgkJz0Rf+spvzMgLPQQqhIQgPD5W1QIXRTi1s5mXeVqJnBTmvVu2f5Vs/YrCnYyxcj3NHxbluy3HsL/YnZIgDAEZZIRV3WOWYQlm8+WNhkvNLcMimi91rZSmZ5BKoMo3lEd9IHVEkdASl4zBucKGBfLkSoFDKyu1pZWq5nV6iWrkPDWDK3oGkyBhvZcOt8pKlslRRSDhM39nW3ZjXmEt9mM1U2ewz1+Xnj/rXbpJ9gLH9WJ/4psZPbofkWAMPI9kLQXS5tMZjadljSkvtXas2Z9T0kfgUFGTYgOXrGSVayETUgVKqmLVqjymY3GNzYc9qw/uLbh6MasNNXcu0q1ZNVa2ar6F9uwFK10PneFcaqD2AvvnysCwuKZKo63Wvv5a3oIddLX1YOzwczvF6h+MECoe57bYuEJctr7prOFTSdLW86bVrau1aq7Xq2VQjs3ME2jehjV4TGSqLz0dy55pmObz4Y2md1YuTK2Wn32/7f35n+OG2ea54uDV2bWpavkq7vtnp7Zz+7+/z9Pj9y907O7n92xpZZst3XZVTqqdFmqI0kCsfu8bwQQBAECYJJ5PinTmUWCQOAbgUA8eC+ZzTMV5oIyP0NV685p7YiCsO3hdscD74vNvBdcF7Ue/AZ6WBz1XnKx6+xi/XsLv90pCDe9p7Y9o/wcqvNfrat23+lbBWGL47buz++0EoQv5Xw9RhCaqu3+ad4EmuIwWjAO6vdb7jLayuB4dewoCAcNupuzUSUIw9PTEMMHt1EIPNGn1+uV6MJRn0gnsAjaQjFNYSGEBcDCk+zaxqKvkNKtqoyEWJDAfSzNnYpBLBC1dpkXbrWFML5e7e/wCGkTavtDJV0Mtt7v2wTh9tzQbf9rm5euoJuPehOnIKx69DZaCH3qJ/j+QIQVpbkqrlWjIXHMVFItRG9xwZpZVLMOhzkh1M0rRNK1Cj/ErpUlEpbATXwlWS4ygRBUMRhEn1kWS1d48Yd/h6RlYUHTkf1yI35wUxRuPw0Pj4Cr1AqNC/Tia4GLCsLqcZbOuxCCpf12Tl/oD1egD1Dyw5f0cVMVj4IYzASlenwSLrUQoq+mgmRgcN/FS2SpLrr5tJB8IpLBiFiF6Vz0Gr8KQXgMAXfouZuCsCbKOoSHHl2Rv399i9pyGK0dteqr3NeJNfcvLwr7WndhQfhEnn3zB/ny+e8lW3zvC9N3xRBSEPZ1x8U/pyC8OMM7socgCG2+iFy3YP3DtAJLoch6ZW5NeEEAIisE0sVnEIQbvsWYeSz5hC5ifCIKrVcGHZlGMTCwJgZ7YOUySkG4c+RREB74wrxjFkI8svFu4rhSS5dKWYgsl/ACgBjJtASCWv6DIKwyeQavIAiYpazXr/SaxgtWwFz/NqtgmsELAFZFm1ggeuwV5wgJZvwdsW23WBDq47MSSXnMbd+et6cqCMtyKq7ItS9cmflEfKtIEPon/j6pF7w5xK21LA9cRPNJIRleeH6nLr7hITwF4YEnEL87CkIKwuOMLN3rGAvhhnfUZQnCEAeYvJQlYggpCI84GsbumoJwLLE7u70XhHGNq9plMyRmQF1CJwVcmtaFJmxIKkFoFbG0NqAXhlpoPrFFYCi+jN8QhZqYwidGqFLH420KwmFDkIJwGKfBW909QaiPZP04ClmF8aCnQE30NR4DweJvohAlITJc73ALV8s+rlWndQT/9uN3Mp2mMp3lMptlMpniIZF9bgKnqhfjLYMmBs33KLhk91h/bqkgtDlT6/tUBXs0GkgTekEMwuoHcW4JvsxCGAnCEOOnCb0mUhZa3V73ink2n0AUliYG9Rgmxgekd++5cmghbAdEQUhBOPimM37Day8Iw0SdvPCC8KPIQvhMnKOFcHyvH+obFISHInnr97NTEAY3S3MdhXsT3Mz0J0HK+EQXieGndgOz5Y7JRFukhBIOwY89BDeH0LyQZbSyNvoJMOxle9nY7TIa3FA3+25MDGEVel3HEV6rGMLjjEoWpo+43srC9CF631wU7brEWE9VS5jbIcQfBKFPVgIh6P+Lr2EtNVFAoFgJCbUKqhg0n+2NOrje9bwSgxtsdwnCMG/E473h1F0litlYjlYt3p4D9hdF1ZFbjGyjnRp1H5v5FKx3IP68y66KQRStx8bwtgBvlPuIXL98DKHottYKFYTqno+HcJi34apLQXicWbO6+7XWZzzuMS+496M+XNz/OrvgWd3Or7fcj8LaaOuEd1gI614JM1aHx4A+BKw/S1xc/Csc0XwafJBO+P2TLNdP5dk3H8kXz38v+fx7KbNnmn00gb87fNe1DmEoTE+X0UsZsW21ew514H0Kwh7q2NzPYQlEmecs0199g9OnydGTqeDatLFJVY+4jhvQveii0BY9Jgx9Vis8SPL+7DY52cRkQ6qZBbAWZu2CcBtFdQZBt25ssjn51fvcnhSrLKPVDBq3YPTy74B9VltdDrhT29Wdva673Oii97u6fCNgdei4uKjb3j49H8SgT1Tu7w82zu2lpQ1UAJpngP0O7kr6R/QqzRIIa39iVqkQEBwtI6pL3fSnv57HCMLqQUw4frwYqS7OrbjhtqQy0da9ADt7siPUsdm63gNsPGCyvrEYbIvntEQxFr9pbbH6j6jhrO+opwW2zfz29tBOexL9kVmfYJ+lisFgmj3A2GuZJw6w15bSQp7q0MuqF/qRN7hp8yfXiEceEIfefeMq60y4FNZRjYdnYa1lk7pvnN9nfI35tVjsTdApCOsMoWFS+kmWxVN5/vwP8sXz36kgLFIThGmGAGdkt6IgPPTQ4P5I4KAEQkbPjZtvbVULc4Q9J4pjf2wl07wXYkqq8l/5J5FbsYaqbWzRsv0T3ty11OheKYR1erw4bR6j9Ym/vhnOOzrPjS/flBXKQUfILd7Z0OVspAY2hEqMZsjYGHq8QyKvrYNVC/W6tGxQ6ga+YVeLrr/6C7aU8K6JdqX4BCfeKqjXuJaP0crpVVzyhrtidY11ZoCKTjyI0HgR02TcxnPzvdBd8VPvXXRb54YDdUd9+o2HTGHScpmJwWoeCueOeEOLwQ54LdMzXEujmU67oFGQ2s+1F3cZPRAE7oYESOBIBMKD/HgOsDmkngcbgrAx4+rMHk2h7YJQbwbRU0J9SvWTrIqn8ux5bSGkIDxSP3O3JHAsApUgbE4UNiuYaIueOOlizz/ZrjcY17pKKLZ9bYgg7D5cPfF1b+ONFtsbVFbR5oQ67vS49W0jMEQQXtdz3rQQxq3EXdxqgHbIpYZFL8QG2hTg3Re9mFFh6f3IwwOgdlfRJqcWId2cczpsSO3E64dZ4XPVSAO7J4i2IfJ+4C6rzWI9XH83uNbjHZ/ZdaO1Pi7bW2mr81CX2bB91JL2VMtjm8rtSYAEbhqBnesX7xNSWYe311ltD8OGCUJ9OmiC8Pk3H8nTZ+YySkF400YQ23vnCXTGTIUJI1gGG0uk4Kc0eKkVka6+27bsoiC882Py2gG4DYIwfrATogh9zRjPe0M0tVyam4LQ9hes/Jp8JrYSagZNc2fsTiTjD7Kl1hoWtFstCHGuIRNotyC0Loq4qCBsit9jyNhrdzGyQSRAAm0ErkYQhhvBj5EghMvoDxSEHKYkcNMItNZdi1doeEK9q37oviccu4TF+6Ag3Jcov3csAjdZEIa65LVYqB8Sey+AgdgsHg1hbBB6wX0xeBL4+MMNP/AgCIOYaV7zXa7ZcYO65omuRt80C2F8frvmvuYDuTryemD3cTMSIIHbTOD2C8L4RjJ2oTh2+9s8UnhuJLBjAbX1YDleVIUaZIcmGLmhbuz64tftEK+pVsOoJtOp8rof+oS5v5tMIAyYIYPrmp3nTruR+n8Oa3BlIQyWPx8uqNLE0oxaUhq9hO06ri2EUdbh6nBDBWFYB/S1s33uGNtl7XND37H7P2/H3FaTcZiD67Ct+tvFLUiABG4DgV3rlxBH2B4aVJ19I3nWAJdRm5yT5FgWwubk33xC2DYNdk2NnDJvwzDnOVwmgTAjRC6jY1dUg5q7axV6setWv92z+4Fr4EFnwo1I4KYR2OWs3XUu+p1Wg92mIKy/Hwu0iwrCMYS354/BU9iObKJjWjB822ZPXGzuG35cbkkCJHC3CHhRWK2PGnNNy9x3TQRh6KYuK0KzG7fdRO5WR/NsSeCQBG62i9whSXBfJHBbCcRSZLAMqQrMx1S6BCG2CffmfQXhbaXP8yIBEiCB602gRxBW0lKS5G8+hvBDefosxBA+P0DZiRgQBeH1Hi5s3e0lEFkIb+9J8sxI4M4SaDoPDQLRKwjbHtaGdUPTGhaSytBeP4g9NyIBEiCBSyQwQBDa5F4Jwm//XZ5+jSyjSCpDQXiJfcVDkQAJkAAJkMDlEegUhGjCrnCOLtEXRGH9sPnyToZHIgESIAES6CIwUBCiPhkshE/kOQUhRxMJkAAJkAAJ3H4CrYIQ64GLhm2w9uftHzw8QxIggZtE4IoFYfMpYfxUsesJ48WzEt6kDmJbSYAESIAESOBKCFjlia2f7Zp4u1rXsofeTFBXcrY8KAmQAAncWQJXKwgD9o2UYEPiCwaHxN/ZjuWJkwAJkAAJkMBRCFS1GvruxYwbPAp/7pQESIAEDkygQxA6X0+oPtoQl1HnFiLlQpxkqGYrToYUuB5Sm+jAZ83dkQAJkAAJkAAJ7ElgRL0GWgP3ZMyvkQAJkMDlEUicK1tNcs4qzFY/KgjLp/Lsmw+rpDJl+lycvJI0W4lIIeIWoqLQQRCWFISX1488EgmQAAmQAAlcIoE+62BoyhCvn0tsNg9FAiRAAiSwRSBxrhgoCH+UZflUnkMQPvu9ZPO/SZk+E+deS5YtTQCWEINzcV4QCi2EHHIkQAIkQAIkQAIkQAIkQAIkcG0JdAjCpssoyk5AEH4hz775SL5QQfiDqIXQmYUwSQoVhLWFsBAThAOeDl6KS8mAdmg3DX3qeW37lA0bTWDI2NhnXBxrv6NP8Bp8YQiLfa+/Ifvep/+uAbbRTbiJLG5im0d3zMAv3EQWx2rzsfY7sCu42QUJsP9qgENY7Hv/u2A38esDCByz/4bs+3LWLwMEoTW2FoR/kC++/p1ki12CMFWLobqRHvw8hsBr69+h3zt4gwcMNm5ydQSGjot9Juuh+74LY+5YLIbud5/+u7pRud+RbyKLm9jm/Xqn/1s3kcUx2zx033dh/uwfPddvC/YfBeH1G5X7tehYY3nofi9n/dIjCH1jEyeJ/CTLAhbCP5iFUAUhXEbbLIReECawEg454csIUEc7+tpy0dpK+w01fusqCYQxsWts7FPqZMh+w0V+FxY0x7r+hnDep/+uckzue+ybyOImtnnf/un73k1kcaw2D9nvXZo/+8bOdfuc/bfZI8e6/123fr+t7TlW/w25Ti5v/ZI4t25dCVdJZbQkhAnC8+LLShDmix+kSJ+JyGtJU4shlBLxgyGpTCGJWgiRbXTzZ2P5qx+OOWHfMaPX0Mfq0Nt6AdyV8xo6LsY+oRlyod+lBc1QzmMv7KH7Hdt/N3H838Qxx/7btiLcpAeXx+q/mziWb+Kccaw2s/8oCI81tq5iv0PnuZu9fukQhD6G0ItBww8L4Zfy9Td/lC+e/U5jCF0WYgiDILQYwkRSdRdVQQg56A2A3aGCewjC0WMC7ei50WptpbEdOroh/MK1IjDgAcPgmlvxifmxtmvMVQ9D7sKYO9b1d6z+u1aDdGBjbuKYY/9tCcIbNWccq/9u4lgeeJneic3Yf1uCkOvPGzzy78b6JXFu1W4hVLte/JTnhVoITRBaUhmXPROnFsJzSWAJ9HUIRVJJZF0LQuwpqfXY9vL3kgQhXUZv8AV5rKYPffIz1sLEJ6SX84T0WP13rPF2zP3exDHH/qOFsO2auIlj+ZjX9k3bN/vvcu5/N21c3NT2Dr1PjX24P3S/Y9ef+3HuEITBzXNTEL5eI4bwj/LF8/dNECKGMBKEoQ5h4hBDCEG4brUQJq1WuC6QzfedCGok9nJv6tz4XIYea99O6HP52a+z7u63ejt7JJq4f8aMi7Z24L22/aFJfeNgzIOQkafYe+zm/g7NuHn+h2bRxbyN07E4953TrraM7c9d218HFmPP5zq0mf03tte2xeuh57l9xsUh5rJ9xkJ83GPMn329cx3bfFP77xBjqLmPfVgcYxztM06O0Y6+8Rx/vk+bD309HrP/jrnvoZy3GQ8WhIm8lFfrp2oh/NILQiSVERSmT5eSwhxeFab3gjBBwfo6hlCFoGq5IYOtfRFnsY19g6X5dKpt+2OJwl1CdEhHjVm8Dn0KFwvbIezH7Hf8vpOkKaK6uOxisX0eVdxrJ+Zx48LaGX7qv+v3489hIa/HpnPIstt/k7F9dQnNIeOlbUF2qP4bMlba2jiO8+YedrE41n6HcG6bQ8ZwHjeWh7TI5sG+NhxrnhvWws2t2H/bPNh/xmS/saFTbuvP0Lmr47qGR9PgId51bbfdo9rm68EH8htebpuHte6a9d/GmOo7g3Fz8+a64DLvf33nccy1APY9/IoY0tJ6m+0187B1ftjDTem//a4RO8tDrxFtrDQ5jxKEL1dP5Nk3f5IvvzELoQpC90oyrUNYmiBEcXrEEEIMJt5C6PtNT8lBDg4dWNuLZZzAzoW/HSSaOJsCcozgirbt06BVn3UJ1iFCdkzbwsUwZL+hcUO5t92g+268w/atPTps02jUNL/Qzmn42OhaSNfjTUdpW0N1oRAfH3/b/vTRhxeF+q9qtdIu+nQ/G/sbMsE1+6Gt//sWmc197FrQjOqsioUdoWtsjh3ncRv6RFA76/bRO3TbLp5Dr724X7sm9n057+rroecX33DGtmPorb85J7ctXsbOU0PPj/03tJe6tztm/zWv6bab7facYfNt/Mi5MY4vcM/G1D/8Shg+f/beo4Z0VLXG2TzBY7W5v0nXr//6H5T13Wv93NIYQ1gT7BaE+7HYzXjMPLctrup7cX9P2hZtxxt7zx56rPb1S71+6ruIe669a9N/bev1rnlu6MwzZlxs329t/iwjkx3C+tyylXht17OPYSGEIPwagjBYCLM6y2iwEIpDplGzEJoo9N+vjjLwJHT7tm17BGG1EMXXw2CLT9HDrhKF7Bq4+1wELQO8YwLfPnJ0vL7roLr3DV2Utk9wnWdfBUD3NWQMTy8Gh473rsmpK8kLHhYMsh7HAcLNseGt2Hp33W6oUgzvV0mIbH96sw8iaKMtHexxc9F+bBxnVBIb3/8bu9glEtp6vGWcd15/fRN93J6usTniuqra4Y+7kejqAhPqqPPzx9lKCjD02osXH82+HiuCGjeWndfpwLlW7xUj+qRvCLR+HjPcNT4Htpn9t0n5RvffnnOGzrEYuy339xFyru3BVafjRuvYHjN/Dlm/DLnAGnNPELCD761j2tzXnuvXf3UCwX3XL+3zkD3E3QV5TxZdiEfPc81wqrFrgY770dHml471S7yW2jn8utaf163/ruf6xTzZ6mskce689YqJBaEhfyUv10/lq+c+hnD2vWYZlcTKTtSC0CyETsWguYxW2qVaeAydtVo6dfCiXw/WYqUYs/AZs21jobY1iIcsHg95vGYDBi60qq8NnUjGtdkE0EDvg87JsOOYg8dG3BctglCb1yEIeyyEtQm+30KoR6mAxP01hmnbuOoSMB0za+dkP7Sj4v022bbE+46+ucTzRbT/pkAbdfMcPRBbXNXbbmZdjHcd7yKco+u0iWnwhRbP0EPn5r5FYvPzeD7pGJ/svxraXiw27rRjO6hn+2P2X8+cUbFonp/Phr7xEHDM3Nl9zx4lCMfMn4PuUUO6bnveH9zmTp5j5sQRc/4V9N/BLISNrhgsCPV7HfeHve5/Q+blHWsBn+2/d2SNXXP17rBvg642b7sztu+p63q/oCA8eP+1zDXXYP1yAUH4Wl4VEIR/kqfPfi/p9DtxOQTheZVlFC6joi6jiUi6FkkhCC2Wys69a+HTNdi3t9cFd3fggFHfeGreNuCGLsC6nj50DHLdvEv4URAGasd0Gd05Njb6p03wxuMiiLXGImSXIKxiCGP30d2L7fYYwjGLmp6bQN98bBeM36p5HQ69TnoWB9XHaOuuc9s1D7Qt3pp9ePH5pR1X21jZda13Qd/VviE3/DbOzbaFf+/qu7ZjjRlzgwZVY6MWQbEVN8b+qxeyd6n/WgThwDnDlgJhbEVz2SAPoDAdtcyhR3QZ7V2/9F1eXeuMI7W5rznbscxxf+ye84/Wf72x1dVqZPe9Lz4VHV4XcRm9yP1vyP3hEGuBrnX6se4P7W2OH6zvHn89a5dr03/Xc/3SIgjbXEbjLKMoSo+fczl3X8qXz/4of/3q/1VBKJNvVBAmvuyECkI3F3GpOIjBWBD68vaGpW3h2Vw/dA/A3clDooXHljtVz2Kp9SYy5kLoWDhuuLn1Ta8jROhgt85o8ht8oxwiYPfb74WTynTUixyWVMb3Uavr4WZftyWPCXF/VXHNMJa9y2h4ANK80LoehmjNzublMKoeZnw+XcJsyJhrNGL0U8zGsVv59omVlpveBgs/JrcWRPF+Lz6/dIrCVpfR5oJ0lxhsaduovm72b5db/MiFh+LbR/z3javm5+y/mkhzHhq+iN6aMG58/+2ak3fPGe055saM5Y77nDqINFeTu67t4fNn/32q77pqE7BYp0W1vfp20Xa97z3nX8f+O8T6pX0cDUoqc5T7X1+nHmstcMz7wwHbvHG5jlm3t9ynjtJ/1+/+NyKpTC1uEn3aspSlfCVffP0H+csX/4+ks29VECbp0gRh6rOMeguhS5fikuWWm5XJy11PqCOR0SIe7QbQM1FvxQ62TQ5dorTl/aEiqjLLN9s3cnIaHP/QIUBb542xF8ix2hxc8IfcbMdZVMx6vGPS3LrIY35hEV1zas0yGuL+tsZxcHEwi/i2IGwXKkmStjR47IKmTZRctP/GjpcuMRq1IyywOhewXfNCeL/ZX9G/scnOhfHQ671r/HTxHMq550lm371+6/MmizAGIhfdna5s8Q4v0tdjGs7+2xKEW5li72r/heuoMUaqS799jLYvBRAH3jaXtI3VwLtx41Br25B7VNdieUd7+9YvfZdU1wPmwW0+9FwUzT3NhH5X1X+dnlptcNvut5ZLYGutqg8K+sZWfE845P2vb2DE/dC8H7etEUawaFmLD2lN/zYda9jK2t13DY4cy1tJqDrmhK3ElJHn4a1Zv4zKMho6ovTyxATh068+ks+e/t8qCJPpt5JkS0kzxAtiuxPLNKoxhOdeEJZev8HqaBfeZhfv6tCWC7K3Q/sWSthBxwTQOujHLJa6BNqxhNux9ts1sXRd3mMEzFhB2C6k2h4q9D953TVRe0EYFhIbwq9uw7bVMBYrGOvWJw6u0nG9zLabS5XJtE2s9N10Ql9cdMyNvP76Z/iW2N22RVe44YYdDpnYm/3XtJD5cbgxwRzq/NqE3yGuv3HXzk5BsbVQbDLuWrzuen9Qhw/ciP3H/mu73lvu2a2iZ3vOsPn2ovPn9qKzXvNfZEG6z/plyKXUPhdd2PNmpzv/rnZdv/7rDt0ZKoK658ThgjDiokM0Hkv73P/6xsZF1wJXdX/YHs+D42ErrMMf+A5fJx66/67f/a/FQrjbZdRkHF7n8sp9KX/98iP57Mn/JTL9RlK4jGawEC5VEDp1GbUYQiSVUQuhvm+91i4I2xb88XuNjtYQwh2TdKebaHyxdC3C2hbh/r0hTxx3unD23Vjii32oGGhOMn0TxrH229XsRW30AAAgAElEQVSH7e3pfcC28bWuPtl+f7yFMBZV8cLC9t3qMlo1vik0LLY1ZBnd9oFvH3PHsxCOGRs7xv1ga3XcaS0T38YTt7HXXyy64+sonrC7HvSMnF86L6G2RdgYxrvaMea6jMdsfPzmoqxPCDdPdF9h2jfndI2LRtu1ju3YcTFm3mH/jemp9m2bDA91/TUXsl0L27Y5v62lIyyEHda2w9yjWsZn3/plSCdddpt723T9+q+/VnXb/NfyXnPdt5eFsDlPj53nht4fdj2gHLr+7DpWS5t1l0Pb1jWI2i30wx/IjLy/9xqUQl/tGtP79t+x5s/eC7Qzt0mzXnZPltF6gZvKufxUfiF/efqhfPLX/1Nk8kxk8lwkhSXwtVpEHEpOREllLNMoLCUbiU3FDZltd/izD44hjDltTKId7gCtXLsWVm0b77ogh3TaHdhm0ITaw+EQMYThEK1WlVAf0G8UjdddMYS1IAwPLeIJoGXMhQQ1zTl1VFyZH3OD410GjrG940n8hLqzRMOIa6ozhrBLGA0UNqPPLy5VMpDhkM1G9XVTXMUJtJqLjnCjHHDDrm7sA7Ydck6d2/jrYeMwzTmT/TcssUwE+cb3X9cc1pg/w+LTP2COR7zSqNa8A8dQ9aXtxbJZKC5wPXTML6F24oUuoy53yDipzD5tHz0nNubg3jnf87yE/rsY32px0Cp4BlkIe1kMFFOj7g/HWgt03Uvi/tyTuO6i5WHdqARJXcdunwcGWQiP0n/X5P4XTXcbZdp0idNSdsKaHb4V6lS8khfFl/L503+XP3/+b1JmX0mZfS1l8lpKeSVOCikLCMK5FabP1pIg02jYTzXBtnnm73oqYZ0dF/mu5rpOtd8lzOKJv/+Y9TAbc2NoexIz9OlMPBENucDG7nfgJLR5dx3SkFFPisbdq9rYR+9FY6AWa11W5JhX19/bx7NitF2xfvFNsU6D3jTF21bNffeVnRiIvjPWZej4GHMtDGlTH+exx4u3b9t333U99nht59jFcijjXdfemPklbts+LLrasW8bhoyHi7aZ/bdJuWdOHNslo7bfZ8wN6b/hc8b2WgD7D3Pv2HtoWJA2CI+6HPrPr38ROqYT+ueiftHS3+YxLdq0yLX1ZX28y+i/g1kItyDE2ce7CPWN5bFz8JjB2D82+vt1+PzSntSp/wjVFpUg3LxHXHyNOGat22zvMfvvWPNnH/P6uPFcFHPG+62F6WtBiL9QyR6i8JW8Kp/J508/kD99+q+yki+kgCiUVyoK1TW0nEsZBCHEYLKuM3WFdL3JUEHYGJRdqraTQ5soDO+NmQzHXIztNxdr4iEWjmMWqm3bHupcmvvu328t1mrRdLCblkfbX5S+2Q9tY6Q+l7Z4wfa6gZ7HlstofLy2/Yb8SKFA/T6LmfCdizyIGH4D6Jt26s93TaoXvf66ru3ucWhe5v3jdPj5xX075NqOj33IdrSx2HUW4diHbMM4asNrhDWvh0O3eQw79t/2tT1k3MfXXV//dc0Zm+Mrvm/E1/XGInJIiEfVtJbzGFUvcMQ1Nchlbcj1ZG3efgjq3+9dUY9o85DmbK1xusfGpfTfqPVW172hLQY7Npb0gbn984uOor7Lug/T1ufmUjhsPTdmfhnbkGP135j9Hv784j6LDRdq+HButXXlRpFQvo5gIU5eyrn7RgXhHz75F1m6J5UgtAQyhSWUgcsorCnJWlwQhKEF3l1we6rABsNH1fCnbfuAH96O4cPLJPawnzET9THPb2ybd3Pb+LRy0+xjPYZFT2xp26TT0yebgtDaslPERouIpm92fPgNURm76fThGDaA/FaH7b9Rh642HjM+x/X12KQBF03s137+Y84vTOwH7eQ9+/ood/GRQ+SmjU/232YHH6v/+vd7KfOnw4PwMffsgdf1qIXusEuqPrJnN2iVPm7NNawl2Oqa9N+AdtTnNI4F15+BnC9JN3DoDx9DcchNz7dGuzmP8UU95v29/zrZd3z2cfYrWbtWG2vxQYIQ7qBOXshSvjVB+PFvZSlPZJ1+ZfGD3kJoCWVOxLlaEGr20fC0Cr87J6uBo2pMUPaoOn3++EOfLPZR31AAQwdWxGBIO451ftqMsW1uf5q2hUkfCoyCN3jj3qQyYU+Dzq9ZgDZcRt0TSvy0pd1ltHkq4RijgAzkMXQxswFl4L7HbHasdgzfbyUGh39l2Ake6/obdvTofjH2WsXlfYwxN7Dhg66/5rgcOL8MbIJuxv4bQ2tzfXK0+8PQsawd6NcWhx/LexXGHjC/HCaGsK3bsLgL7ox9DbkOa53j9t/wB/Aj739cf+5x3xk/zYx/gDt8DvD+WP2NOtb94drc/7bX4oMFYSk/yUoF4b/LRx+/J0t5KkX2pZTyWhPLiIpGZBk90RhCWAdF4DZqE5XdgLtipvr7ptpirydsfROkTU7H/+lrx75t6NvvRc6vb9/j29zvKrpfTwx/chfvv+v8moLQD2Et/tvevpBNF5+OE4T7nS+/NYzAfuNi2L5tq75r5CLX3yHbMf5aHXP0/bbtY3cZbe5rA/uvu2/72O3bf337jQXFfiNv17fqOaOvHePOb1Ad5X1Pp0rYdtg279ecvjYct//2a/OAb3H92QJpSF8PYLv3JiMeFo67XH2LhpzfXjsesHbYd7/DYDbX4h2C0Px37T+4ThRSCcIvGhZCeeUFIbazshNOMnUZ1ZeaJWvL4M4YrEHnEIopDtqYG107Au1C6xDNHCbChh6pQxDucMeJhcewthzgAcnQ07nD2w3rizsMiKdOAjeSwPHmz2PNGfFDw8MjH5Lw5PBH3X+Px+u//dvU902uP/sI8fObQmD7+kucW2/J3zqG0BLKjBGEWosQWUYRU4g4wg1BuBkEHWMbasbVto2wJx9LXw95ZrB5fjdlkBy7nRSENeGbeEM89vg4/P6Ptbg7fEu5RxIggeEEjjd/HmvOoCBsrPp2PGAdPg4uc8tx68/LbBmPRQLjCLQKwqJDEAYLIVxBB1oIUYcwWAhTE4RwGQ3hk7j2NZNNw1Bq7w2TbkEQDhFkYY/D9jwO5dBIh2O2YVyLr8vWFIQUhJc7Fo+1uLvcs+DRSIAENglQELbzuCnj5Hj9dzwCFITHY8s9Xy6BUYIQzp5mHdwQhE8/0BjCVfKFrNMvxFUxhL4wfUMQOh+YCQHVJgj1/SSRdKwgHKDyQkzogE1H9cOGGOzbOTxm/d77Nh3ViBu7MQUhBeHlDl4KwsvlzaORwOUQOJ6gONacQQthPDKO13/HG38UhMdjyz1fLoHBLqNxDGFTEL4vH378nqyTL1UQIqlMmi617IRaB1UQRi6jqsrqRBwqChs5LCkIL3cYXO3RKAgpCC93BB5rcXe5Z8GjkQAJ3HQLIdo/IuJlVIePy949atdH2piC8Ehgb8Fuj2k+GeJfeAsQ9p5CqyBsq0PYnVTms6fvy0d/fk/WqQlCWAiTbOkL00MQzjWpjGYZ1VqEdVKZ2GIXW9koCHt77hZtQEFIQXi5w5mC8HJ582gkcDkEjicoOGdcRg8er/+O13paCI/HNt7zsdaJ7L9d68/eshNNl9HPnrwvH/75PSnzr2SZfCHOvZI0X5kgdAspy7lIjyAMDQqiMMQQDnkmoHlP8YhtwMZVGZHGCB7w1c4xHz9b0L8H7KyrHZdzYV2vo2i06JEeZeImPryY8G4une1UY3d7p8c1poa0RfezY3/Xq+dubmvGJqK6uWfKlpPA3SFwzPlzyPx9d0gf50yP2X/HabE3lBzLxHusRt/A/Y7JKzLm9LgW2JCDW+vPUYJwLd/Kp09+L//+H/9N3PS51SJ0LyXLYQ00QWhlJ8xl1GoRmnizOsi2lG4mlak/Gda1Yxf9nZptrOXY76j5tb4az8eKZRxG6zpuNUBF79XssR3ad5CWdvY1vWrC0Lb07bCvjfy8n8DQvujfE7cgARK4TgSONX8eZ87QvR5LUPiEfdepd/rbcqz+6z/y/lscZ2zs357b+s1jjQ32XywL49HTIwhD2Ym11iFcy3fyyZPfyQf/8d8kmX0j584EYT6B8LM6hFZ2wtchREKapNTjxYKwKlR/BeNYh9gwA+NW6yo318Y47RtexxrWV4CPhyQBEiABEiABEtiHALxYjiQI1fPmSN43+5wqv0MCJHCzCCTOLVvKTrQnlakE4Z/+WZL5tyYIyxeST5F4BsKvIQhhJdSiE0EQWkbRq/7RsMY9GhFcRLcshGFfbTv1G+9zvD2ayK+QAAmQAAmQAAlcRwIa1nCcH3PC4krjOHS5VxK4/QQ6BGGoHbhZmN4E4f+U9//4z5IuvvOC8KVMZiYILcuoxRDCZTQJSWXiuoPXYMKiILz9A5tnSAIkQAIkQALXjsCRLIQUg9eup9kgErhRBBLnzjsK0wcrodUiDC6jH//1f8r7f/qvki9+kNfuiVoIJzNYB0spm4Iw3bYQXgc6FITXoRfYBhIgARIgARIgARIgARIggasmsMNCaBkbQ3H6DUH4x/8q+ekP8rp8IuvyhUzbBGFaqJVQZeU182I4pCDcUNN0Gb3q8czjkwAJkAAJkAAJkAAJkAAJjCAwOoZQLYQjBKHWIfQuo029VJWdGNHgQ2x6KEG4ZVqlIDxE93AfJEACJEACJEACJEACJEACl0RgQJZRuH02XEZbBCGyibqyLkwvwUKYbAZRx5opFlSXaUQ8hCCs2t7XcCaVuaShzMOQAAmQAAmQAAmQAAmQAAmMJTDKQriSbwUWwg/+9M+Sn/wgr0IM4bTU8hJWh3AuzieVgShsy6nVXodwbNP3375LEA7J/hXcXykI9+fPb5IACZAACZAACZAACZAACVwPAh1JZeKyE5ZUxskLOZfn8vFff6eF6bOT7zXL6Lp8Kfl0bfUG2yyEA5Ms9xnaDomrVxB2NCYWjBSEh+wR7osESIAESIAESIAESIAESOAqCAwWhKW8kNfumXz8l9/Jhx+/J+n8O1kmX2hh+gyF6b2F0JW+7ESUVKbvxC5VDKIxLW6cXUXnu9o+xJoYvnuZ59fHmp+TAAmQAAmQAAmQAAmQAAmQQKVV2gvThzqEcZbRl/Ki/FI++cvv5A+f/Isk829klX4ppbyWNF+JwIqIshORIEyiwvRdyI8plnTfI5Xb0M2HbnfM8+MwJgESIAESIAESIAESIAESIIGLENiRVCYuO1FKKS/lx+KpfPqX38sfPvtXkelzKfKvRJLXkmQrcW69IQghBjWxzChFdpFT2f6uT3AqXdlN4w+GCry2zKhXlRznsLS4NxIgARIgARIgARIgARIggbtGoCfLqFkIS40hfCk/rP4qn/719/Knz/+7uOkzKfOvRZJzSbLlzROEyXip2iX8KAjv2mXD8yUBEiABEiABEiABEiCB20FgkCC04vQv5bvl5/LJk/flz3/57+Imz/QFQSjp+ZYgDGUnkutqIewQhEMthdehfMbtGII8CxIgARIgARIgARIgARIggasiMEoQfquC8Pfy8V/+h7jJ1yKT5yYGk9edghB2uKuKo9vpMtoiCIeKQXQWBeFVDVkelwRIgARIgARIgARIgARI4FAEOgRhs+yEWQghCOEy+ue/dgtCKTfrEB5DEI5NFtMaQ7hLEPYpWLcpCNEZEJPha0GIaif5N8eIzUN1LvdDAiRAAiRAAiRAAiRAAiRAArsIJM6tt7QK3ggpZawGoReE55/Lp7AQ/vV/SNlmISytML1EhenHR+rt7rANsTWgb9u0nZ7wgQVhaEpX+0JB+wFN5iYkQAIkQAIkQAIkQAIkQAIkcCkEEueKFkEYyk5ACIbC9BZD+Olf35c///XfVBBqDGF6rnGEyDKKwvQQhM5lkqSFOGQaHavgek67yw10DK1jCcKxLqpj2sxtSYAESIAESIAESIAESIAESODQBEZZCL9f/kUthP/xl3/TGMIyrwWhyFpchyCsXDz3yOzZPGEKwkMPAe6PBEiABEiABEiABEiABEjgrhLoEIS1w6iVnYCV8IX8bfVEPn3yvvzH5/+H1SD0SWXUQhgEoY8hDBbCBAquUZfhIvF0FIR3dajyvEmABEiABEiABEiABEiABA5NYFCW0VCH8G/rJ/IZBOFnJghdsBCmSxWEcBl1HYIQVsIgBC8ST3cpgnAA5bbYRLqMDgDHTUiABEiABEiABEiABEiABK4NgQGCMCSVeSE/rp+qhfBPsBCmX1Uuo0kGC2FhLqPHthAC3UVMjB59lygdsuuuJKS7sp9eRARfm9HChpAACZAACZAACZAACZAACVwCgYaX5SGPmGyqmR5BWCeVKeUneVF8JZ89fV/++Om/yir9so4h1MQyZWdSma6affueV19ViL79DhF9ffvo+rwzq+m+O+T3SIAESIAESIAESIAESIAE7hYBZyF8h/9JxPRgrVoGCEJYCPF6IS/Kr9Rl9A+f/qusky+lyL+2LKPZcqcgPPyJcI8kQAIkQAIkQAIkQAIkQAIkcEsJXK4gXO4oOwFdaoIQFsJX7pkJwk/+RVYQhJkJwiRfikgp4rZjCA9dduKWdjlPiwRIgARIgARIgARIgARIgASMwOUKwvOewvRWhxCC8LV7ri6jEITn7qmU+deSpEtJvIXQURByCJMACZAACZAACZAACZAACZDAxQhcV0F4Ls/lsycfyEcf/1aW8rSyEGb5SlxSalIZ5+YikomkKEq/XZj+GJ6wF6PNb5MACZAACZAACZAACZAACZDANSJwuYKwzWUUiTzDf7XLaJcgTPOVxhBWhekhCCEGIQqbwZAHKE5/jbqKTSEBEiABEiABEiABEiABErjLBIaUE9hVjiCwc7XpzP7y/z5gwlHLJ5NEKWVEBieVgcsoBOHn3kJ4HlkIIQhhIUQdQoGF0HkLYUMQHqIO4V0eazx3EiABEiABEiABEiABEiCBa0RgiBgMze0ThR1WQdWJkVi80NknyC+q/1f9JM6NsxBCEH7oXUbXGWIIzyWdrMT5pDKoQ6guo95C2JYudQy3C50wv0wCJEACJEACJEACJEACJEACxyKgwmZIUTxvGkt2BNA1BWFtILwKQWgyDiLPXpZUpnIZ/eS3mlQmlJ1Ql9Eoy+hGDGHDZZRi8FijkfslARIgARIgARIgARIgARK4VAKjBOGQ2oItbqLeOuiGWAkb7qBbLNothG1ZRoMgxO+GIHzaYiFsCEInmSRpIa4lqcyldhAPRgIkQAIkQAIkQAIkQAIkQALHItApCKN4QP3TzG1b+VU62gXxZ19rxhXuPpHKVtklDIe7jNYpZYIgLOSFWQifvq9ZRuMYQmQZDUllNMtoiCGkIDzW0ON+SYAESIAESIAESIAESIAErohASMtiem3bZTRY8+x30010d90FlYL6v+j3iPMMMYL4nSTbbWu+NyCGsJRSCinUZfSbhiD8ymIIG1lGqxhCCsIRXcdNSYAESIAESIAESIAESIAEri0BH/vWFFRtnpx4T8VgFRcIERiLs01RGLuDhr+h5WzfYwv3QQjWQhXtbf47ZtyTZdRcRmtBCAsh6hC+ZxbC/CuR9FyyzFsIfWF6CMKkq+zEte1hNowESIAESIAESIAESIAESIAE2giE2nlBXNk2zbi+YBBULYj/NiyEIQFNVXth40D1vvC9+qNaIA5JXrPddohBsxra91sshKstyRnCHe33piD8FILwk/d8YfpuQYgso4gjHK9oOQRJgARIgARIgARIgARIgARI4DoRaC+mrrF+G+LN4v4cBFjDXVTf22ElrNxEVWl6l1FTnWoj3Kwe2GSzO9aw+m57DOFwQfgaMYRfmIVwqXUIdwhCiEFYCQ0Hf0iABEiABEiABEiABEiABEjgZhLw7qKxC6eJQS8I9YPEJ4LZtsKZrsPnTWUUq8lti2OA1ZdhdNtSGcpcVH6nFfeBFkJv4mxYCGNBCJfRskUQog4hsowKBeHNHOxsNQmQAAmQAAmQAAmQAAncSQItJR8qRVYn/AwisOnimUi6KQhjaxzEoIYUttQtbM0kGlkeQ8bRrj5xTsqwD78t2hbyyTRjHGNJqvGFzq17XEZRg9CSyqgg3OUyWi5EkGU0KkxPl9E7eTXxpEmABEiABEiABEiABEjghhCIYvosseeWhPH5YfR8qoQx/uyCQIQgrM1wqTmIqioLYhBf9lZEdSm1rZtWxya0Lutg2/dqF9btshXBXbVFEBYdgjCUnqgFoZWdQB1C7zLaSCojXhC6UHaCMYQ35CJgM0mABEiABEiABEiABEjgrhLwpSGq2n/B9TOuJVjLqLa4war8hHqOasEHH/VnyVyCoNTfJTjXQlF9M7UJUeH6AYlFrVahbYjjWRKbWs26cvNzzSsT7bcqT+HceEFYZRnNNstOxIKwWZg+IBxwbnd1JPK8SYAESIAESIAESIAESIAELpPARlkIO3BdMqJuiCWJqT+3rC+mcEJcoIk6E38q0RJYDPE9vGdirbI0etfRTffTWIBu1KRvIdLMVIq2+NQzapXctBBuxA3CndQ2VQtmj8to2Vl2YiOpTFyH0McQBkGY4GixCmxP0HOZ3c5jkQAJkAAJkAAJkAAJkAAJ3GUCPrDOZIq3EFYWtpAgtP5U9V8k4ip0XhRaQplErX9lad83F1KIs1RKWOuCFdALxlocerEYi6aGhGrrqshm6Y/jJElTyTLvuhrFHqrw8zspy7KyFGpJCufasoy2J5UJLqNxltGqML2U4txCQlKZpiAMmlWRM+3oXb78eO4kQAIkQAIkQAIkQAIkcIUEItfKynBVF95TvRK7XlaWPbP21Z9vROPpZxB+ReHdQh2EmYnCIAib8YcmNP1LJWW9/9ZkMCFTDLY1NbdRjgJiUAVh1bRQe9DjdiIlGhicVrsFoZkYDUscQ/iNfPb0ffno499WZSeGCsK4xykIr3D889AkQAIkQAIkQAIkQAIkcKcJxKUifKkH9aGMXTYb7psl3D6DC2hL2kzvKloUTsoCVkKIx9RKTfi4wco9tLJI1i6mzeLz9p0ophD2xhRuqEHgwQSJf/toRP07kTRLJEtTez98GFc/dBCsCGL0VRHNZbSvDmGhohBZRs1CaIIQZSeK7GuR9FyyfCUugX3UsowiqUwcQ6jNDj63tA7e6cuPJ08CJEACJEACJEACJEACV0sgTuLizYEa5hYLMB9kV5WL8OLOJ4SpLYg+Xg+Wt9LZq0jFldgev83V1CyEsWtqe7zgZt6VEBMokqappFkqaRLEno8B9KY+aD/dJhVJI73lwwklgZg026bAZdSfnVoXewShxRA6WVeC8HPNMmoWwrUXhKmPIdyVVOZqO51HJwESIAESIAESIAESIAESIAETRXXimKYIVMXnrVmpTwhj1kETeT5pTOxSKqV3FbXfrsxFXK7b27/F6gRuJLBBGxByF7mMeh/RYN2DRTDLMnUBTdNM8jzzVsKQECb0ptUcVAuiSj2zANqPvZeqBdFkoLYlWBZNEC63En/W7qLmMmpuo8FCWAvCYCFUQdgRQ7iR25QjkARIgARIgARIgARIgARIgASukoAXZrEorAWUiSXThKE0BJLFZLXVL447RFH4slCr23pd+MQxmYjk6jbq1H00iln0rqkqBqGfvOXQ3EntheSkEIGTPJfJdCJ5nkfC0CyEGjsYu2FqLCF+fFabIAgr4WdpbyIfU9teM462CsJQgxC/0dhNQaguo85cRqsYwsSSyrhGllEKwqsc7Tw2CZAACZAACZAACZAACZDABgGIOC++fPYY038+wwti7+zvkBAGghAWwszHEYYC80EMFlIUeHnrImqyO1gHo4L0/gh1RlNsC50VXEmtBRrblyYqAqfTib6CZdDEorcCNgShxRZ666AWOqxtfpvFMUT3ocLQmycT5857LITtgnDpBWEcQ+jKhTg3F5FMBEXpk0JcXP2QY5EESIAESIAESIAESIAESIAErpJAQxCGeMDKC7Qqj+BLRhRmISzVSujNh762YKHWQXtBsJWw/KkQxHeCqdGSv+Cntu5B3JWWCAb6zCeMUXdRxAHCXRQlJCo3UWtUvR//N/K4eNtgsBCa2+imy2hdLbEqjejtdihB0Wkh1JDDbQvhkw+iLKOWVCbEEEIQalKZSBBu5eBhHcKrHP48NgmQAAmQAAmQAAmQAAncXQJeJ4UkL8FNU+1zVZ2HIPqsbERIEgNBiAyiWo/Q1wlUMagiEGF2iCFcV3GDVeKWFKIvUaGn9QAR7wf7Gd7XOEH8RpwgtvFJY7xFUVPBeIOeCUJLDmPC0ruBhoBAfSu4joajh22CBTLueq2cOD6G8HMvCOMso01BqBbCpDArYZy+1R+fZSfu7jXIMycBEiABEiABEiABEiCBKyNQJXExV00rIh+saSHWz6stTSQDy2AdQ1gWyBhqxed99XlNDlO6tTi31t+o81eg+LsmerF4QJSDUAGowhAuoSYA9aVJY/BZau6cwebnLY4hJSikoFoTVRL6OoTe7FiXnUecoKnV8F5wGTXmdq6VEydcT3eXnTB30TiGsEsQxmUnKAivbIjzwCRAAiRAAiRAAiRAAiRAAl0E4qyeKBGh/zYBZfF8tUuoOMQMWjIZWAlL/W1iMLiDmhi0qgzi1lK4pXcfLc36l4uKP1gBLVuoCUJkD4VINJdR+x1qDFZSTj0/Q4yh3zZyD01gcvTysf47En3YNk6Ao9ZAL2Q3xOFOl9GWLKMtFsJsslITqbiFiE8q02YhDHJ3K2iRQ5YESIAESIAESIAESIAESIAEjk0gKhRviWXM0OfzyUR/R6UmtHyElZ0o4DKqVkUTYxY7aILQuZWUznRRkpSS5bAEJpJPvEXQWwlVBKprqPqQWi1A9QG1JDZq2QsWvqp0Yb1d4rOfqjOoth/bh7/rJDVVBGMdyqiC0Ns/K/fV8UllnnwgH35idQibZScgCJFlNE4qE2cZpRA89gjn/kmABEiABEiABEiABEjgjhOoXECbHGoBZaIuvEJtwVpUBSsghK9LCgAAACAASURBVB+sg8gaCmthsYabqQkwFYTqJopqCyYIYRSDGEwzp0JwAjE4gaUQSWIsjjAEBTpJvRi0WMVEBaEdyyx5qBHoj4W/1WU0i7ark9eY62td73DrzH0coh4FghR7U5dVHGtgltFC6xB+I589fV+TysQxhFlchxBJZZBq1WcZZdmJO35B8vRJgARIgARIgARIgARI4LIIaI3Bxk94Tz+oRZQKKBVSQeD5z/B+YfGFsTBMJJMC7/vEMnA1LQoIQuRNCUJQJMtdbRmcwGUUcYJ1htHaRmcCECJPDWqwOmpbUpEy0ePov0uVgpKluWRJLlk6kSybSJ5NJU0nkia5JEle1U0MmUhxtiZ6TS1CuCKJzCTL9XeV9Ka/MH0pZWth+ieybtQhlLjsBJLK6It2wcsa/zwOCZAACZAACZAACZAACdxJAt4qaKUjvCiMLIX2py80X5WFgEUtlIcwMaYCqhRBScGyKLW2oLmUmksn/sZ7xbrUxDFaG9Anj8knaSUEJxMkkoE4REZR28ZaZTJMrYGwBAosfpkkKgaxf4hB+22fQbxlkkquAnCaz2Q6wWshs+mJTPJ5JQzVyujTjwYvUR0LVT0N/ANt9uZEjZmEXHOrljqEobkWQ2iSEBbC55sWwvwrkeRc1ELoC9OHGMKEgvBOXos8aRIgARIgARIgARIgARK4dAIqAkNymJAoJrYWRlbAqE4gYgNN7AXroM8iWsD6V8h6DVfQOvsopNwaWUTXaxWEsO4hQcxkmsl0mguEoCaRmSAuELUGnUgKQQiLo7URbqAm9iD+TAwmLghDWAozSWAFTGcymcwlT2f2yqcygxCcLGQ+O5XF/Eym+UKybKpWQ3wvuKOqIAzxgrHJELquXJko9LwGCEKTg7UgRAzhe6KF6SEI03PJsloQhhhCFYSNshOXPjB4QBIgARIgARIgARIgARIggdtPwAtCc5G04MDNuoI+8QqEXyUILVGMZRbdjMdTK2CxlvV6JaVaAs1SCAuc1R20f+c5ROBEZrOpTGcTmeSZxgv6IEAVXVqNAX/5EhcqACW3uMEyU4sgLICpQAROJU0mMlEL4JmcnNxX8TfLT1T4TfO5WQcnJ7KYn0qezCSRiQrMkJQmdHZIHrPZ+aHOvLUJP6ME4WtYCL9AYfr3fFKZbkEYYgjhn8ofEiABEiABEiABEiABEiABEjgagUGC0MSfvnxtwVJrDdZxhBY36MwltFjJulhVcYIQhVZHEHF/Vj9wOp2qIMTv6RSxfZm5h6qAhPiyH3M7DTGCwRoIEZhLnk4lz2YyycwNFFa/2fSeLOb3ZLG4L4vpmUzyhQpFvDSGMJ3KJJ2piET8YS0IvcgLYm8DuFkoa9fVUJOw12W0thBCEH76xQfyh4/f06QyZdYvCLVo4tF6njsmARIgARIgARIgARIgARK48wR2CEJVIz4GUOP0kLBFf6fitL5gHTuIUhRIKAN30aJceyshaguutbQEsnKaVTCXHJbB6URy/J1PZDpBkhcrRwF3UlgWLS4xZAqFe6h3CXVIEDOVSTZXC6C6gM7OZD67J/PJqUyn99RCOJvgdSp5OlfxqMlnfGwh/h2EYFMQog21BqtkqbYN56g/lsoUFsJ1Rwxh0I+bgrDPQtisQ0gL4Z2/PAmABEiABEiABEiABEiABI5LwLuKWrxf7S5qcYVelKkwtIQtKgbLrFFs3uL84C4KMQdBCCFobqMQhIUWl5/Np+YiOs1lOsl9SQm4iiLbp08OgwL2WsQex7QC94mbqEUPL/wNqx9E4L3TB3J28kBO5vctLnByKpP8RPJ0IXk2l1xmkslUXUMhbktfniKIS01So/UsggSs5Z3l9/TBhN5eqXy0N3YKQsuCY/8hqczAGMJyIeLmFtCI+EHGEB534HPvJEACJEACJEACJEACJHBXCfhagHb6PmlLJQh93F6UXdSEIQQbhCDcRjN9odi8lZmoxSAEIYrOa51BFYaonlCqCFwsZjKfI2YwExgE0xSF6OFG6kVZmWuyGLM+ZlIWsArmkicLmWSnMlWxB8vgmZwtHsi9s4dyCtdQtRCeSp4tJBO4g05FfGxhsA46yQT1CxF3aDULYTHETyQGQ5WHShdqKtF6q7hOIxLfOFfsyDIKv9dtQYgYQq1D2Egqg7ITEISqgNNCHMtO3NXLk+dNAiRAAiRAAiRAAiRAAkckoHUcNoSQJX+x+D2IuyAU4bKJ/yyOD4IKQtBbCCHaCpSScLLWuMHCJ5HBxtgfRCHEZanibzafyGIxlfl8IpMpRFiBvKNVMQm11pVTScqJlOtcinUmxQoxfjOZTx/I6fyR3D97U07msAg+kNPFPROCkxPJUUJCXUORJAav4CJqJSiCpdFEIMRgB96teL1Nl1FoQ9vEhGKHy+huC2ElCLOvJEnPJfVlJ7oE4UYpwtB3Rxwe3DUJkAAJkAAJkAAJkAAJkMBtJjBOEKr88e6bWk9Q3UVhvUvVQogkMus1yklAEMIaaDF2VrEBFkCn7qLzxURfsBTmOYQWylKsxKkANaudCcKpSDERV0zFlTOZpKdydvKWPDh7Rx49eEfOTt6Qxey+lpBAHGGeTL0Q9EXq/b5M+AV3UBOFsDbWxe2b6s/E68ZPJcasLMdm9lEVhG11CGNBuF12YivLKAShKuiFVHUIvYUQ8JrqdcO6e5vHKc+NBEiABEiABEiABEiABEjgCATGCUIrOA8pBEFlgtDcRVMp1rAOouaglZqAlRDlJWARzDL7DW9QlJOAdXA6Q1IZxO1huyAIQ+H6VJJiKombSp6cyCS9J9PJAzmZPpKH996VB2eP5f7ZWyoGc1moFdAsgkgQA0ugicooCjAShMFFFOcQhGAsCKH2giDsrvRQC8IqhnC/wvRLuIzGFsIeQYgDV8ZKph09wkXBXZIACZAACZAACZAACZDAHSGwJYgQA9jmMmolH0KpCbO2mRiE22glCFdmIVwXFi+YpigrkahVEKIQrzxPZDbLJZ/iPdQkRJIZCLCVikqEzeEl65lIMZXT2Rty/+yxPLr/c7l/+o6cLd6WxeSRTNITydQ1FMIRQtCyhSIOEa6tZsNr1lFEv0aCsLWbTeCZKGwXhMFYWCf+7LQQhuoUdVKZUn6Sc9QhfIo6hL+Vc3kiRfZ15TKqBRcRQ1jO1S83jiGky+gduTB5miRAAiRAAiRAAiRAAiRwFAKRRWlD6wTxZAXpw8tiCPFv00bIzmkuo8MFIcTgZJJKluN3JpM8lXySSpo5STO4kRZqKYTL6GrlxJWw9iEj6H3J3D15ePYzeXT/Z/LGg5+rGJxDDCb3fbZRLwK1hITFCJp7avhRFdsg6a2HEJ267ebnVVxg02U0RFpi88b3EtcrCEMl+7UUKgi/kc+evu8FISyEX4sMiCFEc2ML4VHGCHdKAiRAAiRAAiRAAiRAAiRw+wi0xpttukqaEAzWwNpaiDet8kKoB9gtCFcaQ7iW0pmFMM9TdQ/N80ymEITTXNKkVMMXMouiosJ0mknplrJ8jWNMZZKfySJ/Rxb5Y3nj/q/UTfTeiYnBPLkvaXmmtQhR2D6DRbBhFdTOs0QvVdKXWvj5shlai9CLwdjyFieLiUZB5VxqFThiv00fKtlZmL4uO2GZRmsL4Ycf/1bMZbQWhJWFkFlGb99FyDMiARIgARIgARIgARIggasioCpmV8xZsAx6QVg6Lb4OkbgtCC1D51YM4aoQCELUHESWUhSYh3VwNkPh+VTrDUL8iUNpvbWKwiQpZTJFaYmVLM8TSZMTWUwfyr3FL+XR2d/Lw7Nfyb3FW/pentyTBGKwPNUC81kiKgoRq1j/eBFo9kyfHCauIehrHGqcYRB2ldnPtKT/pNZ99k5cG975gvRee0J8LnvKToTSEw2XUVcLwixfiQpCtxDX4jJ6VWOHxyUBEiABEiABEiABEiABErjhBC4qCGEdBALUHtyVVGZlghBlJhAzCDfR+WKqv2EhhMUQWUVFk8kgE2khSQpr5EqKFYrU35fTk7fljXt/L4/f+E9yNn9XFpOHMpEzSeVUEneqojBNYGmEo6iJuVoS1oJQnVy3YgF9HcXYQljJQC/8guFwQx6GMoRWZsI2sf8HkcS58xZBuJlltGkhRAzhskUQunIhDhbCRgzhDR+CbD4JkAAJkAAJkAAJkAAJkMBVETiEIPSJZaxsA5K/oP6gLzuxdmYdRGKZYimuLCXNxIrQn8zUMggxmMOsJxCCJgrxN+oUFiXKTsxkoUlk3pV3Hv1afvH4f5F58oZM5J6kciIJMoq6M0ndmWRJrvGCwYrXKgjVihfKRwS5FkpQBAth6BC8X9f2qyVmsA5GdQcRV6lKMARX7iMIn1hSmdhlNFgIIQi1MD1Ua2qqeSPYkTUIr+oy4nFJgARIgARIgARIgARI4GYS6BWEcUIZlJcQtfKZy2iUZVQ10C5B6C2EyDKaJSoIT04hCBFHmEqWwsJmQhCiEFZClKko3VoSt1BB+ODez+TdN/9R/u7t/00m8kAyORGRhYjMJXX3JINAhCAMFroq7i9Y7Zqxg7HtLiTFaQjCkEU11BiE2Axxlxqj2CEIvUtth8voZmH62EL4+ZMPpC2GEOlNY0EIQA6isJnylKLwZl6IbDUJkAAJkAAJkAAJkAAJXAWBTkHobWuaOCZKKhNiCKsyFGoS80lnMpEy1fIQKEpvhemdWgctqcxKy1eg7iBiCOfzqczmE+8yCqVlQlB/S6liEFbCxJ3INL8veXpfHp7+Uv7hl/+7PL73azmRN8TJXM6RS9SdaWIZKzPhXTZ7BWEQinYOdZH60BE+kypUV1R0vi5fEcUQqodqVQhQdzAwy2ghTUFoZSe6k8qo8oYYbAjC6vCsQ3gVlxKPSQIkQAIkQAIkQAIkQAI3j0CrIIzSp1TlJswU5SAIVRTWVsJKEKL+IEpPRC6j67gw/XotRVmoYEMhelgH5/OJ1h+cTpEV1LKMJunaLIUwR2oc3kKy5FSkPJHT2WP5xeP/Ir9897/I/ewdjR88LxMVg3nywEpM9AlCU2sbGUHNzhdEIWIMzYjnpaL/Hcckmgg2KEhUY+Ky+o4va3EhC+HaZxnNJitx8HF1UR1CKOcUYrIRokgL4c27CNliEiABEiABEiABEiABErgqAoMshMFtNHIZVQshLGheCmmcHTKMegthmUm5ri2E63WpLqDr9Vq1TZqYKFwspl4UIpZQvCA011GLBXRaix1WQrxm2Zvy6N6v5BeP/7M8vP+uzPOHUq5nMkkfyCR9OEwQVmlC40QztfSDxqrrDoaspMifGkckRjosMgxW+qzyTu3MMhrKTjSyjCKG8JPfyjmSyuRRHUIvCJFlVBhDeFWXC49LAiRAAiRAAiRAAiRAAreLwIgYQpVnPoZQi9P7+oS1y2hau4wGQahJZZwUailcW1xg6bOIJqUJwsVEFvNcy0ygBiGshF2CMC3vy0Qeyc8f/5O8+egXcv/0HZlmD2SaozD9QAthZf3bzDxah+OFevGwUMavhjHOx1Eip2nlRlrVdbSyF4OzjFph+ufy2VNLKhNcRpNQmF6gwCMLIayD6l+7lcT0dg1Qng0JkAAJkAAJkAAJkAAJkMDxCPQKwroOIRoBDQQxiGyhaiHUN6MYQlgJkWnUZxldr0XUbXQFUbiSdWHZQx1KTIgVn5/N7AVhCCthmpWSoIA8Xt5CCCshPCaT9ZkkxZk8uv9LeePBL+TNhz+Xh/d+JvPpm5UgxFdCdF9dM9DKQngfz6qIvLmXOq0+CMslwvnwKmQthVvKulxKiRdqJEIE+0w65mBq/1mpC7iq4twhBDPJ0kyyLOurQwiAOGAptSB8f0MQSnouVR1CX3ZCLYS+NgcF4fGuDe6ZBEiABEiABEiABEiABO4EgcqqFZ9tcI8MCWV8hT01DJaaHEZj5nxJBvxG/CBcRkXyVkFYWwghvEwQZpmoCJxMEzlZTGU6yySfJFqrMIg1cblIiQymE0mKhUhxIovJI7l3+ljeePBLefuNX8m9k3dlPnkkqcCjMpcE33Gw3NkLlj41qMHiF4SmL1Kv9QL1k7UUspK1O5dVcS7nq5eyXL6QdfFaSrdSf1mcu8YM+tIWEIKW2RSvTI+dZ1PJcyTLmXYJws06hJCDJgi/kc+exoLwK6kshC1ZRk0U0kJ4Jy5SniQJkAAJkAAJkAAJkAAJXBaByO3RDlmLQi03of8OvxO1GKqV0McPwoAFC2GBLKORhRCCcL0uVEwGQRgK0aPsxAKuo+pCiiQzE7VCWuYWnwTGiaQO8YQLyRBPmD+Ss8U78ujBL+TtR38vD87elUmGTKMLSVCyT3JJBcIQBjWrb+g0gyksgiZoIQNNeEIOnst58Upen/+kr5evf5TX53+T1fqlOFlZbUTvQgoZZt9DEh0rtwHBmmdzmUxOZDqdynyGtrrVlmILuWfsd6n2wdhl9MOP37M6hPlXohbCbCVadsItJMQQajrWtrITlzVIeBwSIAESIAESIAESIAESIIHbS6BhNbQEMsFF1GcY9RZCNRbCxqaCsLYQbgtC1CL0ghAlJVRgofD8SstNoBQFahOenMzlZAEXUY8XYk7rExaSuomkbiaJm0su92WaPZSzk3fk54//Ud569CuZT96QVO6JuDNJ3ESyZKbWO5dAU0EMFnDs9ILQXEPXspJSVvLq9U/y4uXf5McX38pPL7+XV+c/ymr1kxTlS/u+b4OJSBPKSThfnHs5EXFTyVQUTmQ2RTtHCMLXIYbwEy8Is25BqEqagvD2XoA8MxIgARIgARIgARIgARK4UgJx+YJQjy/EE3oTlwpEbGcvdRnVvzMpkVRGLYSJ1iFEHGFRlFJotlHUGFyJc0gwg9dSnFupm+hiMTdBeHIieQZ3zNSse7DQQdDBbdSLwtSdSipnMssfyrvv/IM8fuvv5eH9n0uGeoRBEKYQZUhfisoNaxWCZh2EFDyX18VLeXX+Qs6XL+XFi7/Jy5d/k59efS8vX/0gq+KFFO6VOHktkiytRiJEoX7fAiqtzIaV23BlLg7tk5lkWaqicLwg/AJJZQYIQohBbVBIiXqlo4UHJwESIAESIAESIAESIAESuK0ENG4wxBBCBJkgsoQyIkkCIYhtIIogDOEymqooLArxCWUgBK2GoYpCTdaCuoQrKQsUrIeVUGQ2m8piboJwPluoKISYCy+LDcwkdYjPs1IUqVtocpnHb/+d/OzxP8oke6hWwlSmkom3EKrL50othBB1pZzLq+KF/PDjd/K3H7+XFy9/kFevfpTXy5eyXP0ky/ULcclr9dhEGB8EoWU+RVKcED+J5DqwFZrLqApCgZVwohlG0zTtEoTtMYRqIewRhMiu4xplJ1iH/rZeeTwvEiABEiABEiABEiABErgGBNQSGCWVMR/RFkEY4ggtuYxaCIvEBKC3EMKCqJbCYqWvNcSgvtYqOhF7N5vNVAzeu3dPJvlUEogxfUHUQWThhcQxFk+IuMLF7IG8+cbP5dd/979qxtE8fSCZzCWTqbqMQgw6WaogXMsrebX+SX786Xv59vtn8v0P3+jfSB4DS6WkK3HJUl/iRSGOnSRwFbU4Qguh9DGEmkwGohCCEFZCiFZLdZo4t26JIYwFIdSpxRD2uowiMNL5OoSMIbwGVwabQAIkQAIkQAIkQAIkQAJ3hEAVPxjcRWtBaHUIg9tonW3UBKGYZdC/ijK4jZoY1LqEcCFFOYoSJSdymSBD53Qm9+/dl9lsLlmOcDkThVruAaUdVBRC7EEUTmU2PZP7Z2/Ju+/8WjOOTidvyCRbyGl+X5PLFPJKCnktq/KlnC9/klevfpC//fidfPfDc/nhx2/l5csfVXAmaSmpHg8JaPDv2jqJvC4ohQELYWUx1RZBEJrraJJMzFLqy1kkzhU7ksqEovSbSWXgMqp1CBtJZcQLQphgNaEMs4zekauPp0kCJEACJEACJEACJEACV08gZBbVUnz2f5pMxrxJoxhCWAdLZB9NBDXoNVkoCtqXiCW0xDJrrUkIMVjoNlrNQZOKWl2/PJvIvfv35WRxIpOZkzRbqvsmpFaCsg8au4gEM4jZm8p0ciKL+X25f+9deXj/F3IyfVtF4oPFGxo1uCx+kvP1j/LqNVxDf5AXL7+TFy++l59e/KDZRJfrV5KmJgTT3Fm+FtVca4sd1CylVstQ//NF6S2Az/KWQhiiDIXGFep25TgLYV2Y3gvCbLPsRCwITbFa2Ymq2GIc93n144UtIAESIAESIAESIAESIAESuEUENgVhcJmMBaG3EnpBqG6jPgOpFrQvSlmtVvrSmoQlLIN4IUOpCUokn0ENeBR3v3//gZycnMl8IZJPViLZUhJnbptmKTQ3TZSWyPOFzKYnMp8+0jIUZyeP5XTxQO6dPtKkNi9ffy8v8Hr5nfz04lt58eJbOV++kJWvMQjLoCWvsfIUSebEJZZ8BpZBq1+IdoXkp74Uh/ZvIg7Jb3xRelgL7budgjAYEGEh3C47sZVUJoevrJWdCDGEQRDCZFmlY7W2bPzzFo0/ngoJkAAJkAAJkAAJkAAJkMAVEogFYd2MTUGorqPeOmh1CS2czl6lrItClsulrFdIJIMEM3AnxXfMsgZrIWoXws30ZHEqJ6dncnqWy3QGkWYxgPay+D11HZVMsmymBeHT5EQe3f+5PLj/rty/96YsZqdy/motP778Vn748bm8fPW9vH79gyaOcQ5xgms1tKUpNBpKYSCWEdZBaCufTTQorAR2STuyr8KoGOo0n7AM6hdNEMLFtL3sRFdh+ufy2dPNLKNVYXooUl+HEEllKkHoGweFHHxTGyVDrnDI8NAkQAIkQAIkQAIkQAIkQAK3hUAlCKsTMmtU7TIa/m0uo0EQankGNSiWUpYmCFertU80A4uglWxAHcNSk9FAFDrJsonM56dydi+X2cKplRCWPLhwqihU4QOJlkqWIrNnru6jpydvyf2zd+TBvTdkOlnI+eu1/PTiO/nhx2/k9fJvUhQoNP/aMoZCEFZWQCSMsSyiGhKpJ+ddQmH9U5WIl0jpE+2Yt6yJRPxOU2RFhSkRAZHq3tpXmL5OKnMu38jnT9+Xjz7+rZzLEymyrzXFaUoL4W25hngeJEACJEACJEACJEACJHBzCYTEMvEZRILQahGaxbAWhJXZSuPuSleY2+gScYRwF4UraSquyL2AtNIVSEYDQ91kMpXFaSaLk0SmMyd57iT1otDEIP4/1dg9lL+AC+kkP5OT+UM5Pb0vk3wuq+VaXr1GfcEfZL1+pclpsgxWQdRDXEvh1uLg2+rjA7FHCD5YMPV81J3VjoRzVGfQUnON1iRgPUwSySe5lZvISkmGCkKYJZFlFILws0oQPlVBqIGTEIRQmFFSGcYQ3tzriC0nARIgARIgARIgARIggRtNIBaGPqFMEEsmBi05jAkpS8JipfKcFCWE4Frj+larQstSuAJF7FHHz8RgSEaDchUQepOZyHyR6Gs2Q8F3UTEXBCH2jAL2EGRaozCZSp7NJc9RID5X99N18UpW61dSupWkcBHNUFPQBGpdV9G7g0L0FU6/p+6rVVIcWAa9GFRx68tP+ODCLEtkMp1InqeSTxLJJlp2YpeF0LKM4lWqIDSX0Q8//q0s5amsBwrCGz2Y2HgSIAESIAESIAESIAESIIEbRsASqniNZ5Yzbz2rBaEXhVawTzeFACsKiECIQierJUpQwEJoghDuoiYk8R5eKPyO760knzpZLGApzGU+z9RSCIsgNKDt2ztzamKX3F4prIaw9qEtKxWDmjVUi9PD9bQuH6Fun4hhVDGI2olO27heIZ7R2qICsYRAhGXRMo3id0i4ivODGJzOMpnOUpnNMgjCZW8dwi5BuGEh7Egqo6lP+UMCJEACJEACJEACJEACJEACl0nAK0K1/UVWQtVHaiHcFoRoHmIIUX4Cgmu1guCCFQ4iDEllIArxfbPQObhlon6hO9d4v9k8VUF4cjJRsZVliNfzcjRUX/AxhSoPQ2yfcoGyhBA0MWipTGMtZfGLBdxV16Lt0tfaEt+oKES7kQgH7UI8JEShupWGF6yOpUymmczmmSwWOQTheY8gDLUIawuhxhC6p1I2LITIMurKucRJZSgIL3PU81gkQAIkQAIkQAIkQAIkQAIbBOIYwuAY6q18VqzeF7L3VkJLLAOhJ7JeiyzPC2+Fs8LuEIQWfwjfTIhDiLCllOVSslxUFJ6cTuX0dCaTCRLJoDWwFlo1QP1nlQ3U1KIJMsv66XdqFkJ/IiZeUykKlL2wLKerFdrnpFghMyqEH6yXFldo8YUmCPEb+0c9xaJA5tSVZJlTC+HiZLK/IFy6OoYwy1eattSVC3FurgUPQ2F6Rwshr0gSIAESIAESIAESIAESIIGrIrAhCFWN1dZBrdoQBKE1UK1pWn/QEscsz1GsXqRch2L2kSBUa2NpQkvdPQvJc8QTZnLv/qnMZ1NJM2T9hLiDKMTLEs0EX1IzXtaFIkLBCDVjbri5Jl4EQggmUqggtPIXEK8hWU4tCiFsa9dRc4U9l2K91Eyo06nI4mTa5TIa6hDidyOG8AnKTlgMYTOpDAShOLMQBkG4VXWQdQiv6lLgcUmABEiABEiABEiABEjg7hGo3EWh9kJSFgsbNMubM5/O4GIKwx8saxqXB0scrHAQh1ZuwiyE3u0U1jh9QRCu9QXX0ek0kfv3T2SxmGtWTxOCFqOo0Yw+46eprhZBqGF/vqQEYgZLE3+rJVxEYSG0xDZIeGNtqrOnbgpCn1gGwlCF67ms16/FwUo4cXJyqhbCrqQyppSbgvBzLwjPdwhCtRDC/zWF/2vtkco6hHfv+uMZkwAJkAAJkAAJkAAJkMCVEwglGbwTJkScmQO9IPR2whBraOLJBKEVoYcYDAIMAtAEIWL1nMYQmhiEpVDEXDLPzuYqCGezqWR5KqmFDJr7KMo+VFAgSOMMOD4hjopCy4RqCW5CzKCVDpHQbgAAFjdJREFUwTD31ZD1tLYQhnIUmmE0xBKWlqm0LFayWr2SdfFa0rSQk1ONIRwvCEOW0cpCOFkJqlygML2U3mWUgvDKxz0bQAIkQAIkQAIkQAIkQAIkYJZBMwPiB9Y19RVtEYRWq0+zdfoMoiYMIQiRadREYGUpLOCSCTFm8XkhRg9Wwvk8l/liJovFTKbTXPI8kzTD/kOPqFkychf1DdJfVg5DrYA+mygynqrrKmoilpmF6ZVIdGOiUbOPVvGDPnZQ91FY+QlNlrNSCyFEYZKuNQFOR5bR4DKKAMRGUhlYCD+xpDJFHtUhjAQhXUZ52ZEACZAACZAACZAACZAACVwbAhuCMLIKauieWecqv8YgrHw2UcveCdfMUJDeZ/T0glEFYVlIUa5lvV5qghlkCkWC0fl8Kienc/09meSS5SY465+65MWGZyXcVrU2YbAKlrJeQtx5Megs4yleAndR8ZZCn1U0Tiyj8ZAuiMKlrFevZQlBmFSCcHyW0bgOYRIK03tBiCyjTCpzbYY+G0ICJEACJEACJEACJEACJNAhCDVSb6Pmgk84E+IEteZfEIRWB9DqEsKN1Iq+Q3xZZlLULlzJuliqxRChd9NpJien3ko481bCtLZUakSjJjqthWHYJ4rer9elj2G02EG4iaoIdLn/G5lF4T4a6iOGDKO+JEZIkIP2VBbCc28hLMZlGS20MP038tnT9zWpTBxDiCyjyJyDshOaVAaNRPwg3EaZZZQXIAmQAAmQAAmQAAmQAAmQwFUS6BSEtbXQmgd1ZqJwM3mMCS9zGa2L0ts25pYJUVcUaynKlVoLrbwDylDk6jaKWMIJXEczK0avlkIfU2jC1MSp1UAsZbUuZLWEyMS/rfahCkG4ikJvSaauo5Zd1L/UqmmJbixhjq+rGFxGnbm1FutzSbNCTrqzjIbkq3AdLaWUQkoVhM/ls6cfiFkIn8g6+1oqCyFqZsRlJ1QMUhBe5bjnsUmABEiABEiABEiABEiABJoxhJ6IJm3BT2QirMRVEFOWPCZO3mIWQ0ssU/8N45gJQxWESC6TlJKkzkThbKJxhHAbxSvNMsmQWAavxEQg9onSEGUBy2Ahq9VaVivEJsLaBzGI8hVBDFpSGYsfTNVlVF1HKxHoRaEWqTfrpcVNwlK4FufWkuUuCMKupDJBFJogNAuhCcKPPn7PLIT5VyLpuWSZnXAoTI+GIpCSgpCXHwmQAAmQAAmQAAmQAAmQwJUTaFgIgw7c8BZVbWiiSv8MsYRa4w8xerAQxoXfzZ1UBaOWqQh1/2AhXPlSE6X+RpbRfJLJRF8TyfNcsiAKkcRGs5oWUqxhEbQXBCGsg7D4qRhMzDVU3UMFWUpNENZC0RLnaIIZLwTh1op9qtBEQ+E66tDoQvKJyOnpbFeW0XZB+CkE4SfviRam7xOEjbITVz4Q2AASIAESIAESIAESIAESIIG7R2CnIIySvASroReGEIdmoTMhZpbB8PK1CNVKF1vi4C5aqBCE0SxkEs2yVAUhxCBqE8J1FKLQspqaIDQRCEG49kLOF6eHBVBfJgAhBJPqPROH4XOzaGJ/paxVZNo+8V4Qg0lSSj5J5fR0Pk4QvoaF8AuzEFph+m4LYVyYPs6jc/dGH8+YBEiABEiABEiABEiABEjgSgkMFYTBSqi/vduoWggtoUxlDdTSE1Y4vrIkap0/CC9Y41CP3dxItTwfbHppom6iWQ5RaK9YEAYhqGLQu46asdKXzFDrYHALDZZMfOYthxvxj1aQ3qyWsBCa9RJtSvTlZDLN5PTspEsQbscQwmU0FoRwGS0pCK90XPPgJEACJEACJEACJEACJEACAwgMdRn14qtK+omkLFpWIgg/n7RFs3cGoRhqBnqXUV8E3jKPQhT6moeQdpUoTAUWQwhCCD4IwGAVVCGH76mAM9OaCVITh3Zcc1M10WouorZNeC9mEjKpOo1XRJLTLEtkOp3ImQnC9bbrLLLcqI61OoQhhlAFYXAZbbMQlj7LaIghpMvogNHJTUiABEiABEiABEiABEiABI5KoE0QqtLaPKoLxetVV1nG0SC2wt9VBs+GIAxuoxByKgY1s6eVgbCyEl7eqSBLJU3xMqEHMYgXhGCSINFMXJ+wThYTksbE+4VARAyifWbfg0OpJjHVbKZ2YPydJaKWyUmeadbTk5MFBCFsnU0QEIThP2QY3Uwq82FHDGGVZTSUnaAgPOq45s5JgARIgARIgARIgARIgAQGEOgShFtfrZPKQADCHRNul2Z4s1hB/VsTydSWQ3svxBGaCc+sg2bNMz1oYk1FW5JI6ktPYLvlCgXjkf1TZDJF0hkTiyoMYfnDsb31TwUm2tEoVREyplqZQy9AVQj6VyqSpYlMJ8h4OpHZdKqvHYIwWAi3BeFGltHkXLQOoS87EeoQJmkhjmUnBoxObkICJEACJEACJEACJEACJHBUAoMFYRBvZh2EaQ2xgl6L1eLOi0LUJBQt+xDiDWEZ9DUF1TqIz72YCwY3FXP4wf6tVMX5+VIthPhZzBcyX0xlOstVFAa3UXUPrUSguX9uWPZU+HkbJ6yTXoCiLryJQufdRVPJM7xQ+iLrchmNYwh3CMLsq606hFLOxcFlNBKEG7Xpmw0/as9z5yRAAiRAAiRAAiRAAiRAAneewD6CcMNl1Ahq/J7+4WP3fMIZje1DXJ8mbwkF5uvi8ObJaULRPveiEMXsy0KWy3NZr5CIRuTk9EROTuayOJmpa6kWsIcs9Ja/kKTGCtt7SeizeKqLqB7KEtr4VpvxDoJQShOFKhJt34lzbXUI25PKxHUIQ5bRqjC9ZtFZSFMQmpkz6F/fJKYdvfPXJAGQAAmQAAmQAAmQAAmQwKUR2EsQ1nUJQ5IZS+QCF07/mU82s1UQ3peiCAlg1FAIIegL0Gt8oReJJghhITRBeHp6ouUgIApRv1BdRzUI0Gmh+xBfmCAfjbc6Bo4mGmvX1loQWtbTRArJEss0GiyPHYIwGBjxO7YQfiOfPX1fPvr4t1XZCQrCSxvGPBAJkAAJkAAJkAAJkAAJkMA+BFQQtv1sv18Z1qIyDpVVUH1ATRBqVk8IQhWFtm+rUejjBrUeYFS+wlsHrTSFtxKqhbCUlQpCuIw6WSwWcuIFIWIJUY/ehF4pKQRhCmubEwhC1BWEYoOlDxZBsw+iTqEJ1tosh2Q1JgSztFRLodU07LQQbgpCiEKUnTALoQlClJ0osq9FUoshdDtiCOkyus+o5XdIgARIgARIgARIgARIgAQOR2CzAL3td4frYogh9Ak/q+QwofyDZiD1lkLvTlplIIX7KIRhePkyEZodVIvGF+Y2qoXvS1kuV7Jer7wgNOvg4mQus/lERaBAj5UrSTOpRCEshdBp9oPi9L4mobqv+hhI1C60SEgfR2hWQo01DAXu211GN8tOOFlHghCF6TcFYcqkMocbp9wTCZAACZAACZAACZAACZDA8QlUVsNd1kMUow91/KwEhfmL+oQzlSA0N81aEPpyFd5KGLKQmgXRSVGgxIRpLiStOT+HIFyqFRBCEIIQJSEQRwhB6ASfn0uaocC9dx1NcXAIS2QjhSCE+IMfKdoMQZhawhu1HFqyGXM39YIQ2zpNKrNsKTuxmVTG3EaDhfAD+bByGTULIQRhZSFsSSpz/N7kEUiABEiABEiABEiABEiABEhgBIFBgrAuBI89b1oJa9dMyC2LEawzi8JCaKUprGh8+BzWQbxCWYqicLI8X8lqQxAu5PR0IadnCxWApVvKCoIQ7p6pqKUQLqAQkCoI1f0TgjCXRDJxQQyWKJthgtD+BwthKFCfS5pMugRh00K4KQjVQujMZTTEEKogdAtxFIQjRiE3JQESIAESIAESIAESIAESuBICQwVhVCPe4gMtsYzFEsblKSzDaInPSnMnjesQQpiZdbCwIvSI/0NReQjC4DKaIIZwptZBSy6zUKugc2tZF+eaLRQCMUWFeRWDpTh4jaqLaCriIAhztfxBHOLf+Az2Q3NRNV/WNEXZiZlMJ3MIwvOOwvTBSogaFtuCcOkFYYghROPKciHObZeduJIO5kFJgARIgARIgARIgARIgARIoItAryDEF0PCGKudF+L+LIkMBJgXhqqzvMtoyDzqLYT2PXMNhfgzQbjSchMqCEsnqyqG0LuMamKZEzk7O6kEYenWZhX0dQWthiEO4msdFkEQTrylcCqJTNSVVN1JvbBF/cHJZCaz6UIWs9NdFkIte6hmxQ1B+MRiCK3sRO0yCkHoyoVoYXr4o6aFCArTx+USWYOQFyQJkAAJkAAJkAAJkAAJkMB1IdCZfdTEoGXixP+CIAyF60MymfC+WeDMLdSSulRJZYIgVOugk2JdC0IVkRsWwtKyjKqF8NRbCNEWKxsBy16oZxiyiqawBJY+XrCEhRAicCKpTCXVv7MqxjBJMpnPFnIyP5HF4kxOFmfjYwg/f9IeQxgLQg1mhBhEcfpYEHquWybJ6zIg2A4SIAESIAESIAESIAESIAESAAGNyYtEoRd2CieuRehjCyF7IPis9iAEYR1/aJ6aEISWYXS9Wmu5CROEyDKKshMrtf6ZIIS7KArULySDe6gWlRfJ84kGJqKIPYTnbDaX+eRU3T8TuIk6LwbdRNIEghCvTEVhmuaSZ1OZQRAuzmSxOJXF/KSrMH0cQwhRV7uMQhC2ZRmNy06ozyoshHhFgjAIwZ1CnMOPBEiABEiABEiABEiABEiABK6agIoWLwq9GIxrFIZi9b6+vMoeE3gQhGlUj9DcTjcFIRLLlIIC9bsEIcQhBCGyg6ZJJtN8Jm4tsloWKvIe3HsoDx+8LQ/O3pA8W5gI9KIwUzEIt1FLNIPvp+lEsnQieT6XST6RLO9MKrMjy2iLIMwmK3UtRVIZ8UllgoVww2WUFsKrHtY8PgmQAAmQAAmQAAmQAAmQwBACVWH3pruolakI4jDOPFoVptekMiYEQwF7qz/oYwhXEIQWA4hXXYcwlJ2wLKOLxVwTyGgimSSXSTqTEoLwvJRJNpc3Hz2Wx2/9Qt564+cyzU8lT+aSyMxbBoMgNAuhlaWweEL8O9Qu7EgqEwvClhjCT1rqEHpBiCyj6jIaYgg3qtJvycMhXcFtSIAESIAESIAESIAESIAESOCSCYQMombVCgllLJFMUxBaWYdKEMJCqJZCiydUF9I4qcwK4hBiEMlmvCAs4jqEMzk9RXH6mQlCtRBO1PpXrBIpV4nMp/fknTd/Lo/f+pW8+RCC8EwyWUiqgnDuf0+t1mBilk4rXl//1jNrzzK6LQiLqA5h7DIayk5Y2lOfVCa4jCKOsCEIL7kXeTgSIAESIAESIAESIAESIAES2I9AZSVs1iCMBKGKQy8I1eoXuYyGjKMqCC3GsFiXsl4HC2EQhCgrEQThVE5OpnJ6NtMSFFZzEDIuk7Q0QejWuZzOH8k7b/5K3n3r7+TNR7+QSQJBeCKJzCVTQQhr4VQSxEImQQRuY+goTB9iCC3LaNlamP5JlWU0iwrTo+xElVSGgnC/gcdvkQAJkAAJkAAJkAAJkAAJXA8CIQGKWvosK4qWevf1CC2GMAhCWP3wmY8hbBWELhKEbVlGp3JyCkE4lcXJVAvRI4YQwi5xuVoHy/VUzuZvyjtv/Z28+9av5c2Hv5RJck8FYepOVAxmMjNBqP+5FkOdWToT51YddQjrshMQhIW8kHN5Lp89fb9OKpN/JZKcCwShZhmNYggTFYO0EF6PUcxWkAAJkAAJkAAJkAAJkAAJ7E2g4SaqorBKNBPEoY8JLIIgRJbROo6wLBIpYCVUC2HsMhoVphfEEM7k5DSX07OJCUK1EEIQJl4QOilXMzldvC2P3/wHefzWb+StB38nk+SBZMmpZO7UXEaRadRN1bqoxQpRw3DrB/vsFIR1YXoThD95QfiBfPjJe6KF6SEI03PJsloQhhhCFYSNLKN7dwC/SAIkQAIkQAIkQAIkQAIkQAJXRqBOLGNNcHXCGF+w3mIIkTU0FoR1HOFuQbiW9Rouoy4ShLkXhE4L0psgzKRcQxDO5XT+jrzz5q/l3bf+Ud568PcyTR9KntyXTE4lKWeWbbRE+QmYAddqrAv2TTsHH084RhC+VgvhB/IRBKEWpu8WhCGpjJon+UMCJEACJEACJEACJEACJEACN5ZAlyCMYwu7LIQhqUxsIYxjCGEhhCBceUEIl9FgIZxImkEQoswEBGEq5aqUcrWQ04UXhG/+J3nr4T/ILH1TJnJPUkGx+ZmJQYeSE3AXRTnAtTjN7xJe+wrCL1CH8D05l6dSDhCE5mHLHxIgARIgARIgARIgARIgARK4qQT6BKH5j1oZCbiKIoYwuIymPstoUxCGLKPSEISxy2juBeHa7HlITlNZCB/LO2/+Rn72FgThb2SevInKhJLCQujmkpS5pIg7VOQI5YMghNuo88IQf3a6jG5mGQ0uo2oh9IKwy0LYVoeQgvCmDny2mwRIgARIgARIgARIgARIQN0rfcyg0Qguo8FCGAQhRKEJwQsLwtOJLE5hISwkSXYJwn+Stx/9RubylmRyXxK1EHpBWKKofZsghDC0shqJc+uWpDKbhenjGMJPd7mMllZ2osoyyhhCXj0kQAIkQAIkQAIkQAIkQAI3nsAQQehjCCsLofikMsFCiLITcVIZK1GBchTL81B2AjGEcBmdyOnpVBansBAWkqQrCLeWGMLfyLtv/pO8A0GYvD1YEGqSmTqGsOjIMgpRiKL0KDux3kgqE1xGm0llxAtCh+KHaSGOWUZv/NDnCZAACZAACZAACZAACZAACfQJQks7qoXptSB9XHYiFoSoQ4iyE8gyCgEZBOEqqkMIl1EvCE9ySfO1JOnS5FuJpDJSJ5V549cqCGEhPEnfUUEoAyyEDUE4zkKoSWV8DCGSylSF6eGP2iEI1UoJ2Wkc+UMCJEACJEACJEACJEACJEACN4jAnoLQpWolhGumWge1MH0QhJGFUJPKLLU0BIrRdwpCZBldRVlGgyB8+BtZZI8llwdeEM60iH0aKk1AqyWWtEZfmlwGP50uo6EGYV2YPi47AUG4EUOIOoSwJsZ1CL2FEDUzNlQgReENGvhsKgmQAAmQAAmQAAmQAAmQQFsMId6DRTDUI2xaCJ0WsrcEM/hdFhCCQRCGLKP2/mpZyLowTbVYwFW0w0KoWUYhCBdyhrITb/yDPH7zP8vbD38jJ14QJnLPxxBmWnoQxjl4fYqsNJmMxhSqRustTN9dhzAWhJWFEAdxC0EdQie1y2gQhNYQ+/HH5sgiARIgARIgARIgARIgARIggetPoKUwPRrdLwjNQrghCCEMV5tlJypBmDhZzGNBOJE0X9Uuo5UgnHtBaC6jbz38Ry8IH0ZJZTKtNlEJQlgIrdJEpMwGFaYvBEllyqgw/Ucf/1bO5YkU2dcbLqMOLqMdgrDqZVoIr/+AZwtJgARIgARIgARIgARIgAQa1izvNhq4oBC9g4XQrITNwvTBQghrGP4u1kgo42RdlJEgdOpKul6tpcAG4mS+mMoJEsucTWVxMpEsW4toDCGSyqRSrkspl3M5Qx1CtRD+k7z98Ndykr4rE3kYxRDCQpj61qLkhO3fTIQ+nu////T/A2Dd6yqL/w8e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3" name="Picture 5" descr="C:\Users\СЦРО\Desktop\Без названия.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700808"/>
            <a:ext cx="2808312" cy="36004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Быкова Н. И, Поспелова М. Д. Английский в фокусе. 4 класс. Сборник упражнений (2022) (мяг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700808"/>
            <a:ext cx="2592288" cy="368173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СЦРО\Desktop\Без названия.pn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1700809"/>
            <a:ext cx="3111897" cy="3600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25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additive="base">
                                        <p:cTn id="7" dur="500" fill="hold"/>
                                        <p:tgtEl>
                                          <p:spTgt spid="2055"/>
                                        </p:tgtEl>
                                        <p:attrNameLst>
                                          <p:attrName>ppt_x</p:attrName>
                                        </p:attrNameLst>
                                      </p:cBhvr>
                                      <p:tavLst>
                                        <p:tav tm="0">
                                          <p:val>
                                            <p:strVal val="#ppt_x"/>
                                          </p:val>
                                        </p:tav>
                                        <p:tav tm="100000">
                                          <p:val>
                                            <p:strVal val="#ppt_x"/>
                                          </p:val>
                                        </p:tav>
                                      </p:tavLst>
                                    </p:anim>
                                    <p:anim calcmode="lin" valueType="num">
                                      <p:cBhvr additive="base">
                                        <p:cTn id="8"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solidFill>
        </p:spPr>
        <p:txBody>
          <a:bodyPr>
            <a:normAutofit fontScale="90000"/>
          </a:bodyPr>
          <a:lstStyle/>
          <a:p>
            <a:r>
              <a:rPr lang="ru-RU" b="1" dirty="0" smtClean="0"/>
              <a:t>Примеры упражнений:</a:t>
            </a:r>
            <a:r>
              <a:rPr lang="ru-RU" dirty="0" smtClean="0"/>
              <a:t/>
            </a:r>
            <a:br>
              <a:rPr lang="ru-RU" dirty="0" smtClean="0"/>
            </a:br>
            <a:endParaRPr lang="ru-RU" dirty="0"/>
          </a:p>
        </p:txBody>
      </p:sp>
      <p:sp>
        <p:nvSpPr>
          <p:cNvPr id="3" name="Объект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55000" lnSpcReduction="20000"/>
          </a:bodyPr>
          <a:lstStyle/>
          <a:p>
            <a:pPr marL="0" indent="0">
              <a:buNone/>
            </a:pPr>
            <a:r>
              <a:rPr lang="ru-RU" dirty="0" smtClean="0"/>
              <a:t>1</a:t>
            </a:r>
            <a:r>
              <a:rPr lang="ru-RU" dirty="0"/>
              <a:t>. </a:t>
            </a:r>
            <a:r>
              <a:rPr lang="en-US" b="1" dirty="0"/>
              <a:t>Odd one out</a:t>
            </a:r>
            <a:r>
              <a:rPr lang="en-US" dirty="0"/>
              <a:t> (</a:t>
            </a:r>
            <a:r>
              <a:rPr lang="ru-RU" dirty="0"/>
              <a:t>Убери лишнее слово):</a:t>
            </a:r>
          </a:p>
          <a:p>
            <a:pPr marL="0" indent="0">
              <a:buNone/>
            </a:pPr>
            <a:r>
              <a:rPr lang="en-US" dirty="0"/>
              <a:t>a) Pet, red, pen, Pete, hen.</a:t>
            </a:r>
          </a:p>
          <a:p>
            <a:pPr marL="0" indent="0">
              <a:buNone/>
            </a:pPr>
            <a:r>
              <a:rPr lang="en-US" dirty="0"/>
              <a:t>b) And, take, Ann, bad, fat.</a:t>
            </a:r>
          </a:p>
          <a:p>
            <a:pPr marL="0" indent="0">
              <a:buNone/>
            </a:pPr>
            <a:r>
              <a:rPr lang="en-US" dirty="0"/>
              <a:t>2. </a:t>
            </a:r>
            <a:r>
              <a:rPr lang="en-US" b="1" dirty="0"/>
              <a:t>Put these words in 2 columns</a:t>
            </a:r>
            <a:r>
              <a:rPr lang="en-US" dirty="0"/>
              <a:t> (</a:t>
            </a:r>
            <a:r>
              <a:rPr lang="ru-RU" dirty="0"/>
              <a:t>Распредели эти слова в две колонки):</a:t>
            </a:r>
          </a:p>
          <a:p>
            <a:pPr marL="0" indent="0">
              <a:buNone/>
            </a:pPr>
            <a:r>
              <a:rPr lang="en-US" dirty="0"/>
              <a:t>Ann, name, and, skate, bad, take, cat, can, brave.</a:t>
            </a:r>
          </a:p>
          <a:p>
            <a:pPr marL="0" indent="0">
              <a:buNone/>
            </a:pPr>
            <a:r>
              <a:rPr lang="en-US" dirty="0"/>
              <a:t>3. Choose and write type of reading: I, II, III, IV. (</a:t>
            </a:r>
            <a:r>
              <a:rPr lang="ru-RU" dirty="0"/>
              <a:t>Выбери и запиши тип чтения гласных букв):</a:t>
            </a:r>
          </a:p>
          <a:p>
            <a:r>
              <a:rPr lang="en-US" dirty="0"/>
              <a:t>sk</a:t>
            </a:r>
            <a:r>
              <a:rPr lang="en-US" u="sng" dirty="0"/>
              <a:t>a</a:t>
            </a:r>
            <a:r>
              <a:rPr lang="en-US" dirty="0"/>
              <a:t>te -</a:t>
            </a:r>
          </a:p>
          <a:p>
            <a:r>
              <a:rPr lang="en-US" dirty="0"/>
              <a:t>sk</a:t>
            </a:r>
            <a:r>
              <a:rPr lang="en-US" u="sng" dirty="0"/>
              <a:t>i</a:t>
            </a:r>
            <a:r>
              <a:rPr lang="en-US" dirty="0"/>
              <a:t>p -</a:t>
            </a:r>
          </a:p>
          <a:p>
            <a:r>
              <a:rPr lang="en-US" dirty="0"/>
              <a:t>p</a:t>
            </a:r>
            <a:r>
              <a:rPr lang="en-US" u="sng" dirty="0"/>
              <a:t>ar</a:t>
            </a:r>
            <a:r>
              <a:rPr lang="en-US" dirty="0"/>
              <a:t>k -</a:t>
            </a:r>
          </a:p>
          <a:p>
            <a:r>
              <a:rPr lang="en-US" dirty="0"/>
              <a:t>h</a:t>
            </a:r>
            <a:r>
              <a:rPr lang="en-US" u="sng" dirty="0"/>
              <a:t>er</a:t>
            </a:r>
            <a:r>
              <a:rPr lang="en-US" dirty="0"/>
              <a:t> -</a:t>
            </a:r>
          </a:p>
          <a:p>
            <a:r>
              <a:rPr lang="en-US" dirty="0"/>
              <a:t>p</a:t>
            </a:r>
            <a:r>
              <a:rPr lang="en-US" u="sng" dirty="0"/>
              <a:t>e</a:t>
            </a:r>
            <a:r>
              <a:rPr lang="en-US" dirty="0"/>
              <a:t>n -</a:t>
            </a:r>
          </a:p>
          <a:p>
            <a:r>
              <a:rPr lang="en-US" dirty="0"/>
              <a:t>fl</a:t>
            </a:r>
            <a:r>
              <a:rPr lang="en-US" u="sng" dirty="0"/>
              <a:t>y</a:t>
            </a:r>
            <a:r>
              <a:rPr lang="en-US" dirty="0"/>
              <a:t> -</a:t>
            </a:r>
          </a:p>
          <a:p>
            <a:r>
              <a:rPr lang="en-US" dirty="0"/>
              <a:t>c</a:t>
            </a:r>
            <a:r>
              <a:rPr lang="en-US" u="sng" dirty="0"/>
              <a:t>or</a:t>
            </a:r>
            <a:r>
              <a:rPr lang="en-US" dirty="0"/>
              <a:t>n -</a:t>
            </a:r>
          </a:p>
          <a:p>
            <a:r>
              <a:rPr lang="en-US" dirty="0"/>
              <a:t>h</a:t>
            </a:r>
            <a:r>
              <a:rPr lang="en-US" u="sng" dirty="0"/>
              <a:t>are</a:t>
            </a:r>
            <a:r>
              <a:rPr lang="en-US" dirty="0"/>
              <a:t> -</a:t>
            </a:r>
          </a:p>
          <a:p>
            <a:endParaRPr lang="ru-RU" dirty="0"/>
          </a:p>
        </p:txBody>
      </p:sp>
    </p:spTree>
    <p:extLst>
      <p:ext uri="{BB962C8B-B14F-4D97-AF65-F5344CB8AC3E}">
        <p14:creationId xmlns:p14="http://schemas.microsoft.com/office/powerpoint/2010/main" val="380702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 calcmode="lin" valueType="num">
                                      <p:cBhvr additive="base">
                                        <p:cTn id="9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ru-RU" dirty="0"/>
              <a:t>В 4 классе можно использовать таблички-памятки, например:</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694647306"/>
              </p:ext>
            </p:extLst>
          </p:nvPr>
        </p:nvGraphicFramePr>
        <p:xfrm>
          <a:off x="467544" y="1628800"/>
          <a:ext cx="8208912" cy="4544262"/>
        </p:xfrm>
        <a:graphic>
          <a:graphicData uri="http://schemas.openxmlformats.org/drawingml/2006/table">
            <a:tbl>
              <a:tblPr/>
              <a:tblGrid>
                <a:gridCol w="4904023"/>
                <a:gridCol w="3304889"/>
              </a:tblGrid>
              <a:tr h="454344">
                <a:tc>
                  <a:txBody>
                    <a:bodyPr/>
                    <a:lstStyle/>
                    <a:p>
                      <a:pPr algn="just"/>
                      <a:r>
                        <a:rPr lang="ru-RU" sz="900" dirty="0">
                          <a:effectLst/>
                        </a:rPr>
                        <a:t>Буквосочетание</a:t>
                      </a:r>
                    </a:p>
                  </a:txBody>
                  <a:tcPr marL="30581" marR="43687"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4"/>
                    </a:solidFill>
                  </a:tcPr>
                </a:tc>
                <a:tc>
                  <a:txBody>
                    <a:bodyPr/>
                    <a:lstStyle/>
                    <a:p>
                      <a:pPr algn="just"/>
                      <a:r>
                        <a:rPr lang="ru-RU" sz="900" dirty="0">
                          <a:effectLst/>
                        </a:rPr>
                        <a:t>Примеры</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4"/>
                    </a:solidFill>
                  </a:tcPr>
                </a:tc>
              </a:tr>
              <a:tr h="192222">
                <a:tc>
                  <a:txBody>
                    <a:bodyPr/>
                    <a:lstStyle/>
                    <a:p>
                      <a:pPr algn="just"/>
                      <a:r>
                        <a:rPr lang="en-US" sz="900" dirty="0" err="1">
                          <a:effectLst/>
                        </a:rPr>
                        <a:t>sh</a:t>
                      </a:r>
                      <a:endParaRPr lang="en-US" sz="900" dirty="0">
                        <a:effectLst/>
                      </a:endParaRPr>
                    </a:p>
                  </a:txBody>
                  <a:tcPr marL="30581" marR="43687"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c>
                  <a:txBody>
                    <a:bodyPr/>
                    <a:lstStyle/>
                    <a:p>
                      <a:pPr algn="just"/>
                      <a:r>
                        <a:rPr lang="en-US" sz="900" dirty="0">
                          <a:effectLst/>
                        </a:rPr>
                        <a:t>she</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r>
              <a:tr h="323283">
                <a:tc>
                  <a:txBody>
                    <a:bodyPr/>
                    <a:lstStyle/>
                    <a:p>
                      <a:pPr algn="just"/>
                      <a:r>
                        <a:rPr lang="en-US" sz="900" dirty="0" err="1">
                          <a:effectLst/>
                        </a:rPr>
                        <a:t>ch</a:t>
                      </a:r>
                      <a:endParaRPr lang="en-US" sz="900" dirty="0">
                        <a:effectLst/>
                      </a:endParaRPr>
                    </a:p>
                  </a:txBody>
                  <a:tcPr marL="30581" marR="43687"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4"/>
                    </a:solidFill>
                  </a:tcPr>
                </a:tc>
                <a:tc>
                  <a:txBody>
                    <a:bodyPr/>
                    <a:lstStyle/>
                    <a:p>
                      <a:pPr algn="just"/>
                      <a:r>
                        <a:rPr lang="en-US" sz="900" dirty="0">
                          <a:effectLst/>
                        </a:rPr>
                        <a:t>cheese</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4"/>
                    </a:solidFill>
                  </a:tcPr>
                </a:tc>
              </a:tr>
              <a:tr h="323283">
                <a:tc>
                  <a:txBody>
                    <a:bodyPr/>
                    <a:lstStyle/>
                    <a:p>
                      <a:pPr algn="just"/>
                      <a:r>
                        <a:rPr lang="en-US" sz="900" dirty="0" err="1">
                          <a:effectLst/>
                        </a:rPr>
                        <a:t>tch</a:t>
                      </a:r>
                      <a:endParaRPr lang="en-US" sz="900" dirty="0">
                        <a:effectLst/>
                      </a:endParaRPr>
                    </a:p>
                  </a:txBody>
                  <a:tcPr marL="30581" marR="43687"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c>
                  <a:txBody>
                    <a:bodyPr/>
                    <a:lstStyle/>
                    <a:p>
                      <a:pPr algn="just"/>
                      <a:r>
                        <a:rPr lang="en-US" sz="900" dirty="0">
                          <a:effectLst/>
                        </a:rPr>
                        <a:t>watch</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r>
              <a:tr h="323283">
                <a:tc>
                  <a:txBody>
                    <a:bodyPr/>
                    <a:lstStyle/>
                    <a:p>
                      <a:pPr algn="just"/>
                      <a:r>
                        <a:rPr lang="en-US" sz="900" dirty="0" err="1">
                          <a:effectLst/>
                        </a:rPr>
                        <a:t>ck</a:t>
                      </a:r>
                      <a:endParaRPr lang="en-US" sz="900" dirty="0">
                        <a:effectLst/>
                      </a:endParaRPr>
                    </a:p>
                  </a:txBody>
                  <a:tcPr marL="30581" marR="43687"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4"/>
                    </a:solidFill>
                  </a:tcPr>
                </a:tc>
                <a:tc>
                  <a:txBody>
                    <a:bodyPr/>
                    <a:lstStyle/>
                    <a:p>
                      <a:pPr algn="just"/>
                      <a:r>
                        <a:rPr lang="en-US" sz="900" dirty="0">
                          <a:effectLst/>
                        </a:rPr>
                        <a:t>clock</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4"/>
                    </a:solidFill>
                  </a:tcPr>
                </a:tc>
              </a:tr>
              <a:tr h="454344">
                <a:tc rowSpan="2">
                  <a:txBody>
                    <a:bodyPr/>
                    <a:lstStyle/>
                    <a:p>
                      <a:pPr algn="just"/>
                      <a:r>
                        <a:rPr lang="en-US" sz="900" dirty="0" err="1">
                          <a:effectLst/>
                        </a:rPr>
                        <a:t>th</a:t>
                      </a:r>
                      <a:endParaRPr lang="en-US" sz="900" dirty="0">
                        <a:effectLst/>
                      </a:endParaRPr>
                    </a:p>
                  </a:txBody>
                  <a:tcPr marL="30581" marR="43687"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c>
                  <a:txBody>
                    <a:bodyPr/>
                    <a:lstStyle/>
                    <a:p>
                      <a:pPr algn="just"/>
                      <a:r>
                        <a:rPr lang="en-US" sz="900" dirty="0">
                          <a:effectLst/>
                        </a:rPr>
                        <a:t>the, mother</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r>
              <a:tr h="454344">
                <a:tc vMerge="1">
                  <a:txBody>
                    <a:bodyPr/>
                    <a:lstStyle/>
                    <a:p>
                      <a:endParaRPr lang="ru-RU"/>
                    </a:p>
                  </a:txBody>
                  <a:tcPr/>
                </a:tc>
                <a:tc>
                  <a:txBody>
                    <a:bodyPr/>
                    <a:lstStyle/>
                    <a:p>
                      <a:pPr algn="just"/>
                      <a:r>
                        <a:rPr lang="en-US" sz="900" dirty="0">
                          <a:effectLst/>
                        </a:rPr>
                        <a:t>thank you</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r>
              <a:tr h="323283">
                <a:tc rowSpan="2">
                  <a:txBody>
                    <a:bodyPr/>
                    <a:lstStyle/>
                    <a:p>
                      <a:pPr algn="just"/>
                      <a:r>
                        <a:rPr lang="en-US" sz="900" dirty="0" err="1">
                          <a:effectLst/>
                        </a:rPr>
                        <a:t>wh</a:t>
                      </a:r>
                      <a:endParaRPr lang="en-US" sz="900" dirty="0">
                        <a:effectLst/>
                      </a:endParaRPr>
                    </a:p>
                  </a:txBody>
                  <a:tcPr marL="30581" marR="43687"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c>
                  <a:txBody>
                    <a:bodyPr/>
                    <a:lstStyle/>
                    <a:p>
                      <a:pPr algn="just"/>
                      <a:r>
                        <a:rPr lang="en-US" sz="900" dirty="0">
                          <a:effectLst/>
                        </a:rPr>
                        <a:t>what</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r>
              <a:tr h="192222">
                <a:tc vMerge="1">
                  <a:txBody>
                    <a:bodyPr/>
                    <a:lstStyle/>
                    <a:p>
                      <a:endParaRPr lang="ru-RU"/>
                    </a:p>
                  </a:txBody>
                  <a:tcPr/>
                </a:tc>
                <a:tc>
                  <a:txBody>
                    <a:bodyPr/>
                    <a:lstStyle/>
                    <a:p>
                      <a:pPr algn="just"/>
                      <a:r>
                        <a:rPr lang="en-US" sz="900" dirty="0">
                          <a:effectLst/>
                        </a:rPr>
                        <a:t>who</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r>
              <a:tr h="192222">
                <a:tc>
                  <a:txBody>
                    <a:bodyPr/>
                    <a:lstStyle/>
                    <a:p>
                      <a:pPr algn="just"/>
                      <a:r>
                        <a:rPr lang="en-US" sz="900" dirty="0">
                          <a:effectLst/>
                        </a:rPr>
                        <a:t>ng</a:t>
                      </a:r>
                    </a:p>
                  </a:txBody>
                  <a:tcPr marL="30581" marR="43687"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4"/>
                    </a:solidFill>
                  </a:tcPr>
                </a:tc>
                <a:tc>
                  <a:txBody>
                    <a:bodyPr/>
                    <a:lstStyle/>
                    <a:p>
                      <a:pPr algn="just"/>
                      <a:r>
                        <a:rPr lang="en-US" sz="900" dirty="0">
                          <a:effectLst/>
                        </a:rPr>
                        <a:t>sing</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4"/>
                    </a:solidFill>
                  </a:tcPr>
                </a:tc>
              </a:tr>
              <a:tr h="323283">
                <a:tc>
                  <a:txBody>
                    <a:bodyPr/>
                    <a:lstStyle/>
                    <a:p>
                      <a:pPr algn="just"/>
                      <a:r>
                        <a:rPr lang="en-US" sz="900" dirty="0" err="1">
                          <a:effectLst/>
                        </a:rPr>
                        <a:t>nk</a:t>
                      </a:r>
                      <a:endParaRPr lang="en-US" sz="900" dirty="0">
                        <a:effectLst/>
                      </a:endParaRPr>
                    </a:p>
                  </a:txBody>
                  <a:tcPr marL="30581" marR="43687"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4"/>
                    </a:solidFill>
                  </a:tcPr>
                </a:tc>
                <a:tc>
                  <a:txBody>
                    <a:bodyPr/>
                    <a:lstStyle/>
                    <a:p>
                      <a:pPr algn="just"/>
                      <a:r>
                        <a:rPr lang="en-US" sz="900" dirty="0">
                          <a:effectLst/>
                        </a:rPr>
                        <a:t>think</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4"/>
                    </a:solidFill>
                  </a:tcPr>
                </a:tc>
              </a:tr>
              <a:tr h="323283">
                <a:tc>
                  <a:txBody>
                    <a:bodyPr/>
                    <a:lstStyle/>
                    <a:p>
                      <a:pPr algn="just"/>
                      <a:r>
                        <a:rPr lang="en-US" sz="900" dirty="0" err="1">
                          <a:effectLst/>
                        </a:rPr>
                        <a:t>wr</a:t>
                      </a:r>
                      <a:endParaRPr lang="en-US" sz="900" dirty="0">
                        <a:effectLst/>
                      </a:endParaRPr>
                    </a:p>
                  </a:txBody>
                  <a:tcPr marL="30581" marR="43687"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4"/>
                    </a:solidFill>
                  </a:tcPr>
                </a:tc>
                <a:tc>
                  <a:txBody>
                    <a:bodyPr/>
                    <a:lstStyle/>
                    <a:p>
                      <a:pPr algn="just"/>
                      <a:r>
                        <a:rPr lang="en-US" sz="900" dirty="0">
                          <a:effectLst/>
                        </a:rPr>
                        <a:t>write</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4"/>
                    </a:solidFill>
                  </a:tcPr>
                </a:tc>
              </a:tr>
              <a:tr h="323283">
                <a:tc>
                  <a:txBody>
                    <a:bodyPr/>
                    <a:lstStyle/>
                    <a:p>
                      <a:pPr algn="just"/>
                      <a:r>
                        <a:rPr lang="en-US" sz="900" dirty="0" err="1">
                          <a:effectLst/>
                        </a:rPr>
                        <a:t>kn</a:t>
                      </a:r>
                      <a:endParaRPr lang="en-US" sz="900" dirty="0">
                        <a:effectLst/>
                      </a:endParaRPr>
                    </a:p>
                  </a:txBody>
                  <a:tcPr marL="30581" marR="43687"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c>
                  <a:txBody>
                    <a:bodyPr/>
                    <a:lstStyle/>
                    <a:p>
                      <a:pPr algn="just"/>
                      <a:r>
                        <a:rPr lang="en-US" sz="900" dirty="0">
                          <a:effectLst/>
                        </a:rPr>
                        <a:t>know</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r>
              <a:tr h="323283">
                <a:tc>
                  <a:txBody>
                    <a:bodyPr/>
                    <a:lstStyle/>
                    <a:p>
                      <a:pPr algn="just"/>
                      <a:r>
                        <a:rPr lang="en-US" sz="900" dirty="0" err="1">
                          <a:effectLst/>
                        </a:rPr>
                        <a:t>ph</a:t>
                      </a:r>
                      <a:endParaRPr lang="en-US" sz="900" dirty="0">
                        <a:effectLst/>
                      </a:endParaRPr>
                    </a:p>
                  </a:txBody>
                  <a:tcPr marL="30581" marR="43687"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c>
                  <a:txBody>
                    <a:bodyPr/>
                    <a:lstStyle/>
                    <a:p>
                      <a:pPr algn="just"/>
                      <a:r>
                        <a:rPr lang="en-US" sz="900" dirty="0">
                          <a:effectLst/>
                        </a:rPr>
                        <a:t>phone</a:t>
                      </a:r>
                    </a:p>
                  </a:txBody>
                  <a:tcPr marL="30581" marR="30581" marT="30581" marB="30581" anchor="ctr">
                    <a:lnL w="38100" cap="flat" cmpd="dbl" algn="ctr">
                      <a:solidFill>
                        <a:srgbClr val="C0C0C0"/>
                      </a:solidFill>
                      <a:prstDash val="solid"/>
                      <a:round/>
                      <a:headEnd type="none" w="med" len="med"/>
                      <a:tailEnd type="none" w="med" len="med"/>
                    </a:lnL>
                    <a:lnR w="38100" cap="flat" cmpd="dbl" algn="ctr">
                      <a:solidFill>
                        <a:srgbClr val="C0C0C0"/>
                      </a:solidFill>
                      <a:prstDash val="solid"/>
                      <a:round/>
                      <a:headEnd type="none" w="med" len="med"/>
                      <a:tailEnd type="none" w="med" len="med"/>
                    </a:lnR>
                    <a:lnT w="38100" cap="flat" cmpd="dbl" algn="ctr">
                      <a:solidFill>
                        <a:srgbClr val="C0C0C0"/>
                      </a:solidFill>
                      <a:prstDash val="solid"/>
                      <a:round/>
                      <a:headEnd type="none" w="med" len="med"/>
                      <a:tailEnd type="none" w="med" len="med"/>
                    </a:lnT>
                    <a:lnB w="38100" cap="flat" cmpd="dbl" algn="ctr">
                      <a:solidFill>
                        <a:srgbClr val="C0C0C0"/>
                      </a:solidFill>
                      <a:prstDash val="solid"/>
                      <a:round/>
                      <a:headEnd type="none" w="med" len="med"/>
                      <a:tailEnd type="none" w="med" len="med"/>
                    </a:lnB>
                    <a:solidFill>
                      <a:schemeClr val="accent1"/>
                    </a:solidFill>
                  </a:tcPr>
                </a:tc>
              </a:tr>
            </a:tbl>
          </a:graphicData>
        </a:graphic>
      </p:graphicFrame>
    </p:spTree>
    <p:extLst>
      <p:ext uri="{BB962C8B-B14F-4D97-AF65-F5344CB8AC3E}">
        <p14:creationId xmlns:p14="http://schemas.microsoft.com/office/powerpoint/2010/main" val="3009784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ru-RU" b="1" dirty="0" err="1" smtClean="0"/>
              <a:t>Flashing</a:t>
            </a:r>
            <a:r>
              <a:rPr lang="ru-RU" b="1" dirty="0" smtClean="0"/>
              <a:t> </a:t>
            </a:r>
            <a:r>
              <a:rPr lang="ru-RU" b="1" dirty="0"/>
              <a:t>a </a:t>
            </a:r>
            <a:r>
              <a:rPr lang="ru-RU" b="1" dirty="0" err="1"/>
              <a:t>card</a:t>
            </a:r>
            <a:r>
              <a:rPr lang="ru-RU" dirty="0"/>
              <a:t>. (Промелькнувшая карточка).</a:t>
            </a:r>
          </a:p>
        </p:txBody>
      </p:sp>
      <p:sp>
        <p:nvSpPr>
          <p:cNvPr id="3" name="Объект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10000"/>
          </a:bodyPr>
          <a:lstStyle/>
          <a:p>
            <a:pPr algn="just"/>
            <a:r>
              <a:rPr lang="ru-RU" dirty="0"/>
              <a:t>В целях развития скорости чтения, быстроты реакции учащихся на печатное слово учитель пользуется карточками с написанными на них словами. Учитель держит карточку со словом изображением к себе, затем быстро показывает учащимся и снова поворачивает к себе. Дети угадывают и называют слово. Учащимся можно также предложить соревнование на скорость и правильность прочтения слов.</a:t>
            </a:r>
          </a:p>
          <a:p>
            <a:pPr algn="just"/>
            <a:r>
              <a:rPr lang="ru-RU" dirty="0"/>
              <a:t>Для проведения следующих игр понадобиться индивидуальные комплекты карточек.</a:t>
            </a:r>
          </a:p>
          <a:p>
            <a:endParaRPr lang="ru-RU" dirty="0"/>
          </a:p>
        </p:txBody>
      </p:sp>
    </p:spTree>
    <p:extLst>
      <p:ext uri="{BB962C8B-B14F-4D97-AF65-F5344CB8AC3E}">
        <p14:creationId xmlns:p14="http://schemas.microsoft.com/office/powerpoint/2010/main" val="159951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solidFill>
        </p:spPr>
        <p:style>
          <a:lnRef idx="2">
            <a:schemeClr val="accent2"/>
          </a:lnRef>
          <a:fillRef idx="1">
            <a:schemeClr val="lt1"/>
          </a:fillRef>
          <a:effectRef idx="0">
            <a:schemeClr val="accent2"/>
          </a:effectRef>
          <a:fontRef idx="minor">
            <a:schemeClr val="dk1"/>
          </a:fontRef>
        </p:style>
        <p:txBody>
          <a:bodyPr>
            <a:normAutofit fontScale="90000"/>
          </a:bodyPr>
          <a:lstStyle/>
          <a:p>
            <a:r>
              <a:rPr lang="ru-RU" b="1" dirty="0" smtClean="0"/>
              <a:t> </a:t>
            </a:r>
            <a:r>
              <a:rPr lang="ru-RU" b="1" dirty="0" err="1"/>
              <a:t>Memory</a:t>
            </a:r>
            <a:r>
              <a:rPr lang="ru-RU" b="1" dirty="0"/>
              <a:t>. = "</a:t>
            </a:r>
            <a:r>
              <a:rPr lang="ru-RU" b="1" dirty="0" err="1"/>
              <a:t>Pairs</a:t>
            </a:r>
            <a:r>
              <a:rPr lang="ru-RU" b="1" dirty="0"/>
              <a:t>".</a:t>
            </a:r>
            <a:r>
              <a:rPr lang="ru-RU" dirty="0"/>
              <a:t> (Игра на развитие памяти. = "Пары").</a:t>
            </a:r>
          </a:p>
        </p:txBody>
      </p:sp>
      <p:sp>
        <p:nvSpPr>
          <p:cNvPr id="3" name="Объект 2"/>
          <p:cNvSpPr>
            <a:spLocks noGrp="1"/>
          </p:cNvSpPr>
          <p:nvPr>
            <p:ph idx="1"/>
          </p:nvPr>
        </p:nvSpPr>
        <p:spPr>
          <a:solidFill>
            <a:srgbClr val="00B050"/>
          </a:solidFill>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lgn="just"/>
            <a:r>
              <a:rPr lang="ru-RU" dirty="0"/>
              <a:t>Учащиеся играют в группах или по парам. Используют комплект картинок и карточек со словами на определённую тему. Комплект с картинками раскладывается обратной стороной вверх. Задание "Прочитай слово и найди картинку". Выигрывает тот, кто соберёт большее количество пар. Если дети плохо читают, сначала необходимо выполнить тренировочное упражнение на доске "Соедини картинку и слово".</a:t>
            </a:r>
          </a:p>
        </p:txBody>
      </p:sp>
    </p:spTree>
    <p:extLst>
      <p:ext uri="{BB962C8B-B14F-4D97-AF65-F5344CB8AC3E}">
        <p14:creationId xmlns:p14="http://schemas.microsoft.com/office/powerpoint/2010/main" val="120901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dirty="0" smtClean="0"/>
              <a:t> </a:t>
            </a:r>
            <a:r>
              <a:rPr lang="en-US" b="1" dirty="0"/>
              <a:t>Whispers.</a:t>
            </a:r>
            <a:r>
              <a:rPr lang="en-US" dirty="0"/>
              <a:t> ( "</a:t>
            </a:r>
            <a:r>
              <a:rPr lang="ru-RU" dirty="0"/>
              <a:t>Испорченный телефон").</a:t>
            </a:r>
          </a:p>
        </p:txBody>
      </p:sp>
      <p:sp>
        <p:nvSpPr>
          <p:cNvPr id="3" name="Объект 2"/>
          <p:cNvSpPr>
            <a:spLocks noGrp="1"/>
          </p:cNvSpPr>
          <p:nvPr>
            <p:ph idx="1"/>
          </p:nvPr>
        </p:nvSpPr>
        <p:spPr>
          <a:solidFill>
            <a:schemeClr val="accent4"/>
          </a:solidFill>
        </p:spPr>
        <p:txBody>
          <a:bodyPr>
            <a:normAutofit fontScale="85000" lnSpcReduction="20000"/>
          </a:bodyPr>
          <a:lstStyle/>
          <a:p>
            <a:pPr marL="0" indent="0" algn="just">
              <a:buNone/>
            </a:pPr>
            <a:r>
              <a:rPr lang="ru-RU" dirty="0"/>
              <a:t>Учащиеся делятся на две команды. Учитель раскладывает картинки в стопках на столе для каждой команды, карточки со словами на другом столе. Учащийся выстраиваются в ряд. Впереди стоящий ученик, берёт верхнюю картинку, шепчет название картинки следующему и т.д. до последнего ученика. Последний ученик выбирает слово для картинки и помещает его на доске. Затем, выбирает следующую картинку, шепчет слово впереди стоящему ученику из своей команды и встаёт впереди и т.д. Выигрывает та команда, которая правильно соберёт пары: картинка - слово. Можно использовать картинки и карточки из разных разделов.</a:t>
            </a:r>
          </a:p>
        </p:txBody>
      </p:sp>
    </p:spTree>
    <p:extLst>
      <p:ext uri="{BB962C8B-B14F-4D97-AF65-F5344CB8AC3E}">
        <p14:creationId xmlns:p14="http://schemas.microsoft.com/office/powerpoint/2010/main" val="13887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US" b="1" dirty="0" smtClean="0"/>
              <a:t> </a:t>
            </a:r>
            <a:r>
              <a:rPr lang="en-US" b="1" dirty="0"/>
              <a:t>Pass the ball.</a:t>
            </a:r>
            <a:r>
              <a:rPr lang="en-US" dirty="0"/>
              <a:t> ("</a:t>
            </a:r>
            <a:r>
              <a:rPr lang="en-US" dirty="0" err="1"/>
              <a:t>Передай</a:t>
            </a:r>
            <a:r>
              <a:rPr lang="en-US" dirty="0"/>
              <a:t> </a:t>
            </a:r>
            <a:r>
              <a:rPr lang="en-US" dirty="0" err="1"/>
              <a:t>мяч</a:t>
            </a:r>
            <a:r>
              <a:rPr lang="en-US" dirty="0"/>
              <a:t>").</a:t>
            </a:r>
            <a:endParaRPr lang="ru-RU" dirty="0"/>
          </a:p>
        </p:txBody>
      </p:sp>
      <p:sp>
        <p:nvSpPr>
          <p:cNvPr id="3" name="Объект 2"/>
          <p:cNvSpPr>
            <a:spLocks noGrp="1"/>
          </p:cNvSpPr>
          <p:nvPr>
            <p:ph idx="1"/>
          </p:nvPr>
        </p:nvSpPr>
        <p:spPr>
          <a:solidFill>
            <a:schemeClr val="accent5"/>
          </a:solidFill>
        </p:spPr>
        <p:txBody>
          <a:bodyPr/>
          <a:lstStyle/>
          <a:p>
            <a:pPr marL="0" indent="0">
              <a:buNone/>
            </a:pPr>
            <a:r>
              <a:rPr lang="ru-RU" dirty="0"/>
              <a:t>Дети стоят в кругу (у своих парт). Играет музыка. Учащиеся передают мяч по кругу. Когда музыка останавливается, тот ребёнок, который остался с мячом в руках. Выбирает карточку со словом в стопке и называет её, не показывая другим детям, остальные показывают карточку с картинкой.</a:t>
            </a:r>
          </a:p>
        </p:txBody>
      </p:sp>
    </p:spTree>
    <p:extLst>
      <p:ext uri="{BB962C8B-B14F-4D97-AF65-F5344CB8AC3E}">
        <p14:creationId xmlns:p14="http://schemas.microsoft.com/office/powerpoint/2010/main" val="402343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908721"/>
            <a:ext cx="7846640" cy="2304255"/>
          </a:xfrm>
          <a:solidFill>
            <a:schemeClr val="accent4"/>
          </a:solidFill>
          <a:ln>
            <a:solidFill>
              <a:srgbClr val="7030A0"/>
            </a:solidFill>
          </a:ln>
          <a:effectLst>
            <a:glow rad="101600">
              <a:schemeClr val="accent4">
                <a:satMod val="175000"/>
                <a:alpha val="40000"/>
              </a:schemeClr>
            </a:glow>
          </a:effectLst>
        </p:spPr>
        <p:txBody>
          <a:bodyPr>
            <a:normAutofit fontScale="90000"/>
          </a:bodyPr>
          <a:lstStyle/>
          <a:p>
            <a:r>
              <a:rPr lang="ru-RU" b="1" dirty="0" smtClean="0"/>
              <a:t/>
            </a:r>
            <a:br>
              <a:rPr lang="ru-RU" b="1" dirty="0" smtClean="0"/>
            </a:br>
            <a:r>
              <a:rPr lang="ru-RU" b="1" dirty="0"/>
              <a:t/>
            </a:r>
            <a:br>
              <a:rPr lang="ru-RU" b="1" dirty="0"/>
            </a:br>
            <a:r>
              <a:rPr lang="ru-RU" sz="4000" kern="0" dirty="0" smtClean="0">
                <a:effectLst/>
                <a:latin typeface="Times New Roman" panose="02020603050405020304" pitchFamily="18" charset="0"/>
                <a:cs typeface="Times New Roman" panose="02020603050405020304" pitchFamily="18" charset="0"/>
              </a:rPr>
              <a:t>Современные методы преподавания иностранного языка в начальной школе:</a:t>
            </a:r>
            <a:r>
              <a:rPr lang="ru-RU" sz="4000" b="1" kern="0" dirty="0" smtClean="0">
                <a:effectLst/>
                <a:latin typeface="Times New Roman" panose="02020603050405020304" pitchFamily="18" charset="0"/>
                <a:ea typeface="PMingLiU"/>
                <a:cs typeface="Times New Roman" panose="02020603050405020304" pitchFamily="18" charset="0"/>
              </a:rPr>
              <a:t/>
            </a:r>
            <a:br>
              <a:rPr lang="ru-RU" sz="4000" b="1" kern="0" dirty="0" smtClean="0">
                <a:effectLst/>
                <a:latin typeface="Times New Roman" panose="02020603050405020304" pitchFamily="18" charset="0"/>
                <a:ea typeface="PMingLiU"/>
                <a:cs typeface="Times New Roman" panose="02020603050405020304" pitchFamily="18" charset="0"/>
              </a:rPr>
            </a:br>
            <a:r>
              <a:rPr lang="ru-RU" b="1" dirty="0" smtClean="0"/>
              <a:t/>
            </a:r>
            <a:br>
              <a:rPr lang="ru-RU" b="1" dirty="0" smtClean="0"/>
            </a:br>
            <a:r>
              <a:rPr lang="ru-RU" b="1" dirty="0"/>
              <a:t/>
            </a:r>
            <a:br>
              <a:rPr lang="ru-RU" b="1" dirty="0"/>
            </a:br>
            <a:r>
              <a:rPr lang="ru-RU" b="1" dirty="0" smtClean="0"/>
              <a:t>Методика </a:t>
            </a:r>
            <a:r>
              <a:rPr lang="ru-RU" b="1" dirty="0"/>
              <a:t>обучения чтению </a:t>
            </a:r>
            <a:endParaRPr lang="ru-RU" dirty="0"/>
          </a:p>
        </p:txBody>
      </p:sp>
      <p:sp>
        <p:nvSpPr>
          <p:cNvPr id="3" name="Подзаголовок 2"/>
          <p:cNvSpPr>
            <a:spLocks noGrp="1"/>
          </p:cNvSpPr>
          <p:nvPr>
            <p:ph type="subTitle" idx="1"/>
          </p:nvPr>
        </p:nvSpPr>
        <p:spPr>
          <a:xfrm>
            <a:off x="1371600" y="3212976"/>
            <a:ext cx="6400800" cy="2425824"/>
          </a:xfrm>
          <a:ln>
            <a:solidFill>
              <a:schemeClr val="accent4"/>
            </a:solidFill>
          </a:ln>
          <a:effectLst>
            <a:glow rad="101600">
              <a:schemeClr val="accent4">
                <a:satMod val="175000"/>
                <a:alpha val="40000"/>
              </a:schemeClr>
            </a:glow>
          </a:effectLst>
        </p:spPr>
        <p:txBody>
          <a:bodyPr/>
          <a:lstStyle/>
          <a:p>
            <a:endParaRPr lang="ru-RU" dirty="0"/>
          </a:p>
        </p:txBody>
      </p:sp>
    </p:spTree>
    <p:extLst>
      <p:ext uri="{BB962C8B-B14F-4D97-AF65-F5344CB8AC3E}">
        <p14:creationId xmlns:p14="http://schemas.microsoft.com/office/powerpoint/2010/main" val="300461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solidFill>
        </p:spPr>
        <p:txBody>
          <a:bodyPr>
            <a:normAutofit fontScale="90000"/>
          </a:bodyPr>
          <a:lstStyle/>
          <a:p>
            <a:r>
              <a:rPr lang="ru-RU" b="1" dirty="0" smtClean="0"/>
              <a:t> </a:t>
            </a:r>
            <a:r>
              <a:rPr lang="ru-RU" b="1" dirty="0" err="1"/>
              <a:t>Active</a:t>
            </a:r>
            <a:r>
              <a:rPr lang="ru-RU" b="1" dirty="0"/>
              <a:t> </a:t>
            </a:r>
            <a:r>
              <a:rPr lang="ru-RU" b="1" dirty="0" err="1"/>
              <a:t>Bingo</a:t>
            </a:r>
            <a:r>
              <a:rPr lang="ru-RU" b="1" dirty="0"/>
              <a:t>.</a:t>
            </a:r>
            <a:r>
              <a:rPr lang="ru-RU" dirty="0"/>
              <a:t> (Игра "Бинго" с движениями).</a:t>
            </a:r>
          </a:p>
        </p:txBody>
      </p:sp>
      <p:sp>
        <p:nvSpPr>
          <p:cNvPr id="3" name="Объект 2"/>
          <p:cNvSpPr>
            <a:spLocks noGrp="1"/>
          </p:cNvSpPr>
          <p:nvPr>
            <p:ph idx="1"/>
          </p:nvPr>
        </p:nvSpPr>
        <p:spPr>
          <a:solidFill>
            <a:srgbClr val="00B050"/>
          </a:solidFill>
          <a:ln>
            <a:solidFill>
              <a:schemeClr val="accent4"/>
            </a:solidFill>
          </a:ln>
        </p:spPr>
        <p:txBody>
          <a:bodyPr/>
          <a:lstStyle/>
          <a:p>
            <a:pPr marL="0" indent="0">
              <a:buNone/>
            </a:pPr>
            <a:r>
              <a:rPr lang="ru-RU" dirty="0"/>
              <a:t>Дети выстраиваются в ряд. Учитель делит группу на команды. Учащиеся выбирают карточку со словом, можно по определённой теме, например, "Еда". Учитель называет слова из приготовленного списка. Дети, если слышат своё слово, садятся на своё место. Команда, все участники которой, сядут, кричат: "</a:t>
            </a:r>
            <a:r>
              <a:rPr lang="ru-RU" dirty="0" err="1"/>
              <a:t>Bingo</a:t>
            </a:r>
            <a:r>
              <a:rPr lang="ru-RU" dirty="0"/>
              <a:t>".</a:t>
            </a:r>
          </a:p>
        </p:txBody>
      </p:sp>
    </p:spTree>
    <p:extLst>
      <p:ext uri="{BB962C8B-B14F-4D97-AF65-F5344CB8AC3E}">
        <p14:creationId xmlns:p14="http://schemas.microsoft.com/office/powerpoint/2010/main" val="4051580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ru-RU" dirty="0" smtClean="0"/>
              <a:t>1.Упражнение “</a:t>
            </a:r>
            <a:r>
              <a:rPr lang="ru-RU" dirty="0" err="1" smtClean="0"/>
              <a:t>Повторюшка</a:t>
            </a:r>
            <a:r>
              <a:rPr lang="ru-RU" dirty="0"/>
              <a:t>”</a:t>
            </a:r>
          </a:p>
        </p:txBody>
      </p:sp>
      <p:sp>
        <p:nvSpPr>
          <p:cNvPr id="3" name="Объект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marL="0" indent="0" algn="just">
              <a:buNone/>
            </a:pPr>
            <a:r>
              <a:rPr lang="ru-RU" dirty="0"/>
              <a:t>“</a:t>
            </a:r>
            <a:r>
              <a:rPr lang="ru-RU" dirty="0" err="1"/>
              <a:t>Повторюшка</a:t>
            </a:r>
            <a:r>
              <a:rPr lang="ru-RU" dirty="0"/>
              <a:t>” - упражнение, направленное на перевод информации из кратковременной в долговременную память.</a:t>
            </a:r>
            <a:r>
              <a:rPr lang="ru-RU" dirty="0" smtClean="0"/>
              <a:t/>
            </a:r>
            <a:br>
              <a:rPr lang="ru-RU" dirty="0" smtClean="0"/>
            </a:br>
            <a:r>
              <a:rPr lang="ru-RU" dirty="0" err="1"/>
              <a:t>Карлсон</a:t>
            </a:r>
            <a:r>
              <a:rPr lang="ru-RU" dirty="0"/>
              <a:t> решил проверить у кого лучше память.</a:t>
            </a:r>
            <a:r>
              <a:rPr lang="ru-RU" dirty="0" smtClean="0"/>
              <a:t/>
            </a:r>
            <a:br>
              <a:rPr lang="ru-RU" dirty="0" smtClean="0"/>
            </a:br>
            <a:r>
              <a:rPr lang="ru-RU" dirty="0"/>
              <a:t>На демонстрационной доске написаны 3 предложения, состоящие из 3-4 слов. Дети читают первое предложение, и оно закрывается. Дети повторяют предложения по памяти. Такие же действия производятся со вторым и третьим предложениями. После этого дети на несколько секунд закрывают глаза, а предложения на доске меняются местами. Открыв глаза, дети получают задание прочитать предложения в новом порядке.</a:t>
            </a:r>
          </a:p>
        </p:txBody>
      </p:sp>
    </p:spTree>
    <p:extLst>
      <p:ext uri="{BB962C8B-B14F-4D97-AF65-F5344CB8AC3E}">
        <p14:creationId xmlns:p14="http://schemas.microsoft.com/office/powerpoint/2010/main" val="3777081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dirty="0"/>
              <a:t>2. “</a:t>
            </a:r>
            <a:r>
              <a:rPr lang="ru-RU" dirty="0" err="1"/>
              <a:t>Прочитайка</a:t>
            </a:r>
            <a:r>
              <a:rPr lang="ru-RU" dirty="0"/>
              <a:t>”- чтение текстов, заученных наизусть.</a:t>
            </a:r>
          </a:p>
        </p:txBody>
      </p:sp>
      <p:sp>
        <p:nvSpPr>
          <p:cNvPr id="3" name="Объект 2"/>
          <p:cNvSpPr>
            <a:spLocks noGrp="1"/>
          </p:cNvSpPr>
          <p:nvPr>
            <p:ph idx="1"/>
          </p:nvPr>
        </p:nvSpPr>
        <p:spPr/>
        <p:style>
          <a:lnRef idx="3">
            <a:schemeClr val="lt1"/>
          </a:lnRef>
          <a:fillRef idx="1">
            <a:schemeClr val="accent4"/>
          </a:fillRef>
          <a:effectRef idx="1">
            <a:schemeClr val="accent4"/>
          </a:effectRef>
          <a:fontRef idx="minor">
            <a:schemeClr val="lt1"/>
          </a:fontRef>
        </p:style>
        <p:txBody>
          <a:bodyPr>
            <a:normAutofit/>
          </a:bodyPr>
          <a:lstStyle/>
          <a:p>
            <a:pPr marL="0" indent="0">
              <a:buNone/>
            </a:pPr>
            <a:r>
              <a:rPr lang="ru-RU" dirty="0" smtClean="0"/>
              <a:t>Например</a:t>
            </a:r>
            <a:r>
              <a:rPr lang="ru-RU" dirty="0"/>
              <a:t>:- Вначале разучивается рифмовка. </a:t>
            </a:r>
            <a:r>
              <a:rPr lang="ru-RU" dirty="0" err="1"/>
              <a:t>Bill</a:t>
            </a:r>
            <a:r>
              <a:rPr lang="ru-RU" dirty="0"/>
              <a:t>, </a:t>
            </a:r>
            <a:r>
              <a:rPr lang="ru-RU" dirty="0" err="1"/>
              <a:t>Bill</a:t>
            </a:r>
            <a:r>
              <a:rPr lang="ru-RU" dirty="0"/>
              <a:t>, </a:t>
            </a:r>
            <a:r>
              <a:rPr lang="ru-RU" dirty="0" err="1"/>
              <a:t>sit</a:t>
            </a:r>
            <a:r>
              <a:rPr lang="ru-RU" dirty="0"/>
              <a:t> </a:t>
            </a:r>
            <a:r>
              <a:rPr lang="ru-RU" dirty="0" err="1"/>
              <a:t>still</a:t>
            </a:r>
            <a:r>
              <a:rPr lang="ru-RU" dirty="0"/>
              <a:t>!</a:t>
            </a:r>
            <a:r>
              <a:rPr lang="ru-RU" dirty="0" smtClean="0"/>
              <a:t/>
            </a:r>
            <a:br>
              <a:rPr lang="ru-RU" dirty="0" smtClean="0"/>
            </a:br>
            <a:r>
              <a:rPr lang="ru-RU" dirty="0"/>
              <a:t>- Затем, выделяются отдельные слова и производится анализ:</a:t>
            </a:r>
            <a:r>
              <a:rPr lang="ru-RU" dirty="0" smtClean="0"/>
              <a:t/>
            </a:r>
            <a:br>
              <a:rPr lang="ru-RU" dirty="0" smtClean="0"/>
            </a:br>
            <a:r>
              <a:rPr lang="ru-RU" dirty="0"/>
              <a:t>• из каких букв они состоят;</a:t>
            </a:r>
            <a:r>
              <a:rPr lang="ru-RU" dirty="0" smtClean="0"/>
              <a:t/>
            </a:r>
            <a:br>
              <a:rPr lang="ru-RU" dirty="0" smtClean="0"/>
            </a:br>
            <a:r>
              <a:rPr lang="ru-RU" dirty="0"/>
              <a:t>• какой звук обозначает в слове буква или буквосочетание.</a:t>
            </a:r>
          </a:p>
        </p:txBody>
      </p:sp>
    </p:spTree>
    <p:extLst>
      <p:ext uri="{BB962C8B-B14F-4D97-AF65-F5344CB8AC3E}">
        <p14:creationId xmlns:p14="http://schemas.microsoft.com/office/powerpoint/2010/main" val="37184279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ru-RU" dirty="0" smtClean="0"/>
              <a:t>3.Игра в парах</a:t>
            </a:r>
            <a:endParaRPr lang="ru-RU" dirty="0"/>
          </a:p>
        </p:txBody>
      </p:sp>
      <p:sp>
        <p:nvSpPr>
          <p:cNvPr id="3" name="Объект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47500" lnSpcReduction="20000"/>
          </a:bodyPr>
          <a:lstStyle/>
          <a:p>
            <a:pPr marL="0" indent="0">
              <a:buNone/>
            </a:pPr>
            <a:r>
              <a:rPr lang="ru-RU" dirty="0"/>
              <a:t>Игру можно проводить в парах, когда дети  друг у друга рисуют на спине буквы и отгадывают. Игра вызывает активный интерес и  повышает мотивацию обучающихся к изучению букв и звуков английского алфавита.</a:t>
            </a:r>
            <a:br>
              <a:rPr lang="ru-RU" dirty="0"/>
            </a:br>
            <a:r>
              <a:rPr lang="ru-RU" dirty="0"/>
              <a:t>1.       Необходимо при чтении заботиться о том, чтобы дети правильно произносили звуки в словах и читали предложения с правильной интонацией. Справиться с этой задачей хорошо помогут рифмовки или </a:t>
            </a:r>
            <a:r>
              <a:rPr lang="ru-RU" dirty="0" err="1"/>
              <a:t>чанты</a:t>
            </a:r>
            <a:r>
              <a:rPr lang="ru-RU" dirty="0"/>
              <a:t>. Например,</a:t>
            </a:r>
            <a:br>
              <a:rPr lang="ru-RU" dirty="0"/>
            </a:br>
            <a:r>
              <a:rPr lang="en-US" dirty="0"/>
              <a:t>Where is the queen? Q, q, queen.                </a:t>
            </a:r>
            <a:br>
              <a:rPr lang="en-US" dirty="0"/>
            </a:br>
            <a:r>
              <a:rPr lang="en-US" dirty="0"/>
              <a:t>Where is the rabbit? R, r, rabbit.               </a:t>
            </a:r>
            <a:br>
              <a:rPr lang="en-US" dirty="0"/>
            </a:br>
            <a:r>
              <a:rPr lang="en-US" dirty="0"/>
              <a:t>Where is the sofa? S, s, sofa.                </a:t>
            </a:r>
            <a:br>
              <a:rPr lang="en-US" dirty="0"/>
            </a:br>
            <a:r>
              <a:rPr lang="en-US" dirty="0"/>
              <a:t>Where is the teddy? T, t, teddy.</a:t>
            </a:r>
            <a:br>
              <a:rPr lang="en-US" dirty="0"/>
            </a:br>
            <a:r>
              <a:rPr lang="en-US" dirty="0"/>
              <a:t>Where is the umbrella? U, u, umbrella.</a:t>
            </a:r>
            <a:br>
              <a:rPr lang="en-US" dirty="0"/>
            </a:br>
            <a:r>
              <a:rPr lang="en-US" dirty="0"/>
              <a:t> </a:t>
            </a:r>
          </a:p>
          <a:p>
            <a:r>
              <a:rPr lang="en-US" dirty="0"/>
              <a:t>I’ve got a pig, p, p, pig.</a:t>
            </a:r>
            <a:br>
              <a:rPr lang="en-US" dirty="0"/>
            </a:br>
            <a:r>
              <a:rPr lang="en-US" dirty="0"/>
              <a:t>I’ve got a goat, g, g, goat.</a:t>
            </a:r>
            <a:br>
              <a:rPr lang="en-US" dirty="0"/>
            </a:br>
            <a:r>
              <a:rPr lang="en-US" dirty="0"/>
              <a:t>I’ve got a hat, h, h, hat.</a:t>
            </a:r>
            <a:br>
              <a:rPr lang="en-US" dirty="0"/>
            </a:br>
            <a:r>
              <a:rPr lang="en-US" dirty="0"/>
              <a:t>I’ve got an egg, e, e, egg.</a:t>
            </a:r>
          </a:p>
          <a:p>
            <a:r>
              <a:rPr lang="en-US" dirty="0"/>
              <a:t>Ken’s got a pen, </a:t>
            </a:r>
            <a:br>
              <a:rPr lang="en-US" dirty="0"/>
            </a:br>
            <a:r>
              <a:rPr lang="en-US" dirty="0"/>
              <a:t>Pen, pen, pen </a:t>
            </a:r>
            <a:br>
              <a:rPr lang="en-US" dirty="0"/>
            </a:br>
            <a:r>
              <a:rPr lang="en-US" dirty="0"/>
              <a:t>Ken’s pen is red,                                   </a:t>
            </a:r>
            <a:br>
              <a:rPr lang="en-US" dirty="0"/>
            </a:br>
            <a:r>
              <a:rPr lang="en-US" dirty="0"/>
              <a:t>Red, red, red,                                       </a:t>
            </a:r>
            <a:br>
              <a:rPr lang="en-US" dirty="0"/>
            </a:br>
            <a:r>
              <a:rPr lang="en-US" dirty="0"/>
              <a:t>Where’s Ken’s pen?</a:t>
            </a:r>
            <a:br>
              <a:rPr lang="en-US" dirty="0"/>
            </a:br>
            <a:r>
              <a:rPr lang="en-US" dirty="0"/>
              <a:t>It’s on Ken’s bed, bed, bed, bed.</a:t>
            </a:r>
          </a:p>
          <a:p>
            <a:endParaRPr lang="ru-RU" dirty="0"/>
          </a:p>
        </p:txBody>
      </p:sp>
    </p:spTree>
    <p:extLst>
      <p:ext uri="{BB962C8B-B14F-4D97-AF65-F5344CB8AC3E}">
        <p14:creationId xmlns:p14="http://schemas.microsoft.com/office/powerpoint/2010/main" val="30137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fontScale="90000"/>
          </a:bodyPr>
          <a:lstStyle/>
          <a:p>
            <a:r>
              <a:rPr lang="ru-RU" dirty="0"/>
              <a:t>Стратегия работы с тексом состоит из трех этапов</a:t>
            </a:r>
          </a:p>
        </p:txBody>
      </p:sp>
      <p:sp>
        <p:nvSpPr>
          <p:cNvPr id="3" name="Объект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0" indent="0">
              <a:buNone/>
            </a:pPr>
            <a:r>
              <a:rPr lang="ru-RU" dirty="0" smtClean="0"/>
              <a:t/>
            </a:r>
            <a:br>
              <a:rPr lang="ru-RU" dirty="0" smtClean="0"/>
            </a:br>
            <a:r>
              <a:rPr lang="ru-RU" b="1" dirty="0"/>
              <a:t>1.            </a:t>
            </a:r>
            <a:r>
              <a:rPr lang="ru-RU" b="1" dirty="0" err="1"/>
              <a:t>Предтекстовый</a:t>
            </a:r>
            <a:r>
              <a:rPr lang="ru-RU" b="1" dirty="0"/>
              <a:t> этап.</a:t>
            </a:r>
            <a:br>
              <a:rPr lang="ru-RU" b="1" dirty="0"/>
            </a:br>
            <a:r>
              <a:rPr lang="ru-RU" b="1" dirty="0"/>
              <a:t>2.            Чтение текста.</a:t>
            </a:r>
            <a:br>
              <a:rPr lang="ru-RU" b="1" dirty="0"/>
            </a:br>
            <a:r>
              <a:rPr lang="ru-RU" b="1" dirty="0"/>
              <a:t>3.            </a:t>
            </a:r>
            <a:r>
              <a:rPr lang="ru-RU" b="1" dirty="0" err="1"/>
              <a:t>Послетекстовый</a:t>
            </a:r>
            <a:r>
              <a:rPr lang="ru-RU" b="1" dirty="0"/>
              <a:t> этап</a:t>
            </a:r>
            <a:r>
              <a:rPr lang="ru-RU" dirty="0"/>
              <a:t>.</a:t>
            </a:r>
            <a:r>
              <a:rPr lang="ru-RU" dirty="0" smtClean="0"/>
              <a:t/>
            </a:r>
            <a:br>
              <a:rPr lang="ru-RU" dirty="0" smtClean="0"/>
            </a:br>
            <a:r>
              <a:rPr lang="ru-RU" dirty="0"/>
              <a:t>Если дети еще плохо читают, то необходимо заинтересовать их перед чтением, ввести незнакомые ключевые слова, так как они легко могут испугаться сложного на их взгляд текста.</a:t>
            </a:r>
            <a:r>
              <a:rPr lang="ru-RU" dirty="0" smtClean="0"/>
              <a:t/>
            </a:r>
            <a:br>
              <a:rPr lang="ru-RU" dirty="0" smtClean="0"/>
            </a:br>
            <a:r>
              <a:rPr lang="ru-RU" dirty="0"/>
              <a:t>Например, </a:t>
            </a:r>
            <a:r>
              <a:rPr lang="ru-RU" b="1" dirty="0" err="1"/>
              <a:t>Guess</a:t>
            </a:r>
            <a:r>
              <a:rPr lang="ru-RU" b="1" dirty="0"/>
              <a:t> </a:t>
            </a:r>
            <a:r>
              <a:rPr lang="ru-RU" b="1" dirty="0" err="1"/>
              <a:t>and</a:t>
            </a:r>
            <a:r>
              <a:rPr lang="ru-RU" b="1" dirty="0"/>
              <a:t> </a:t>
            </a:r>
            <a:r>
              <a:rPr lang="ru-RU" b="1" dirty="0" err="1"/>
              <a:t>find</a:t>
            </a:r>
            <a:r>
              <a:rPr lang="ru-RU" b="1" dirty="0"/>
              <a:t> </a:t>
            </a:r>
            <a:r>
              <a:rPr lang="ru-RU" b="1" dirty="0" err="1"/>
              <a:t>out</a:t>
            </a:r>
            <a:r>
              <a:rPr lang="ru-RU" dirty="0" smtClean="0"/>
              <a:t/>
            </a:r>
            <a:br>
              <a:rPr lang="ru-RU" dirty="0" smtClean="0"/>
            </a:br>
            <a:r>
              <a:rPr lang="ru-RU" dirty="0"/>
              <a:t>  Цель: мотивировать детей к чтению, учить предсказывать и догадываться о верности утверждений, находить в тексте необходимую информацию.</a:t>
            </a:r>
          </a:p>
        </p:txBody>
      </p:sp>
    </p:spTree>
    <p:extLst>
      <p:ext uri="{BB962C8B-B14F-4D97-AF65-F5344CB8AC3E}">
        <p14:creationId xmlns:p14="http://schemas.microsoft.com/office/powerpoint/2010/main" val="583296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b="1" dirty="0" err="1" smtClean="0"/>
              <a:t>Предтекстовый</a:t>
            </a:r>
            <a:r>
              <a:rPr lang="ru-RU" b="1" dirty="0" smtClean="0"/>
              <a:t> этап</a:t>
            </a:r>
            <a:r>
              <a:rPr lang="ru-RU" dirty="0" smtClean="0"/>
              <a:t/>
            </a:r>
            <a:br>
              <a:rPr lang="ru-RU" dirty="0" smtClean="0"/>
            </a:br>
            <a:endParaRPr lang="ru-RU" dirty="0"/>
          </a:p>
        </p:txBody>
      </p:sp>
      <p:sp>
        <p:nvSpPr>
          <p:cNvPr id="3" name="Объект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normAutofit fontScale="77500" lnSpcReduction="20000"/>
          </a:bodyPr>
          <a:lstStyle/>
          <a:p>
            <a:pPr marL="0" indent="0">
              <a:buNone/>
            </a:pPr>
            <a:r>
              <a:rPr lang="ru-RU" dirty="0" smtClean="0"/>
              <a:t>1</a:t>
            </a:r>
            <a:r>
              <a:rPr lang="ru-RU" dirty="0"/>
              <a:t>.       Разделить класс на пары.</a:t>
            </a:r>
            <a:r>
              <a:rPr lang="ru-RU" dirty="0" smtClean="0"/>
              <a:t/>
            </a:r>
            <a:br>
              <a:rPr lang="ru-RU" dirty="0" smtClean="0"/>
            </a:br>
            <a:r>
              <a:rPr lang="ru-RU" dirty="0"/>
              <a:t>2.       Ввести детей в тему и раздать утверждения.</a:t>
            </a:r>
            <a:r>
              <a:rPr lang="ru-RU" dirty="0" smtClean="0"/>
              <a:t/>
            </a:r>
            <a:br>
              <a:rPr lang="ru-RU" dirty="0" smtClean="0"/>
            </a:br>
            <a:r>
              <a:rPr lang="ru-RU" dirty="0"/>
              <a:t> </a:t>
            </a:r>
            <a:r>
              <a:rPr lang="ru-RU" dirty="0" smtClean="0"/>
              <a:t/>
            </a:r>
            <a:br>
              <a:rPr lang="ru-RU" dirty="0" smtClean="0"/>
            </a:br>
            <a:r>
              <a:rPr lang="en-US" dirty="0"/>
              <a:t>The blue whale is the largest animal in the world.</a:t>
            </a:r>
            <a:r>
              <a:rPr lang="en-US" dirty="0" smtClean="0"/>
              <a:t/>
            </a:r>
            <a:br>
              <a:rPr lang="en-US" dirty="0" smtClean="0"/>
            </a:br>
            <a:r>
              <a:rPr lang="en-US" dirty="0"/>
              <a:t>A baby wale is five </a:t>
            </a:r>
            <a:r>
              <a:rPr lang="en-US" dirty="0" err="1"/>
              <a:t>metres</a:t>
            </a:r>
            <a:r>
              <a:rPr lang="en-US" dirty="0"/>
              <a:t> long when it is born.</a:t>
            </a:r>
            <a:r>
              <a:rPr lang="en-US" dirty="0" smtClean="0"/>
              <a:t/>
            </a:r>
            <a:br>
              <a:rPr lang="en-US" dirty="0" smtClean="0"/>
            </a:br>
            <a:r>
              <a:rPr lang="en-US" dirty="0"/>
              <a:t>An adult blue whale can weigh more than 100 tones.</a:t>
            </a:r>
            <a:r>
              <a:rPr lang="en-US" dirty="0" smtClean="0"/>
              <a:t/>
            </a:r>
            <a:br>
              <a:rPr lang="en-US" dirty="0" smtClean="0"/>
            </a:br>
            <a:r>
              <a:rPr lang="en-US" dirty="0"/>
              <a:t>The blue whale can stay under water for an hour.</a:t>
            </a:r>
            <a:r>
              <a:rPr lang="en-US" dirty="0" smtClean="0"/>
              <a:t/>
            </a:r>
            <a:br>
              <a:rPr lang="en-US" dirty="0" smtClean="0"/>
            </a:br>
            <a:r>
              <a:rPr lang="en-US" dirty="0"/>
              <a:t>The blue whale has sharp teeth.</a:t>
            </a:r>
            <a:r>
              <a:rPr lang="en-US" dirty="0" smtClean="0"/>
              <a:t/>
            </a:r>
            <a:br>
              <a:rPr lang="en-US" dirty="0" smtClean="0"/>
            </a:br>
            <a:r>
              <a:rPr lang="en-US" dirty="0"/>
              <a:t>The blue whale eats big fish.</a:t>
            </a:r>
            <a:r>
              <a:rPr lang="en-US" dirty="0" smtClean="0"/>
              <a:t/>
            </a:r>
            <a:br>
              <a:rPr lang="en-US" dirty="0" smtClean="0"/>
            </a:br>
            <a:r>
              <a:rPr lang="en-US" dirty="0"/>
              <a:t> </a:t>
            </a:r>
            <a:r>
              <a:rPr lang="en-US" dirty="0" smtClean="0"/>
              <a:t/>
            </a:r>
            <a:br>
              <a:rPr lang="en-US" dirty="0" smtClean="0"/>
            </a:br>
            <a:r>
              <a:rPr lang="en-US" dirty="0"/>
              <a:t>3.       </a:t>
            </a:r>
            <a:r>
              <a:rPr lang="ru-RU" dirty="0"/>
              <a:t>Дети в парах решают, какие из утверждений верные, а какие нет. Затем высказывают своё мнение: </a:t>
            </a:r>
            <a:r>
              <a:rPr lang="en-US" dirty="0"/>
              <a:t>We think number one is false because the elephant is the largest animal in the world. </a:t>
            </a:r>
            <a:r>
              <a:rPr lang="ru-RU" dirty="0"/>
              <a:t>Правильные ответы пока не сообщаются.</a:t>
            </a:r>
          </a:p>
        </p:txBody>
      </p:sp>
    </p:spTree>
    <p:extLst>
      <p:ext uri="{BB962C8B-B14F-4D97-AF65-F5344CB8AC3E}">
        <p14:creationId xmlns:p14="http://schemas.microsoft.com/office/powerpoint/2010/main" val="1525227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dirty="0" err="1" smtClean="0"/>
              <a:t>Текстовый</a:t>
            </a:r>
            <a:r>
              <a:rPr lang="en-US" b="1" dirty="0" smtClean="0"/>
              <a:t> </a:t>
            </a:r>
            <a:r>
              <a:rPr lang="en-US" b="1" dirty="0" err="1" smtClean="0"/>
              <a:t>этап</a:t>
            </a:r>
            <a:r>
              <a:rPr lang="en-US" b="1" dirty="0" smtClean="0"/>
              <a:t> (</a:t>
            </a:r>
            <a:r>
              <a:rPr lang="en-US" b="1" dirty="0" err="1" smtClean="0"/>
              <a:t>чтение</a:t>
            </a:r>
            <a:r>
              <a:rPr lang="en-US" b="1" dirty="0" smtClean="0"/>
              <a:t> </a:t>
            </a:r>
            <a:r>
              <a:rPr lang="en-US" b="1" dirty="0" err="1" smtClean="0"/>
              <a:t>текста</a:t>
            </a:r>
            <a:r>
              <a:rPr lang="en-US" b="1" dirty="0" smtClean="0"/>
              <a:t>)</a:t>
            </a:r>
            <a:r>
              <a:rPr lang="en-US" dirty="0" smtClean="0"/>
              <a:t/>
            </a:r>
            <a:br>
              <a:rPr lang="en-US" dirty="0" smtClean="0"/>
            </a:br>
            <a:endParaRPr lang="ru-RU" dirty="0"/>
          </a:p>
        </p:txBody>
      </p:sp>
      <p:sp>
        <p:nvSpPr>
          <p:cNvPr id="3" name="Объект 2"/>
          <p:cNvSpPr>
            <a:spLocks noGrp="1"/>
          </p:cNvSpPr>
          <p:nvPr>
            <p:ph idx="1"/>
          </p:nvPr>
        </p:nvSpPr>
        <p:spPr/>
        <p:style>
          <a:lnRef idx="3">
            <a:schemeClr val="lt1"/>
          </a:lnRef>
          <a:fillRef idx="1">
            <a:schemeClr val="accent4"/>
          </a:fillRef>
          <a:effectRef idx="1">
            <a:schemeClr val="accent4"/>
          </a:effectRef>
          <a:fontRef idx="minor">
            <a:schemeClr val="lt1"/>
          </a:fontRef>
        </p:style>
        <p:txBody>
          <a:bodyPr>
            <a:normAutofit fontScale="85000" lnSpcReduction="20000"/>
          </a:bodyPr>
          <a:lstStyle/>
          <a:p>
            <a:pPr marL="0" indent="0">
              <a:buNone/>
            </a:pPr>
            <a:r>
              <a:rPr lang="en-US" dirty="0" smtClean="0"/>
              <a:t>4</a:t>
            </a:r>
            <a:r>
              <a:rPr lang="en-US" dirty="0"/>
              <a:t>.       </a:t>
            </a:r>
            <a:r>
              <a:rPr lang="en-US" dirty="0" err="1"/>
              <a:t>После</a:t>
            </a:r>
            <a:r>
              <a:rPr lang="en-US" dirty="0"/>
              <a:t> </a:t>
            </a:r>
            <a:r>
              <a:rPr lang="en-US" dirty="0" err="1"/>
              <a:t>дискуссии</a:t>
            </a:r>
            <a:r>
              <a:rPr lang="en-US" dirty="0"/>
              <a:t> </a:t>
            </a:r>
            <a:r>
              <a:rPr lang="en-US" dirty="0" err="1"/>
              <a:t>об</a:t>
            </a:r>
            <a:r>
              <a:rPr lang="en-US" dirty="0"/>
              <a:t> </a:t>
            </a:r>
            <a:r>
              <a:rPr lang="en-US" dirty="0" err="1"/>
              <a:t>утверждениях</a:t>
            </a:r>
            <a:r>
              <a:rPr lang="en-US" dirty="0"/>
              <a:t>, </a:t>
            </a:r>
            <a:r>
              <a:rPr lang="en-US" dirty="0" err="1"/>
              <a:t>дети</a:t>
            </a:r>
            <a:r>
              <a:rPr lang="en-US" dirty="0"/>
              <a:t> </a:t>
            </a:r>
            <a:r>
              <a:rPr lang="en-US" dirty="0" err="1"/>
              <a:t>читают</a:t>
            </a:r>
            <a:r>
              <a:rPr lang="en-US" dirty="0"/>
              <a:t> </a:t>
            </a:r>
            <a:r>
              <a:rPr lang="en-US" dirty="0" err="1"/>
              <a:t>текст</a:t>
            </a:r>
            <a:r>
              <a:rPr lang="en-US" dirty="0"/>
              <a:t> и </a:t>
            </a:r>
            <a:r>
              <a:rPr lang="en-US" dirty="0" err="1"/>
              <a:t>выясняют</a:t>
            </a:r>
            <a:r>
              <a:rPr lang="en-US" dirty="0"/>
              <a:t>, </a:t>
            </a:r>
            <a:r>
              <a:rPr lang="en-US" dirty="0" err="1"/>
              <a:t>на</a:t>
            </a:r>
            <a:r>
              <a:rPr lang="en-US" dirty="0"/>
              <a:t> </a:t>
            </a:r>
            <a:r>
              <a:rPr lang="en-US" dirty="0" err="1"/>
              <a:t>сколько</a:t>
            </a:r>
            <a:r>
              <a:rPr lang="en-US" dirty="0"/>
              <a:t> </a:t>
            </a:r>
            <a:r>
              <a:rPr lang="en-US" dirty="0" err="1"/>
              <a:t>вопросов</a:t>
            </a:r>
            <a:r>
              <a:rPr lang="en-US" dirty="0"/>
              <a:t> </a:t>
            </a:r>
            <a:r>
              <a:rPr lang="en-US" dirty="0" err="1"/>
              <a:t>они</a:t>
            </a:r>
            <a:r>
              <a:rPr lang="en-US" dirty="0"/>
              <a:t> </a:t>
            </a:r>
            <a:r>
              <a:rPr lang="en-US" dirty="0" err="1"/>
              <a:t>ответили</a:t>
            </a:r>
            <a:r>
              <a:rPr lang="en-US" dirty="0"/>
              <a:t> </a:t>
            </a:r>
            <a:r>
              <a:rPr lang="en-US" dirty="0" err="1"/>
              <a:t>правильно</a:t>
            </a:r>
            <a:r>
              <a:rPr lang="en-US" dirty="0"/>
              <a:t>.</a:t>
            </a:r>
            <a:r>
              <a:rPr lang="en-US" dirty="0" smtClean="0"/>
              <a:t/>
            </a:r>
            <a:br>
              <a:rPr lang="en-US" dirty="0" smtClean="0"/>
            </a:br>
            <a:r>
              <a:rPr lang="en-US" dirty="0"/>
              <a:t>The blue whale is the largest mammal in the world. When it is born, a baby whale is about seven </a:t>
            </a:r>
            <a:r>
              <a:rPr lang="en-US" dirty="0" err="1"/>
              <a:t>metres</a:t>
            </a:r>
            <a:r>
              <a:rPr lang="en-US" dirty="0"/>
              <a:t> long and weighs nearly two tons. For about six months it feeds on its mother’s milk. By the time it is fully grown, the blue whale can be thirty </a:t>
            </a:r>
            <a:r>
              <a:rPr lang="en-US" dirty="0" err="1"/>
              <a:t>metres</a:t>
            </a:r>
            <a:r>
              <a:rPr lang="en-US" dirty="0"/>
              <a:t> long and weigh 130 tons.</a:t>
            </a:r>
            <a:r>
              <a:rPr lang="en-US" dirty="0" smtClean="0"/>
              <a:t/>
            </a:r>
            <a:br>
              <a:rPr lang="en-US" dirty="0" smtClean="0"/>
            </a:br>
            <a:r>
              <a:rPr lang="en-US" dirty="0"/>
              <a:t>It can stay under water for about an hour before it comes to the surface to breathe.</a:t>
            </a:r>
            <a:r>
              <a:rPr lang="en-US" dirty="0" smtClean="0"/>
              <a:t/>
            </a:r>
            <a:br>
              <a:rPr lang="en-US" dirty="0" smtClean="0"/>
            </a:br>
            <a:r>
              <a:rPr lang="en-US" dirty="0"/>
              <a:t>The blue whale has no teeth and is harmless to other fish. It eats very small sea creatures. In spring and summer it eats four tons of food a day.</a:t>
            </a:r>
            <a:endParaRPr lang="ru-RU" dirty="0"/>
          </a:p>
        </p:txBody>
      </p:sp>
    </p:spTree>
    <p:extLst>
      <p:ext uri="{BB962C8B-B14F-4D97-AF65-F5344CB8AC3E}">
        <p14:creationId xmlns:p14="http://schemas.microsoft.com/office/powerpoint/2010/main" val="16917287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ru-RU" b="1" dirty="0" err="1"/>
              <a:t>Послетекстовый</a:t>
            </a:r>
            <a:r>
              <a:rPr lang="ru-RU" b="1" dirty="0"/>
              <a:t> этап</a:t>
            </a:r>
            <a:endParaRPr lang="ru-RU" dirty="0"/>
          </a:p>
        </p:txBody>
      </p:sp>
      <p:sp>
        <p:nvSpPr>
          <p:cNvPr id="3" name="Объект 2"/>
          <p:cNvSpPr>
            <a:spLocks noGrp="1"/>
          </p:cNvSpPr>
          <p:nvPr>
            <p:ph idx="1"/>
          </p:nvPr>
        </p:nvSpPr>
        <p:spPr/>
        <p:style>
          <a:lnRef idx="3">
            <a:schemeClr val="lt1"/>
          </a:lnRef>
          <a:fillRef idx="1">
            <a:schemeClr val="accent1"/>
          </a:fillRef>
          <a:effectRef idx="1">
            <a:schemeClr val="accent1"/>
          </a:effectRef>
          <a:fontRef idx="minor">
            <a:schemeClr val="lt1"/>
          </a:fontRef>
        </p:style>
        <p:txBody>
          <a:bodyPr/>
          <a:lstStyle/>
          <a:p>
            <a:pPr marL="0" indent="0">
              <a:buNone/>
            </a:pPr>
            <a:r>
              <a:rPr lang="ru-RU" dirty="0"/>
              <a:t>5.       В конце, дети проверяют ответы (1T, 2F, 3T, 4T, 5F, 6F) и сообщают, какие факты из текста о синем ките их удивили.</a:t>
            </a:r>
            <a:r>
              <a:rPr lang="ru-RU" dirty="0" smtClean="0"/>
              <a:t/>
            </a:r>
            <a:br>
              <a:rPr lang="ru-RU" dirty="0" smtClean="0"/>
            </a:br>
            <a:r>
              <a:rPr lang="ru-RU" dirty="0"/>
              <a:t>Данное упражнение стимулирует познавательную деятельность обучающихся и способствует развитию </a:t>
            </a:r>
            <a:r>
              <a:rPr lang="ru-RU" dirty="0" err="1"/>
              <a:t>межпредметных</a:t>
            </a:r>
            <a:r>
              <a:rPr lang="ru-RU" dirty="0"/>
              <a:t> связей.</a:t>
            </a:r>
          </a:p>
        </p:txBody>
      </p:sp>
    </p:spTree>
    <p:extLst>
      <p:ext uri="{BB962C8B-B14F-4D97-AF65-F5344CB8AC3E}">
        <p14:creationId xmlns:p14="http://schemas.microsoft.com/office/powerpoint/2010/main" val="2245645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ru-RU" b="1" dirty="0"/>
              <a:t>З</a:t>
            </a:r>
            <a:r>
              <a:rPr lang="ru-RU" b="1" dirty="0" smtClean="0"/>
              <a:t>аключение</a:t>
            </a:r>
            <a:endParaRPr lang="ru-RU" dirty="0"/>
          </a:p>
        </p:txBody>
      </p:sp>
      <p:sp>
        <p:nvSpPr>
          <p:cNvPr id="3" name="Объект 2"/>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normAutofit/>
          </a:bodyPr>
          <a:lstStyle/>
          <a:p>
            <a:pPr marL="0" indent="0" algn="just">
              <a:buNone/>
            </a:pPr>
            <a:r>
              <a:rPr lang="ru-RU" b="1" dirty="0" smtClean="0"/>
              <a:t>н</a:t>
            </a:r>
            <a:r>
              <a:rPr lang="ru-RU" dirty="0" smtClean="0"/>
              <a:t>а </a:t>
            </a:r>
            <a:r>
              <a:rPr lang="ru-RU" dirty="0"/>
              <a:t>любом из этапов обучения </a:t>
            </a:r>
            <a:r>
              <a:rPr lang="ru-RU" b="1" dirty="0"/>
              <a:t>чтение</a:t>
            </a:r>
            <a:r>
              <a:rPr lang="ru-RU" dirty="0"/>
              <a:t> должно быть интересно и понятно для ребёнка, а также преследовать цель, направленную на формирование основных умений чтения: </a:t>
            </a:r>
            <a:r>
              <a:rPr lang="ru-RU" b="1" dirty="0"/>
              <a:t>декодировать письменный язык, выделять общий смысл текста, находить запрашиваемую информацию, делать выводы о скрытом контексте текста и понимать намерения автора.</a:t>
            </a:r>
          </a:p>
        </p:txBody>
      </p:sp>
    </p:spTree>
    <p:extLst>
      <p:ext uri="{BB962C8B-B14F-4D97-AF65-F5344CB8AC3E}">
        <p14:creationId xmlns:p14="http://schemas.microsoft.com/office/powerpoint/2010/main" val="41269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r>
              <a:rPr lang="ru-RU" sz="1800" b="1" dirty="0" smtClean="0"/>
              <a:t/>
            </a:r>
            <a:br>
              <a:rPr lang="ru-RU" sz="1800" b="1" dirty="0" smtClean="0"/>
            </a:br>
            <a:r>
              <a:rPr lang="ru-RU" sz="1800" b="1" dirty="0" smtClean="0"/>
              <a:t/>
            </a:r>
            <a:br>
              <a:rPr lang="ru-RU" sz="1800" b="1" dirty="0" smtClean="0"/>
            </a:br>
            <a:r>
              <a:rPr lang="ru-RU" sz="1800" b="1" dirty="0"/>
              <a:t/>
            </a:r>
            <a:br>
              <a:rPr lang="ru-RU" sz="1800" b="1" dirty="0"/>
            </a:br>
            <a:r>
              <a:rPr lang="ru-RU" sz="1800" b="1" dirty="0" smtClean="0"/>
              <a:t/>
            </a:r>
            <a:br>
              <a:rPr lang="ru-RU" sz="1800" b="1" dirty="0" smtClean="0"/>
            </a:br>
            <a:r>
              <a:rPr lang="ru-RU" sz="1800" b="1" dirty="0"/>
              <a:t/>
            </a:r>
            <a:br>
              <a:rPr lang="ru-RU" sz="1800" b="1" dirty="0"/>
            </a:br>
            <a:r>
              <a:rPr lang="ru-RU" sz="1800" b="1" dirty="0" smtClean="0"/>
              <a:t/>
            </a:r>
            <a:br>
              <a:rPr lang="ru-RU" sz="1800" b="1" dirty="0" smtClean="0"/>
            </a:br>
            <a:r>
              <a:rPr lang="ru-RU" sz="1800" b="1" dirty="0"/>
              <a:t/>
            </a:r>
            <a:br>
              <a:rPr lang="ru-RU" sz="1800" b="1" dirty="0"/>
            </a:br>
            <a:r>
              <a:rPr lang="ru-RU" sz="1800" b="1" dirty="0" smtClean="0"/>
              <a:t/>
            </a:r>
            <a:br>
              <a:rPr lang="ru-RU" sz="1800" b="1" dirty="0" smtClean="0"/>
            </a:br>
            <a:r>
              <a:rPr lang="ru-RU" sz="1800" b="1" dirty="0"/>
              <a:t/>
            </a:r>
            <a:br>
              <a:rPr lang="ru-RU" sz="1800" b="1" dirty="0"/>
            </a:br>
            <a:r>
              <a:rPr lang="ru-RU" sz="2200" b="1" dirty="0" smtClean="0">
                <a:latin typeface="Times New Roman" panose="02020603050405020304" pitchFamily="18" charset="0"/>
                <a:cs typeface="Times New Roman" panose="02020603050405020304" pitchFamily="18" charset="0"/>
              </a:rPr>
              <a:t>Обучение </a:t>
            </a:r>
            <a:r>
              <a:rPr lang="ru-RU" sz="2200" b="1" dirty="0">
                <a:latin typeface="Times New Roman" panose="02020603050405020304" pitchFamily="18" charset="0"/>
                <a:cs typeface="Times New Roman" panose="02020603050405020304" pitchFamily="18" charset="0"/>
              </a:rPr>
              <a:t>чтению младших школьников на уроках английского языка</a:t>
            </a:r>
            <a:r>
              <a:rPr lang="ru-RU" b="1" dirty="0">
                <a:latin typeface="Times New Roman" panose="02020603050405020304" pitchFamily="18" charset="0"/>
                <a:cs typeface="Times New Roman" panose="02020603050405020304" pitchFamily="18" charset="0"/>
              </a:rPr>
              <a:t/>
            </a:r>
            <a:br>
              <a:rPr lang="ru-RU" b="1" dirty="0">
                <a:latin typeface="Times New Roman" panose="02020603050405020304" pitchFamily="18" charset="0"/>
                <a:cs typeface="Times New Roman" panose="02020603050405020304" pitchFamily="18" charset="0"/>
              </a:rPr>
            </a:br>
            <a:r>
              <a:rPr lang="ru-RU" dirty="0"/>
              <a:t/>
            </a:r>
            <a:br>
              <a:rPr lang="ru-RU" dirty="0"/>
            </a:br>
            <a:r>
              <a:rPr lang="ru-RU" dirty="0"/>
              <a:t/>
            </a:r>
            <a:br>
              <a:rPr lang="ru-RU" dirty="0"/>
            </a:br>
            <a:endParaRPr lang="ru-RU" dirty="0"/>
          </a:p>
        </p:txBody>
      </p:sp>
      <p:pic>
        <p:nvPicPr>
          <p:cNvPr id="1026" name="Picture 2" descr="C:\Users\СЦРО\Desktop\letter-S-pics-1-768x76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69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ru-RU" b="1" dirty="0"/>
              <a:t>Чтение</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25113517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405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solidFill>
        </p:spPr>
        <p:txBody>
          <a:bodyPr>
            <a:normAutofit fontScale="90000"/>
          </a:bodyPr>
          <a:lstStyle/>
          <a:p>
            <a:r>
              <a:rPr lang="ru-RU" dirty="0"/>
              <a:t>Обучение чтению начинается сразу с обучением алфавита.</a:t>
            </a:r>
          </a:p>
        </p:txBody>
      </p:sp>
      <p:graphicFrame>
        <p:nvGraphicFramePr>
          <p:cNvPr id="7" name="Объект 6"/>
          <p:cNvGraphicFramePr>
            <a:graphicFrameLocks noGrp="1"/>
          </p:cNvGraphicFramePr>
          <p:nvPr>
            <p:ph idx="1"/>
            <p:extLst>
              <p:ext uri="{D42A27DB-BD31-4B8C-83A1-F6EECF244321}">
                <p14:modId xmlns:p14="http://schemas.microsoft.com/office/powerpoint/2010/main" val="30842603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8381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solidFill>
        </p:spPr>
        <p:txBody>
          <a:bodyPr>
            <a:noAutofit/>
          </a:bodyPr>
          <a:lstStyle/>
          <a:p>
            <a:r>
              <a:rPr lang="ru-RU" sz="2000" b="1" dirty="0" smtClean="0">
                <a:latin typeface="Times New Roman" panose="02020603050405020304" pitchFamily="18" charset="0"/>
                <a:cs typeface="Times New Roman" panose="02020603050405020304" pitchFamily="18" charset="0"/>
              </a:rPr>
              <a:t>При адаптации данной методики к современному уроку английского языка во втором классе были выведены вкратце следующие положения:</a:t>
            </a:r>
            <a:br>
              <a:rPr lang="ru-RU" sz="2000" b="1" dirty="0" smtClean="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1372250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7984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solidFill>
        </p:spPr>
        <p:txBody>
          <a:bodyPr/>
          <a:lstStyle/>
          <a:p>
            <a:r>
              <a:rPr lang="ru-RU" dirty="0" smtClean="0"/>
              <a:t>Обучение чтению</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902716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1361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solidFill>
        </p:spPr>
        <p:txBody>
          <a:bodyPr/>
          <a:lstStyle/>
          <a:p>
            <a:r>
              <a:rPr lang="ru-RU" dirty="0" smtClean="0"/>
              <a:t>Карточки </a:t>
            </a:r>
            <a:r>
              <a:rPr lang="ru-RU" dirty="0"/>
              <a:t>для чтения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2997628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9950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latin typeface="Times New Roman" panose="02020603050405020304" pitchFamily="18" charset="0"/>
                <a:cs typeface="Times New Roman" panose="02020603050405020304" pitchFamily="18" charset="0"/>
              </a:rPr>
              <a:t/>
            </a:r>
            <a:br>
              <a:rPr lang="ru-RU" sz="1800" dirty="0" smtClean="0">
                <a:latin typeface="Times New Roman" panose="02020603050405020304" pitchFamily="18" charset="0"/>
                <a:cs typeface="Times New Roman" panose="02020603050405020304" pitchFamily="18" charset="0"/>
              </a:rPr>
            </a:br>
            <a:endParaRPr lang="ru-RU" sz="1600" dirty="0">
              <a:latin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815517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2115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983</Words>
  <Application>Microsoft Office PowerPoint</Application>
  <PresentationFormat>Экран (4:3)</PresentationFormat>
  <Paragraphs>100</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 ПДС «Особенности преподавания иностранного языка в начальной школе   в свете реализации обновленных   ФГОС НОО»  </vt:lpstr>
      <vt:lpstr>  Современные методы преподавания иностранного языка в начальной школе:   Методика обучения чтению </vt:lpstr>
      <vt:lpstr>         Обучение чтению младших школьников на уроках английского языка   </vt:lpstr>
      <vt:lpstr>Чтение</vt:lpstr>
      <vt:lpstr>Обучение чтению начинается сразу с обучением алфавита.</vt:lpstr>
      <vt:lpstr>При адаптации данной методики к современному уроку английского языка во втором классе были выведены вкратце следующие положения: </vt:lpstr>
      <vt:lpstr>Обучение чтению</vt:lpstr>
      <vt:lpstr>Карточки для чтения</vt:lpstr>
      <vt:lpstr> </vt:lpstr>
      <vt:lpstr>Сложности, связанные с психологическими особенностями детей данного возраста, недостаточно хорошим развитием памяти, внимания, мышления.</vt:lpstr>
      <vt:lpstr>Правила чтения букв и буквосочетаний</vt:lpstr>
      <vt:lpstr>Дополнительные упражнения</vt:lpstr>
      <vt:lpstr>Дополнительные упражнения</vt:lpstr>
      <vt:lpstr>Примеры упражнений: </vt:lpstr>
      <vt:lpstr>В 4 классе можно использовать таблички-памятки, например:</vt:lpstr>
      <vt:lpstr>Flashing a card. (Промелькнувшая карточка).</vt:lpstr>
      <vt:lpstr> Memory. = "Pairs". (Игра на развитие памяти. = "Пары").</vt:lpstr>
      <vt:lpstr> Whispers. ( "Испорченный телефон").</vt:lpstr>
      <vt:lpstr> Pass the ball. ("Передай мяч").</vt:lpstr>
      <vt:lpstr> Active Bingo. (Игра "Бинго" с движениями).</vt:lpstr>
      <vt:lpstr>1.Упражнение “Повторюшка”</vt:lpstr>
      <vt:lpstr>2. “Прочитайка”- чтение текстов, заученных наизусть.</vt:lpstr>
      <vt:lpstr>3.Игра в парах</vt:lpstr>
      <vt:lpstr>Стратегия работы с тексом состоит из трех этапов</vt:lpstr>
      <vt:lpstr>Предтекстовый этап </vt:lpstr>
      <vt:lpstr>Текстовый этап (чтение текста) </vt:lpstr>
      <vt:lpstr>Послетекстовый этап</vt:lpstr>
      <vt:lpstr>Заключение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Современные методы преподавания иностранного языка в начальной школе:   Методика обучения чтению </dc:title>
  <dc:creator>СЦРО</dc:creator>
  <cp:lastModifiedBy>СЦРО</cp:lastModifiedBy>
  <cp:revision>38</cp:revision>
  <dcterms:created xsi:type="dcterms:W3CDTF">2023-10-23T14:20:04Z</dcterms:created>
  <dcterms:modified xsi:type="dcterms:W3CDTF">2023-10-31T14:57:53Z</dcterms:modified>
</cp:coreProperties>
</file>